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67C_EBE60CF7.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2027" r:id="rId5"/>
    <p:sldId id="3410" r:id="rId6"/>
    <p:sldId id="3414" r:id="rId7"/>
    <p:sldId id="3416" r:id="rId8"/>
    <p:sldId id="3405" r:id="rId9"/>
    <p:sldId id="3408" r:id="rId10"/>
    <p:sldId id="1660" r:id="rId11"/>
    <p:sldId id="3418" r:id="rId12"/>
    <p:sldId id="3419" r:id="rId13"/>
    <p:sldId id="3420" r:id="rId14"/>
    <p:sldId id="3421" r:id="rId15"/>
    <p:sldId id="3422" r:id="rId16"/>
    <p:sldId id="3423" r:id="rId17"/>
    <p:sldId id="3424" r:id="rId18"/>
    <p:sldId id="3425" r:id="rId19"/>
    <p:sldId id="3427" r:id="rId20"/>
    <p:sldId id="3426" r:id="rId21"/>
    <p:sldId id="3417" r:id="rId22"/>
    <p:sldId id="3415" r:id="rId23"/>
    <p:sldId id="341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D15955F-0502-4DDE-A1C0-FBFA6C3DDCD9}">
          <p14:sldIdLst>
            <p14:sldId id="2027"/>
          </p14:sldIdLst>
        </p14:section>
        <p14:section name="Intro" id="{002198C3-583A-40D4-921B-B8B20C583E4C}">
          <p14:sldIdLst>
            <p14:sldId id="3410"/>
            <p14:sldId id="3414"/>
            <p14:sldId id="3416"/>
            <p14:sldId id="3405"/>
          </p14:sldIdLst>
        </p14:section>
        <p14:section name="Presentation" id="{DEF5B7E4-AA11-4758-9361-C82140BD4A7B}">
          <p14:sldIdLst>
            <p14:sldId id="3408"/>
            <p14:sldId id="1660"/>
            <p14:sldId id="3418"/>
            <p14:sldId id="3419"/>
            <p14:sldId id="3420"/>
            <p14:sldId id="3421"/>
            <p14:sldId id="3422"/>
            <p14:sldId id="3423"/>
            <p14:sldId id="3424"/>
            <p14:sldId id="3425"/>
            <p14:sldId id="3427"/>
            <p14:sldId id="3426"/>
          </p14:sldIdLst>
        </p14:section>
        <p14:section name="Outro" id="{3AA090F8-7D26-49FB-B2A8-0CFF33736798}">
          <p14:sldIdLst>
            <p14:sldId id="3417"/>
            <p14:sldId id="3415"/>
            <p14:sldId id="3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502D7C-4E8E-F1E7-75F1-46C6D80BB9F1}" name="Matt Ruma" initials="MR" userId="S::maruma@microsoft.com::f15476d4-9dca-4a49-89ca-8b3ed6ad9f5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FFFFFF"/>
    <a:srgbClr val="274B47"/>
    <a:srgbClr val="054B16"/>
    <a:srgbClr val="008575"/>
    <a:srgbClr val="107C10"/>
    <a:srgbClr val="3B2E59"/>
    <a:srgbClr val="8D8D8D"/>
    <a:srgbClr val="2F2F2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42" autoAdjust="0"/>
  </p:normalViewPr>
  <p:slideViewPr>
    <p:cSldViewPr snapToGrid="0">
      <p:cViewPr varScale="1">
        <p:scale>
          <a:sx n="75" d="100"/>
          <a:sy n="75" d="100"/>
        </p:scale>
        <p:origin x="2724"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modernComment_67C_EBE60CF7.xml><?xml version="1.0" encoding="utf-8"?>
<p188:cmLst xmlns:a="http://schemas.openxmlformats.org/drawingml/2006/main" xmlns:r="http://schemas.openxmlformats.org/officeDocument/2006/relationships" xmlns:p188="http://schemas.microsoft.com/office/powerpoint/2018/8/main">
  <p188:cm id="{49CB99B6-1324-4E2B-802B-E4EC3C525789}" authorId="{3E502D7C-4E8E-F1E7-75F1-46C6D80BB9F1}" created="2022-02-09T14:16:30.952">
    <pc:sldMkLst xmlns:pc="http://schemas.microsoft.com/office/powerpoint/2013/main/command">
      <pc:docMk/>
      <pc:sldMk cId="3957722359" sldId="1660"/>
    </pc:sldMkLst>
    <p188:txBody>
      <a:bodyPr/>
      <a:lstStyle/>
      <a:p>
        <a:r>
          <a:rPr lang="en-US"/>
          <a:t>Let's include screenshots of the GitHub and Azure portal, just in case we have technical challenges ... can still share files from VS Code.</a:t>
        </a:r>
      </a:p>
    </p188:txBody>
  </p188:cm>
  <p188:cm id="{7C584AC5-E43E-4D06-9E12-F94BA8180CB5}" authorId="{3E502D7C-4E8E-F1E7-75F1-46C6D80BB9F1}" created="2022-02-09T14:17:15.244">
    <pc:sldMkLst xmlns:pc="http://schemas.microsoft.com/office/powerpoint/2013/main/command">
      <pc:docMk/>
      <pc:sldMk cId="3957722359" sldId="1660"/>
    </pc:sldMkLst>
    <p188:txBody>
      <a:bodyPr/>
      <a:lstStyle/>
      <a:p>
        <a:r>
          <a:rPr lang="en-US"/>
          <a:t>Budget time for each slide, would like to keep it near 40 minutes, allow for wiggle room ... and some Q&amp;A.</a:t>
        </a:r>
      </a:p>
    </p188:txBody>
  </p188:cm>
</p188:cmLst>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8FF5-AC83-417B-A77E-92D940AF78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5BF35E44-C6F4-4BA5-B3C9-C37998E9CDEE}">
      <dgm:prSet phldrT="[Text]" phldr="0" custT="1"/>
      <dgm:spPr>
        <a:solidFill>
          <a:srgbClr val="107C10"/>
        </a:solidFill>
      </dgm:spPr>
      <dgm:t>
        <a:bodyPr/>
        <a:lstStyle/>
        <a:p>
          <a:r>
            <a:rPr lang="en-US" sz="1100"/>
            <a:t>Core Team</a:t>
          </a:r>
        </a:p>
      </dgm:t>
      <dgm:extLst>
        <a:ext uri="{E40237B7-FDA0-4F09-8148-C483321AD2D9}">
          <dgm14:cNvPr xmlns:dgm14="http://schemas.microsoft.com/office/drawing/2010/diagram" id="0" name="" descr="List of people on the SPARK team, separated into Core Team, Communications, Tools, VIP Speaker Series, and Operations."/>
        </a:ext>
      </dgm:extLst>
    </dgm:pt>
    <dgm:pt modelId="{963A6A4E-28D6-48E0-9951-82E2C86AE13D}" type="parTrans" cxnId="{FD04FDEB-65AC-4CD8-B1A7-B0A463D353E1}">
      <dgm:prSet/>
      <dgm:spPr/>
      <dgm:t>
        <a:bodyPr/>
        <a:lstStyle/>
        <a:p>
          <a:endParaRPr lang="en-US"/>
        </a:p>
      </dgm:t>
    </dgm:pt>
    <dgm:pt modelId="{C3D063F3-09A7-4173-826C-3835CD8B077F}" type="sibTrans" cxnId="{FD04FDEB-65AC-4CD8-B1A7-B0A463D353E1}">
      <dgm:prSet/>
      <dgm:spPr/>
      <dgm:t>
        <a:bodyPr/>
        <a:lstStyle/>
        <a:p>
          <a:endParaRPr lang="en-US"/>
        </a:p>
      </dgm:t>
    </dgm:pt>
    <dgm:pt modelId="{F0ACC5D8-CABB-4B71-B80C-6CBE4EC2D540}">
      <dgm:prSet phldrT="[Text]" phldr="0"/>
      <dgm:spPr/>
      <dgm:t>
        <a:bodyPr/>
        <a:lstStyle/>
        <a:p>
          <a:pPr marL="114300" lvl="1" indent="0" algn="l" defTabSz="666750">
            <a:lnSpc>
              <a:spcPct val="90000"/>
            </a:lnSpc>
            <a:spcBef>
              <a:spcPct val="0"/>
            </a:spcBef>
            <a:spcAft>
              <a:spcPct val="15000"/>
            </a:spcAft>
          </a:pPr>
          <a:r>
            <a:rPr lang="en-US" sz="1500" kern="1200"/>
            <a:t>Liz Tesch</a:t>
          </a:r>
        </a:p>
      </dgm:t>
    </dgm:pt>
    <dgm:pt modelId="{D8B6AC87-B228-4C7A-AD89-285615C6CC9A}" type="parTrans" cxnId="{23A60A70-8288-439C-ABCD-F194C67D5736}">
      <dgm:prSet/>
      <dgm:spPr/>
      <dgm:t>
        <a:bodyPr/>
        <a:lstStyle/>
        <a:p>
          <a:endParaRPr lang="en-US"/>
        </a:p>
      </dgm:t>
    </dgm:pt>
    <dgm:pt modelId="{EE28E1FD-B5D9-4EDC-BB5C-449335F8BB05}" type="sibTrans" cxnId="{23A60A70-8288-439C-ABCD-F194C67D5736}">
      <dgm:prSet/>
      <dgm:spPr/>
      <dgm:t>
        <a:bodyPr/>
        <a:lstStyle/>
        <a:p>
          <a:endParaRPr lang="en-US"/>
        </a:p>
      </dgm:t>
    </dgm:pt>
    <dgm:pt modelId="{6D2135A3-1ECA-4A39-9B58-9228DD32CF88}">
      <dgm:prSet phldrT="[Text]" phldr="0" custT="1"/>
      <dgm:spPr>
        <a:solidFill>
          <a:srgbClr val="008575"/>
        </a:solidFill>
      </dgm:spPr>
      <dgm:t>
        <a:bodyPr/>
        <a:lstStyle/>
        <a:p>
          <a:r>
            <a:rPr lang="en-US" sz="1100"/>
            <a:t>Communications</a:t>
          </a:r>
        </a:p>
      </dgm:t>
    </dgm:pt>
    <dgm:pt modelId="{BAB713F5-60E7-4A66-B478-CE5F3037D8DE}" type="parTrans" cxnId="{7D2FE8DC-9177-42C2-815E-47FE74A1D2DC}">
      <dgm:prSet/>
      <dgm:spPr/>
      <dgm:t>
        <a:bodyPr/>
        <a:lstStyle/>
        <a:p>
          <a:endParaRPr lang="en-US"/>
        </a:p>
      </dgm:t>
    </dgm:pt>
    <dgm:pt modelId="{07E41324-D348-49C3-9430-31C5EFB26A22}" type="sibTrans" cxnId="{7D2FE8DC-9177-42C2-815E-47FE74A1D2DC}">
      <dgm:prSet/>
      <dgm:spPr/>
      <dgm:t>
        <a:bodyPr/>
        <a:lstStyle/>
        <a:p>
          <a:endParaRPr lang="en-US"/>
        </a:p>
      </dgm:t>
    </dgm:pt>
    <dgm:pt modelId="{4009E896-CAE4-4827-92B3-FB6A90D11C31}">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dgm:t>
    </dgm:pt>
    <dgm:pt modelId="{99B4EC3F-61EA-4920-B753-C7DEF4B55135}" type="parTrans" cxnId="{4E2AC76A-40BF-4A09-8757-DCCA1C205C45}">
      <dgm:prSet/>
      <dgm:spPr/>
      <dgm:t>
        <a:bodyPr/>
        <a:lstStyle/>
        <a:p>
          <a:endParaRPr lang="en-US"/>
        </a:p>
      </dgm:t>
    </dgm:pt>
    <dgm:pt modelId="{69FE597C-28A1-46AA-9BB3-79B5BA730664}" type="sibTrans" cxnId="{4E2AC76A-40BF-4A09-8757-DCCA1C205C45}">
      <dgm:prSet/>
      <dgm:spPr/>
      <dgm:t>
        <a:bodyPr/>
        <a:lstStyle/>
        <a:p>
          <a:endParaRPr lang="en-US"/>
        </a:p>
      </dgm:t>
    </dgm:pt>
    <dgm:pt modelId="{AA1402E8-22A3-4A38-9345-BB0465337F46}">
      <dgm:prSet phldrT="[Text]" phldr="0"/>
      <dgm:spPr/>
      <dgm:t>
        <a:bodyPr/>
        <a:lstStyle/>
        <a:p>
          <a:pPr marL="114300" lvl="1" indent="0" algn="l" defTabSz="666750">
            <a:lnSpc>
              <a:spcPct val="90000"/>
            </a:lnSpc>
            <a:spcBef>
              <a:spcPct val="0"/>
            </a:spcBef>
            <a:spcAft>
              <a:spcPct val="15000"/>
            </a:spcAft>
          </a:pPr>
          <a:r>
            <a:rPr lang="en-US" sz="1500" kern="1200"/>
            <a:t>Mark Grimes</a:t>
          </a:r>
        </a:p>
      </dgm:t>
    </dgm:pt>
    <dgm:pt modelId="{D8B0454A-6463-45F9-BF2E-FAE1E1E02AFA}" type="parTrans" cxnId="{069E4F92-38F1-487B-B094-4C44F41DA4CB}">
      <dgm:prSet/>
      <dgm:spPr/>
      <dgm:t>
        <a:bodyPr/>
        <a:lstStyle/>
        <a:p>
          <a:endParaRPr lang="en-US"/>
        </a:p>
      </dgm:t>
    </dgm:pt>
    <dgm:pt modelId="{99378531-0959-4FD5-8CCE-A1AE0E1D19A3}" type="sibTrans" cxnId="{069E4F92-38F1-487B-B094-4C44F41DA4CB}">
      <dgm:prSet/>
      <dgm:spPr/>
      <dgm:t>
        <a:bodyPr/>
        <a:lstStyle/>
        <a:p>
          <a:endParaRPr lang="en-US"/>
        </a:p>
      </dgm:t>
    </dgm:pt>
    <dgm:pt modelId="{4EDD50F9-AD3A-4398-AE5C-01A487C36166}">
      <dgm:prSet phldrT="[Text]" phldr="0" custT="1"/>
      <dgm:spPr/>
      <dgm:t>
        <a:bodyPr/>
        <a:lstStyle/>
        <a:p>
          <a:pPr marL="114300" lvl="1" indent="0" algn="l" defTabSz="666750">
            <a:lnSpc>
              <a:spcPct val="90000"/>
            </a:lnSpc>
            <a:spcBef>
              <a:spcPct val="0"/>
            </a:spcBef>
            <a:spcAft>
              <a:spcPct val="15000"/>
            </a:spcAft>
          </a:pPr>
          <a:r>
            <a:rPr lang="en-US" sz="1500" kern="1200"/>
            <a:t>Nick Fadziewicz</a:t>
          </a:r>
        </a:p>
      </dgm:t>
    </dgm:pt>
    <dgm:pt modelId="{01A13CAD-146C-4E3B-A920-C5809CB78553}" type="parTrans" cxnId="{0176BAA1-6BA7-4305-876F-75ACCC7E132D}">
      <dgm:prSet/>
      <dgm:spPr/>
      <dgm:t>
        <a:bodyPr/>
        <a:lstStyle/>
        <a:p>
          <a:endParaRPr lang="en-US"/>
        </a:p>
      </dgm:t>
    </dgm:pt>
    <dgm:pt modelId="{B39ECCA7-F39D-4F3F-A6F0-85764F739047}" type="sibTrans" cxnId="{0176BAA1-6BA7-4305-876F-75ACCC7E132D}">
      <dgm:prSet/>
      <dgm:spPr/>
      <dgm:t>
        <a:bodyPr/>
        <a:lstStyle/>
        <a:p>
          <a:endParaRPr lang="en-US"/>
        </a:p>
      </dgm:t>
    </dgm:pt>
    <dgm:pt modelId="{E9D44FB7-8EEF-4259-A5DF-B04DB539A91F}">
      <dgm:prSet phldrT="[Text]" phldr="0" custT="1"/>
      <dgm:spPr>
        <a:solidFill>
          <a:srgbClr val="274B47"/>
        </a:solidFill>
      </dgm:spPr>
      <dgm:t>
        <a:bodyPr/>
        <a:lstStyle/>
        <a:p>
          <a:r>
            <a:rPr lang="en-US" sz="1100"/>
            <a:t>VIP Speaker Series</a:t>
          </a:r>
        </a:p>
      </dgm:t>
    </dgm:pt>
    <dgm:pt modelId="{2D218076-8218-40B8-A9E0-DA23C553360A}" type="parTrans" cxnId="{912D353C-DBBE-48E8-A747-6DE6B961419C}">
      <dgm:prSet/>
      <dgm:spPr/>
      <dgm:t>
        <a:bodyPr/>
        <a:lstStyle/>
        <a:p>
          <a:endParaRPr lang="en-US"/>
        </a:p>
      </dgm:t>
    </dgm:pt>
    <dgm:pt modelId="{96E11779-2D63-42F1-87A7-16B253092AA7}" type="sibTrans" cxnId="{912D353C-DBBE-48E8-A747-6DE6B961419C}">
      <dgm:prSet/>
      <dgm:spPr/>
      <dgm:t>
        <a:bodyPr/>
        <a:lstStyle/>
        <a:p>
          <a:endParaRPr lang="en-US"/>
        </a:p>
      </dgm:t>
    </dgm:pt>
    <dgm:pt modelId="{9D7B7D21-3733-46ED-A284-A7FB95260BDC}">
      <dgm:prSet phldrT="[Text]" phldr="0" custT="1"/>
      <dgm:spPr/>
      <dgm:t>
        <a:bodyPr/>
        <a:lstStyle/>
        <a:p>
          <a:r>
            <a:rPr lang="en-US" sz="1200" kern="1200">
              <a:solidFill>
                <a:srgbClr val="000000">
                  <a:hueOff val="0"/>
                  <a:satOff val="0"/>
                  <a:lumOff val="0"/>
                  <a:alphaOff val="0"/>
                </a:srgbClr>
              </a:solidFill>
              <a:latin typeface="Segoe UI"/>
              <a:ea typeface="+mn-ea"/>
              <a:cs typeface="+mn-cs"/>
            </a:rPr>
            <a:t>Ann Johnson</a:t>
          </a:r>
        </a:p>
      </dgm:t>
    </dgm:pt>
    <dgm:pt modelId="{4201C7AF-2FB9-4D82-89BC-5EF712036D4B}" type="parTrans" cxnId="{781AC865-52CE-43EC-AF04-888FF7AC02B9}">
      <dgm:prSet/>
      <dgm:spPr/>
      <dgm:t>
        <a:bodyPr/>
        <a:lstStyle/>
        <a:p>
          <a:endParaRPr lang="en-US"/>
        </a:p>
      </dgm:t>
    </dgm:pt>
    <dgm:pt modelId="{A8E1303E-3F8A-4C45-9D98-4E1AA802E356}" type="sibTrans" cxnId="{781AC865-52CE-43EC-AF04-888FF7AC02B9}">
      <dgm:prSet/>
      <dgm:spPr/>
      <dgm:t>
        <a:bodyPr/>
        <a:lstStyle/>
        <a:p>
          <a:endParaRPr lang="en-US"/>
        </a:p>
      </dgm:t>
    </dgm:pt>
    <dgm:pt modelId="{BBBA9473-CFE9-4AE1-86E5-5A74D3986869}">
      <dgm:prSet phldrT="[Text]" phldr="0" custT="1"/>
      <dgm:spPr>
        <a:solidFill>
          <a:srgbClr val="6A4B16"/>
        </a:solidFill>
      </dgm:spPr>
      <dgm:t>
        <a:bodyPr/>
        <a:lstStyle/>
        <a:p>
          <a:r>
            <a:rPr lang="en-US" sz="1100"/>
            <a:t>Operations</a:t>
          </a:r>
        </a:p>
      </dgm:t>
    </dgm:pt>
    <dgm:pt modelId="{98CFB464-366F-4732-B493-A828E3FBE861}" type="parTrans" cxnId="{8226757D-5AAE-4DB9-9829-780283B244AC}">
      <dgm:prSet/>
      <dgm:spPr/>
      <dgm:t>
        <a:bodyPr/>
        <a:lstStyle/>
        <a:p>
          <a:endParaRPr lang="en-US"/>
        </a:p>
      </dgm:t>
    </dgm:pt>
    <dgm:pt modelId="{E292AD4C-E09D-4A91-AEC3-9B6DC6A85D80}" type="sibTrans" cxnId="{8226757D-5AAE-4DB9-9829-780283B244AC}">
      <dgm:prSet/>
      <dgm:spPr/>
      <dgm:t>
        <a:bodyPr/>
        <a:lstStyle/>
        <a:p>
          <a:endParaRPr lang="en-US"/>
        </a:p>
      </dgm:t>
    </dgm:pt>
    <dgm:pt modelId="{0A86695C-3A13-4C1B-9E2F-8828074B0C14}">
      <dgm:prSet phldrT="[Text]" phldr="0" custT="1"/>
      <dgm:spPr/>
      <dgm:t>
        <a:bodyPr/>
        <a:lstStyle/>
        <a:p>
          <a:r>
            <a:rPr lang="en-US" sz="1500"/>
            <a:t>Aaron Gutierrez</a:t>
          </a:r>
        </a:p>
      </dgm:t>
    </dgm:pt>
    <dgm:pt modelId="{225C4F62-46A5-4E74-AB99-3D68347BFB15}" type="parTrans" cxnId="{106E4E54-E37B-4D18-915C-225295A115A5}">
      <dgm:prSet/>
      <dgm:spPr/>
      <dgm:t>
        <a:bodyPr/>
        <a:lstStyle/>
        <a:p>
          <a:endParaRPr lang="en-US"/>
        </a:p>
      </dgm:t>
    </dgm:pt>
    <dgm:pt modelId="{55145991-FA3D-4FC8-86DF-3761CBEEA593}" type="sibTrans" cxnId="{106E4E54-E37B-4D18-915C-225295A115A5}">
      <dgm:prSet/>
      <dgm:spPr/>
      <dgm:t>
        <a:bodyPr/>
        <a:lstStyle/>
        <a:p>
          <a:endParaRPr lang="en-US"/>
        </a:p>
      </dgm:t>
    </dgm:pt>
    <dgm:pt modelId="{4AD51784-ADAB-45DD-BB41-95881967B3FC}">
      <dgm:prSet phldrT="[Text]" phldr="0" custT="1"/>
      <dgm:spPr/>
      <dgm:t>
        <a:bodyPr/>
        <a:lstStyle/>
        <a:p>
          <a:r>
            <a:rPr lang="en-US" sz="1500"/>
            <a:t>Scott Kissel</a:t>
          </a:r>
        </a:p>
      </dgm:t>
    </dgm:pt>
    <dgm:pt modelId="{5EDC9AA2-A1A9-4069-9E32-88C0E5E6A335}" type="parTrans" cxnId="{60713827-8DD9-4510-8B3D-F23F7CB25E55}">
      <dgm:prSet/>
      <dgm:spPr/>
      <dgm:t>
        <a:bodyPr/>
        <a:lstStyle/>
        <a:p>
          <a:endParaRPr lang="en-US"/>
        </a:p>
      </dgm:t>
    </dgm:pt>
    <dgm:pt modelId="{E375B8AE-BD1D-42E5-8CB1-6D05258C8A61}" type="sibTrans" cxnId="{60713827-8DD9-4510-8B3D-F23F7CB25E55}">
      <dgm:prSet/>
      <dgm:spPr/>
      <dgm:t>
        <a:bodyPr/>
        <a:lstStyle/>
        <a:p>
          <a:endParaRPr lang="en-US"/>
        </a:p>
      </dgm:t>
    </dgm:pt>
    <dgm:pt modelId="{BF7D0C6C-CC16-467C-9728-EB8A90D7FEE2}">
      <dgm:prSet phldrT="[Text]" phldr="0" custT="1"/>
      <dgm:spPr/>
      <dgm:t>
        <a:bodyPr/>
        <a:lstStyle/>
        <a:p>
          <a:r>
            <a:rPr lang="en-US" sz="1500"/>
            <a:t>Eunice Chinchilla</a:t>
          </a:r>
        </a:p>
      </dgm:t>
    </dgm:pt>
    <dgm:pt modelId="{9A399168-1804-41F2-8A03-A35FA3C314A0}" type="parTrans" cxnId="{E92EA94F-BE37-436B-B0A4-D5429D232EDE}">
      <dgm:prSet/>
      <dgm:spPr/>
      <dgm:t>
        <a:bodyPr/>
        <a:lstStyle/>
        <a:p>
          <a:endParaRPr lang="en-US"/>
        </a:p>
      </dgm:t>
    </dgm:pt>
    <dgm:pt modelId="{A093795D-C16C-4ECA-B773-C33FCD572723}" type="sibTrans" cxnId="{E92EA94F-BE37-436B-B0A4-D5429D232EDE}">
      <dgm:prSet/>
      <dgm:spPr/>
      <dgm:t>
        <a:bodyPr/>
        <a:lstStyle/>
        <a:p>
          <a:endParaRPr lang="en-US"/>
        </a:p>
      </dgm:t>
    </dgm:pt>
    <dgm:pt modelId="{A591CC9D-5F42-473B-841B-6E12FDAE898A}">
      <dgm:prSet phldrT="[Text]" phldr="0" custT="1"/>
      <dgm:spPr/>
      <dgm:t>
        <a:bodyPr/>
        <a:lstStyle/>
        <a:p>
          <a:r>
            <a:rPr lang="en-US" sz="1500"/>
            <a:t>Steve Taylor</a:t>
          </a:r>
        </a:p>
      </dgm:t>
    </dgm:pt>
    <dgm:pt modelId="{31B9658E-EF82-4107-BB33-33DFAA6C431B}" type="parTrans" cxnId="{8D1313B7-2D05-4C23-8F2F-406C13D02919}">
      <dgm:prSet/>
      <dgm:spPr/>
      <dgm:t>
        <a:bodyPr/>
        <a:lstStyle/>
        <a:p>
          <a:endParaRPr lang="en-US"/>
        </a:p>
      </dgm:t>
    </dgm:pt>
    <dgm:pt modelId="{276D2332-E483-4648-A90F-63162CC7B3EF}" type="sibTrans" cxnId="{8D1313B7-2D05-4C23-8F2F-406C13D02919}">
      <dgm:prSet/>
      <dgm:spPr/>
      <dgm:t>
        <a:bodyPr/>
        <a:lstStyle/>
        <a:p>
          <a:endParaRPr lang="en-US"/>
        </a:p>
      </dgm:t>
    </dgm:pt>
    <dgm:pt modelId="{F48DB4FF-A53B-43A2-B084-8CDF002AA71F}">
      <dgm:prSet phldrT="[Text]" phldr="0" custT="1"/>
      <dgm:spPr/>
      <dgm:t>
        <a:bodyPr/>
        <a:lstStyle/>
        <a:p>
          <a:pPr marL="114300" lvl="1" indent="0" algn="l" defTabSz="666750">
            <a:lnSpc>
              <a:spcPct val="90000"/>
            </a:lnSpc>
            <a:spcBef>
              <a:spcPct val="0"/>
            </a:spcBef>
            <a:spcAft>
              <a:spcPct val="15000"/>
            </a:spcAft>
          </a:pPr>
          <a:r>
            <a:rPr lang="en-US" sz="1500" kern="1200">
              <a:solidFill>
                <a:srgbClr val="000000">
                  <a:hueOff val="0"/>
                  <a:satOff val="0"/>
                  <a:lumOff val="0"/>
                  <a:alphaOff val="0"/>
                </a:srgbClr>
              </a:solidFill>
              <a:latin typeface="Segoe UI"/>
              <a:ea typeface="+mn-ea"/>
              <a:cs typeface="+mn-cs"/>
            </a:rPr>
            <a:t>Misba Saleem</a:t>
          </a:r>
          <a:endParaRPr lang="en-US" sz="1500" kern="1200"/>
        </a:p>
      </dgm:t>
    </dgm:pt>
    <dgm:pt modelId="{B326E0CA-DE6A-49E8-8A81-A12E8A5D98A4}" type="parTrans" cxnId="{10F456AA-59C1-42B4-B0AB-6979C93F8578}">
      <dgm:prSet/>
      <dgm:spPr/>
      <dgm:t>
        <a:bodyPr/>
        <a:lstStyle/>
        <a:p>
          <a:endParaRPr lang="en-US"/>
        </a:p>
      </dgm:t>
    </dgm:pt>
    <dgm:pt modelId="{B371CC00-1DB3-4A05-806E-BAA15EECC5CC}" type="sibTrans" cxnId="{10F456AA-59C1-42B4-B0AB-6979C93F8578}">
      <dgm:prSet/>
      <dgm:spPr/>
      <dgm:t>
        <a:bodyPr/>
        <a:lstStyle/>
        <a:p>
          <a:endParaRPr lang="en-US"/>
        </a:p>
      </dgm:t>
    </dgm:pt>
    <dgm:pt modelId="{866E3346-FB02-402E-A85C-97F3B2BF17C8}">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gm:t>
    </dgm:pt>
    <dgm:pt modelId="{0D03F2B0-6119-4891-83CA-90EF6C5C2083}" type="parTrans" cxnId="{4FE91FCF-D73F-4D6F-A966-599DEFB8819C}">
      <dgm:prSet/>
      <dgm:spPr/>
      <dgm:t>
        <a:bodyPr/>
        <a:lstStyle/>
        <a:p>
          <a:endParaRPr lang="en-US"/>
        </a:p>
      </dgm:t>
    </dgm:pt>
    <dgm:pt modelId="{F5DF9E59-CDC8-4016-8C48-710A7327F930}" type="sibTrans" cxnId="{4FE91FCF-D73F-4D6F-A966-599DEFB8819C}">
      <dgm:prSet/>
      <dgm:spPr/>
      <dgm:t>
        <a:bodyPr/>
        <a:lstStyle/>
        <a:p>
          <a:endParaRPr lang="en-US"/>
        </a:p>
      </dgm:t>
    </dgm:pt>
    <dgm:pt modelId="{96C49C40-BD95-451F-8DAA-603B07067692}">
      <dgm:prSet phldrT="[Text]" phldr="0" custT="1"/>
      <dgm:spPr/>
      <dgm:t>
        <a:bodyPr/>
        <a:lstStyle/>
        <a:p>
          <a:pPr marL="114300" lvl="1" indent="0" algn="l" defTabSz="666750">
            <a:lnSpc>
              <a:spcPct val="90000"/>
            </a:lnSpc>
            <a:spcBef>
              <a:spcPct val="0"/>
            </a:spcBef>
            <a:spcAft>
              <a:spcPct val="15000"/>
            </a:spcAft>
          </a:pPr>
          <a:r>
            <a:rPr lang="en-US" sz="1500" kern="1200"/>
            <a:t>Craig Riter</a:t>
          </a:r>
        </a:p>
      </dgm:t>
    </dgm:pt>
    <dgm:pt modelId="{B76398B2-97DE-4B63-A65A-8B969A0580FD}" type="parTrans" cxnId="{7E8C6B6E-A525-4E48-AF5B-9B385BD030F8}">
      <dgm:prSet/>
      <dgm:spPr/>
      <dgm:t>
        <a:bodyPr/>
        <a:lstStyle/>
        <a:p>
          <a:endParaRPr lang="en-US"/>
        </a:p>
      </dgm:t>
    </dgm:pt>
    <dgm:pt modelId="{E062F1CA-29AD-475D-9677-6F9389602606}" type="sibTrans" cxnId="{7E8C6B6E-A525-4E48-AF5B-9B385BD030F8}">
      <dgm:prSet/>
      <dgm:spPr/>
      <dgm:t>
        <a:bodyPr/>
        <a:lstStyle/>
        <a:p>
          <a:endParaRPr lang="en-US"/>
        </a:p>
      </dgm:t>
    </dgm:pt>
    <dgm:pt modelId="{317B8CFA-B56D-4845-9338-9C9FDDB9BA42}">
      <dgm:prSet phldrT="[Text]" phldr="0" custT="1"/>
      <dgm:spPr/>
      <dgm:t>
        <a:bodyPr/>
        <a:lstStyle/>
        <a:p>
          <a:pPr marL="114300" lvl="1" indent="0" algn="l" defTabSz="666750">
            <a:lnSpc>
              <a:spcPct val="90000"/>
            </a:lnSpc>
            <a:spcBef>
              <a:spcPct val="0"/>
            </a:spcBef>
            <a:spcAft>
              <a:spcPct val="15000"/>
            </a:spcAft>
          </a:pPr>
          <a:r>
            <a:rPr lang="en-US" sz="1500" kern="1200"/>
            <a:t>Srinivas Varukala</a:t>
          </a:r>
        </a:p>
      </dgm:t>
    </dgm:pt>
    <dgm:pt modelId="{FF2A7AFD-D509-41A1-83A5-01435BCB23E0}" type="parTrans" cxnId="{99620CB4-DB12-4E36-8CEC-FCEC3A6A5DA4}">
      <dgm:prSet/>
      <dgm:spPr/>
      <dgm:t>
        <a:bodyPr/>
        <a:lstStyle/>
        <a:p>
          <a:endParaRPr lang="en-US"/>
        </a:p>
      </dgm:t>
    </dgm:pt>
    <dgm:pt modelId="{5A380206-E64A-4F57-B430-935567C8BDC9}" type="sibTrans" cxnId="{99620CB4-DB12-4E36-8CEC-FCEC3A6A5DA4}">
      <dgm:prSet/>
      <dgm:spPr/>
      <dgm:t>
        <a:bodyPr/>
        <a:lstStyle/>
        <a:p>
          <a:endParaRPr lang="en-US"/>
        </a:p>
      </dgm:t>
    </dgm:pt>
    <dgm:pt modelId="{14D94188-F3C3-4821-9EDA-7D266565C396}">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dgm:t>
    </dgm:pt>
    <dgm:pt modelId="{63635241-4AA1-4D5F-B01D-AE9847FA75DA}" type="parTrans" cxnId="{534CE041-CDE6-44C9-8EF5-3116503FED4C}">
      <dgm:prSet/>
      <dgm:spPr/>
      <dgm:t>
        <a:bodyPr/>
        <a:lstStyle/>
        <a:p>
          <a:endParaRPr lang="en-US"/>
        </a:p>
      </dgm:t>
    </dgm:pt>
    <dgm:pt modelId="{921264EC-D127-434B-90BA-C5A95D0F82DA}" type="sibTrans" cxnId="{534CE041-CDE6-44C9-8EF5-3116503FED4C}">
      <dgm:prSet/>
      <dgm:spPr/>
      <dgm:t>
        <a:bodyPr/>
        <a:lstStyle/>
        <a:p>
          <a:endParaRPr lang="en-US"/>
        </a:p>
      </dgm:t>
    </dgm:pt>
    <dgm:pt modelId="{BEF9E5FD-AF98-4FD2-AEDA-4E814297DECB}">
      <dgm:prSet phldrT="[Text]" phldr="0"/>
      <dgm:spPr/>
      <dgm:t>
        <a:bodyPr/>
        <a:lstStyle/>
        <a:p>
          <a:pPr marL="114300" lvl="1" indent="0" algn="l" defTabSz="666750">
            <a:lnSpc>
              <a:spcPct val="90000"/>
            </a:lnSpc>
            <a:spcBef>
              <a:spcPct val="0"/>
            </a:spcBef>
            <a:spcAft>
              <a:spcPct val="15000"/>
            </a:spcAft>
          </a:pPr>
          <a:endParaRPr lang="en-US" sz="1500" kern="1200"/>
        </a:p>
      </dgm:t>
    </dgm:pt>
    <dgm:pt modelId="{135CC08F-EBB5-4B52-9A8A-F0721D4B545D}" type="parTrans" cxnId="{7EA61E89-D1C7-4D58-A656-FF8A008E8164}">
      <dgm:prSet/>
      <dgm:spPr/>
      <dgm:t>
        <a:bodyPr/>
        <a:lstStyle/>
        <a:p>
          <a:endParaRPr lang="en-US"/>
        </a:p>
      </dgm:t>
    </dgm:pt>
    <dgm:pt modelId="{20EDFC03-3FEE-46E0-9030-410402BCE2DA}" type="sibTrans" cxnId="{7EA61E89-D1C7-4D58-A656-FF8A008E8164}">
      <dgm:prSet/>
      <dgm:spPr/>
      <dgm:t>
        <a:bodyPr/>
        <a:lstStyle/>
        <a:p>
          <a:endParaRPr lang="en-US"/>
        </a:p>
      </dgm:t>
    </dgm:pt>
    <dgm:pt modelId="{110F84A4-1981-4471-A81B-93FD124BDCC7}">
      <dgm:prSet phldrT="[Text]" phldr="0" custT="1"/>
      <dgm:spPr/>
      <dgm: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dgm:t>
    </dgm:pt>
    <dgm:pt modelId="{445A2793-0B7B-4FDC-A64A-212BC0D5D838}" type="parTrans" cxnId="{7D4F609B-B268-4396-9DF8-3DC8D46E67AC}">
      <dgm:prSet/>
      <dgm:spPr/>
      <dgm:t>
        <a:bodyPr/>
        <a:lstStyle/>
        <a:p>
          <a:endParaRPr lang="en-US"/>
        </a:p>
      </dgm:t>
    </dgm:pt>
    <dgm:pt modelId="{13AD990E-A1DB-4468-A8E0-8BB6DE813A91}" type="sibTrans" cxnId="{7D4F609B-B268-4396-9DF8-3DC8D46E67AC}">
      <dgm:prSet/>
      <dgm:spPr/>
      <dgm:t>
        <a:bodyPr/>
        <a:lstStyle/>
        <a:p>
          <a:endParaRPr lang="en-US"/>
        </a:p>
      </dgm:t>
    </dgm:pt>
    <dgm:pt modelId="{506F5FF8-492B-4105-8CD7-60FD3ED56CD9}">
      <dgm:prSet phldrT="[Text]" phldr="0" custT="1"/>
      <dgm:spPr>
        <a:solidFill>
          <a:srgbClr val="054B16"/>
        </a:solidFill>
      </dgm:spPr>
      <dgm:t>
        <a:bodyPr/>
        <a:lstStyle/>
        <a:p>
          <a:r>
            <a:rPr lang="en-US" sz="1050"/>
            <a:t>Tools</a:t>
          </a:r>
        </a:p>
      </dgm:t>
    </dgm:pt>
    <dgm:pt modelId="{604B45B3-C23C-4CD7-A058-E40E328143DB}" type="parTrans" cxnId="{B6512794-F1C4-4F7A-91DE-C1ADC8886B38}">
      <dgm:prSet/>
      <dgm:spPr/>
      <dgm:t>
        <a:bodyPr/>
        <a:lstStyle/>
        <a:p>
          <a:endParaRPr lang="en-US"/>
        </a:p>
      </dgm:t>
    </dgm:pt>
    <dgm:pt modelId="{FEA32908-FC28-4D9B-A5CF-DA0E12A2AF59}" type="sibTrans" cxnId="{B6512794-F1C4-4F7A-91DE-C1ADC8886B38}">
      <dgm:prSet/>
      <dgm:spPr/>
      <dgm:t>
        <a:bodyPr/>
        <a:lstStyle/>
        <a:p>
          <a:endParaRPr lang="en-US"/>
        </a:p>
      </dgm:t>
    </dgm:pt>
    <dgm:pt modelId="{E3487BBE-06FE-40AF-B98F-09D416C1C158}">
      <dgm:prSet phldrT="[Text]" phldr="0" custT="1"/>
      <dgm:spPr/>
      <dgm:t>
        <a:bodyPr/>
        <a:lstStyle/>
        <a:p>
          <a:pPr>
            <a:buClr>
              <a:srgbClr val="000000"/>
            </a:buClr>
            <a:buSzPts val="900"/>
            <a:buFont typeface="Calibri" panose="020F0502020204030204" pitchFamily="34" charset="0"/>
            <a:buNone/>
          </a:pPr>
          <a:r>
            <a:rPr lang="en-US" sz="900"/>
            <a:t>•Brian Culver</a:t>
          </a:r>
        </a:p>
      </dgm:t>
    </dgm:pt>
    <dgm:pt modelId="{5004B7B0-EC6B-486B-B193-47B8BA7858DF}" type="parTrans" cxnId="{26128300-B530-4105-85FB-8F4FA3069883}">
      <dgm:prSet/>
      <dgm:spPr/>
      <dgm:t>
        <a:bodyPr/>
        <a:lstStyle/>
        <a:p>
          <a:endParaRPr lang="en-US"/>
        </a:p>
      </dgm:t>
    </dgm:pt>
    <dgm:pt modelId="{63B02094-501B-4D25-B312-BA14689E5DD7}" type="sibTrans" cxnId="{26128300-B530-4105-85FB-8F4FA3069883}">
      <dgm:prSet/>
      <dgm:spPr/>
      <dgm:t>
        <a:bodyPr/>
        <a:lstStyle/>
        <a:p>
          <a:endParaRPr lang="en-US"/>
        </a:p>
      </dgm:t>
    </dgm:pt>
    <dgm:pt modelId="{B70419FD-C719-481F-A80B-0A78224484CD}">
      <dgm:prSet custT="1"/>
      <dgm:spPr/>
      <dgm:t>
        <a:bodyPr/>
        <a:lstStyle/>
        <a:p>
          <a:pPr>
            <a:buClr>
              <a:srgbClr val="000000"/>
            </a:buClr>
            <a:buSzPts val="900"/>
            <a:buFont typeface="Calibri" panose="020F0502020204030204" pitchFamily="34" charset="0"/>
            <a:buNone/>
          </a:pPr>
          <a:r>
            <a:rPr lang="en-US" sz="900"/>
            <a:t>•Craig Riter</a:t>
          </a:r>
        </a:p>
      </dgm:t>
    </dgm:pt>
    <dgm:pt modelId="{E50B2D4F-297C-452A-A6AC-620492AE8289}" type="parTrans" cxnId="{512990B7-F3F1-4A01-8B5C-DADBB17750D2}">
      <dgm:prSet/>
      <dgm:spPr/>
      <dgm:t>
        <a:bodyPr/>
        <a:lstStyle/>
        <a:p>
          <a:endParaRPr lang="en-US"/>
        </a:p>
      </dgm:t>
    </dgm:pt>
    <dgm:pt modelId="{C2010C29-5EDF-469F-8030-0E0331C1E09B}" type="sibTrans" cxnId="{512990B7-F3F1-4A01-8B5C-DADBB17750D2}">
      <dgm:prSet/>
      <dgm:spPr/>
      <dgm:t>
        <a:bodyPr/>
        <a:lstStyle/>
        <a:p>
          <a:endParaRPr lang="en-US"/>
        </a:p>
      </dgm:t>
    </dgm:pt>
    <dgm:pt modelId="{F4B57C5A-6BE1-4E58-AD3A-E7C8EE9D7ACC}">
      <dgm:prSet custT="1"/>
      <dgm:spPr/>
      <dgm:t>
        <a:bodyPr/>
        <a:lstStyle/>
        <a:p>
          <a:pPr>
            <a:buClr>
              <a:srgbClr val="000000"/>
            </a:buClr>
            <a:buSzPts val="900"/>
            <a:buFont typeface="Calibri" panose="020F0502020204030204" pitchFamily="34" charset="0"/>
            <a:buNone/>
          </a:pPr>
          <a:r>
            <a:rPr lang="en-US" sz="900"/>
            <a:t>•Arun Kumar</a:t>
          </a:r>
        </a:p>
      </dgm:t>
    </dgm:pt>
    <dgm:pt modelId="{CD7D3D41-B527-4447-948F-9D4D5980D227}" type="parTrans" cxnId="{0110594B-89F9-4F30-A4FD-4E0D460C80D2}">
      <dgm:prSet/>
      <dgm:spPr/>
      <dgm:t>
        <a:bodyPr/>
        <a:lstStyle/>
        <a:p>
          <a:endParaRPr lang="en-US"/>
        </a:p>
      </dgm:t>
    </dgm:pt>
    <dgm:pt modelId="{25419077-B8FF-4AF5-B2A2-414980A9EE8F}" type="sibTrans" cxnId="{0110594B-89F9-4F30-A4FD-4E0D460C80D2}">
      <dgm:prSet/>
      <dgm:spPr/>
      <dgm:t>
        <a:bodyPr/>
        <a:lstStyle/>
        <a:p>
          <a:endParaRPr lang="en-US"/>
        </a:p>
      </dgm:t>
    </dgm:pt>
    <dgm:pt modelId="{C99AE44A-9D32-4FB5-903F-F1584FB4B320}">
      <dgm:prSet custT="1"/>
      <dgm:spPr/>
      <dgm:t>
        <a:bodyPr/>
        <a:lstStyle/>
        <a:p>
          <a:pPr>
            <a:buClr>
              <a:srgbClr val="000000"/>
            </a:buClr>
            <a:buSzPts val="900"/>
            <a:buFont typeface="Calibri" panose="020F0502020204030204" pitchFamily="34" charset="0"/>
            <a:buNone/>
          </a:pPr>
          <a:r>
            <a:rPr lang="en-US" sz="900"/>
            <a:t>•Brandon India</a:t>
          </a:r>
        </a:p>
      </dgm:t>
    </dgm:pt>
    <dgm:pt modelId="{13B3093C-10E7-4424-B9B9-187BA70AF34A}" type="parTrans" cxnId="{65F1985C-5070-40C2-8844-334D9509B711}">
      <dgm:prSet/>
      <dgm:spPr/>
      <dgm:t>
        <a:bodyPr/>
        <a:lstStyle/>
        <a:p>
          <a:endParaRPr lang="en-US"/>
        </a:p>
      </dgm:t>
    </dgm:pt>
    <dgm:pt modelId="{DFFA9549-011A-4621-ABD6-9A455C84B043}" type="sibTrans" cxnId="{65F1985C-5070-40C2-8844-334D9509B711}">
      <dgm:prSet/>
      <dgm:spPr/>
      <dgm:t>
        <a:bodyPr/>
        <a:lstStyle/>
        <a:p>
          <a:endParaRPr lang="en-US"/>
        </a:p>
      </dgm:t>
    </dgm:pt>
    <dgm:pt modelId="{E7ACC31A-53AF-4A75-87C2-38ECE3106605}">
      <dgm:prSet custT="1"/>
      <dgm:spPr/>
      <dgm:t>
        <a:bodyPr/>
        <a:lstStyle/>
        <a:p>
          <a:pPr>
            <a:buClr>
              <a:srgbClr val="000000"/>
            </a:buClr>
            <a:buSzPts val="900"/>
            <a:buFont typeface="Calibri" panose="020F0502020204030204" pitchFamily="34" charset="0"/>
            <a:buNone/>
          </a:pPr>
          <a:r>
            <a:rPr lang="en-US" sz="900"/>
            <a:t>•Chet Crosby</a:t>
          </a:r>
        </a:p>
      </dgm:t>
    </dgm:pt>
    <dgm:pt modelId="{DD743690-B860-4308-AFA0-6C7A1D183181}" type="parTrans" cxnId="{D8473417-3E03-4E02-A3E0-7A9AC179273E}">
      <dgm:prSet/>
      <dgm:spPr/>
      <dgm:t>
        <a:bodyPr/>
        <a:lstStyle/>
        <a:p>
          <a:endParaRPr lang="en-US"/>
        </a:p>
      </dgm:t>
    </dgm:pt>
    <dgm:pt modelId="{B77141E7-E8E3-44A7-B31E-7F5B36FD412B}" type="sibTrans" cxnId="{D8473417-3E03-4E02-A3E0-7A9AC179273E}">
      <dgm:prSet/>
      <dgm:spPr/>
      <dgm:t>
        <a:bodyPr/>
        <a:lstStyle/>
        <a:p>
          <a:endParaRPr lang="en-US"/>
        </a:p>
      </dgm:t>
    </dgm:pt>
    <dgm:pt modelId="{2C9DF98E-D4B6-4914-9715-866346EE5D97}">
      <dgm:prSet custT="1"/>
      <dgm:spPr/>
      <dgm:t>
        <a:bodyPr/>
        <a:lstStyle/>
        <a:p>
          <a:pPr>
            <a:buClr>
              <a:srgbClr val="000000"/>
            </a:buClr>
            <a:buSzPts val="900"/>
            <a:buFont typeface="Calibri" panose="020F0502020204030204" pitchFamily="34" charset="0"/>
            <a:buNone/>
          </a:pPr>
          <a:r>
            <a:rPr lang="en-US" sz="900"/>
            <a:t>•Doug McInnis</a:t>
          </a:r>
        </a:p>
      </dgm:t>
    </dgm:pt>
    <dgm:pt modelId="{10B05C3F-01AE-4770-B974-0B68FD92EC13}" type="parTrans" cxnId="{A7E6215A-C1CD-403E-9FD5-475216CE4F2B}">
      <dgm:prSet/>
      <dgm:spPr/>
      <dgm:t>
        <a:bodyPr/>
        <a:lstStyle/>
        <a:p>
          <a:endParaRPr lang="en-US"/>
        </a:p>
      </dgm:t>
    </dgm:pt>
    <dgm:pt modelId="{8AEB2023-19F7-4B1E-A229-349CA4E93D87}" type="sibTrans" cxnId="{A7E6215A-C1CD-403E-9FD5-475216CE4F2B}">
      <dgm:prSet/>
      <dgm:spPr/>
      <dgm:t>
        <a:bodyPr/>
        <a:lstStyle/>
        <a:p>
          <a:endParaRPr lang="en-US"/>
        </a:p>
      </dgm:t>
    </dgm:pt>
    <dgm:pt modelId="{14C6AA8C-3C73-4FE0-A492-040062C316D6}">
      <dgm:prSet custT="1"/>
      <dgm:spPr/>
      <dgm:t>
        <a:bodyPr/>
        <a:lstStyle/>
        <a:p>
          <a:pPr>
            <a:buClr>
              <a:srgbClr val="000000"/>
            </a:buClr>
            <a:buSzPts val="900"/>
            <a:buFont typeface="Calibri" panose="020F0502020204030204" pitchFamily="34" charset="0"/>
            <a:buNone/>
          </a:pPr>
          <a:r>
            <a:rPr lang="en-US" sz="900"/>
            <a:t>•Emmanuel Nkanu</a:t>
          </a:r>
        </a:p>
      </dgm:t>
    </dgm:pt>
    <dgm:pt modelId="{F33226A4-881B-4E4D-AE96-DA0B9B1F4C75}" type="parTrans" cxnId="{1D045B5E-6D17-4CA8-B2C1-FC4C7F911E73}">
      <dgm:prSet/>
      <dgm:spPr/>
      <dgm:t>
        <a:bodyPr/>
        <a:lstStyle/>
        <a:p>
          <a:endParaRPr lang="en-US"/>
        </a:p>
      </dgm:t>
    </dgm:pt>
    <dgm:pt modelId="{F67A8F27-A2FE-4212-BFC8-259B2129D298}" type="sibTrans" cxnId="{1D045B5E-6D17-4CA8-B2C1-FC4C7F911E73}">
      <dgm:prSet/>
      <dgm:spPr/>
      <dgm:t>
        <a:bodyPr/>
        <a:lstStyle/>
        <a:p>
          <a:endParaRPr lang="en-US"/>
        </a:p>
      </dgm:t>
    </dgm:pt>
    <dgm:pt modelId="{51162D2D-5E63-4EA3-84BB-0930F102D32C}">
      <dgm:prSet custT="1"/>
      <dgm:spPr/>
      <dgm:t>
        <a:bodyPr/>
        <a:lstStyle/>
        <a:p>
          <a:pPr>
            <a:buClr>
              <a:srgbClr val="000000"/>
            </a:buClr>
            <a:buSzPts val="900"/>
            <a:buFont typeface="Calibri" panose="020F0502020204030204" pitchFamily="34" charset="0"/>
            <a:buNone/>
          </a:pPr>
          <a:r>
            <a:rPr lang="en-US" sz="900"/>
            <a:t>•Felicia Ju</a:t>
          </a:r>
        </a:p>
      </dgm:t>
    </dgm:pt>
    <dgm:pt modelId="{4A894884-E95F-48B2-BCB5-6DE19F55E49A}" type="parTrans" cxnId="{6EDF036A-F2FF-46D5-9E8C-B8FA62EB96BC}">
      <dgm:prSet/>
      <dgm:spPr/>
      <dgm:t>
        <a:bodyPr/>
        <a:lstStyle/>
        <a:p>
          <a:endParaRPr lang="en-US"/>
        </a:p>
      </dgm:t>
    </dgm:pt>
    <dgm:pt modelId="{2A6387CB-8C3C-44D5-B833-BBB8DBF7B853}" type="sibTrans" cxnId="{6EDF036A-F2FF-46D5-9E8C-B8FA62EB96BC}">
      <dgm:prSet/>
      <dgm:spPr/>
      <dgm:t>
        <a:bodyPr/>
        <a:lstStyle/>
        <a:p>
          <a:endParaRPr lang="en-US"/>
        </a:p>
      </dgm:t>
    </dgm:pt>
    <dgm:pt modelId="{01107515-5F55-43D2-AE65-9B636E7DBF38}">
      <dgm:prSet custT="1"/>
      <dgm:spPr/>
      <dgm:t>
        <a:bodyPr/>
        <a:lstStyle/>
        <a:p>
          <a:pPr>
            <a:buClr>
              <a:srgbClr val="000000"/>
            </a:buClr>
            <a:buSzPts val="900"/>
            <a:buFont typeface="Calibri" panose="020F0502020204030204" pitchFamily="34" charset="0"/>
            <a:buNone/>
          </a:pPr>
          <a:r>
            <a:rPr lang="en-US" sz="900"/>
            <a:t>•Jowoy Holmon</a:t>
          </a:r>
        </a:p>
      </dgm:t>
    </dgm:pt>
    <dgm:pt modelId="{7A833011-069D-461A-B176-1CAD533F0863}" type="parTrans" cxnId="{30B00F52-9C47-4320-AB6E-367F9E760719}">
      <dgm:prSet/>
      <dgm:spPr/>
      <dgm:t>
        <a:bodyPr/>
        <a:lstStyle/>
        <a:p>
          <a:endParaRPr lang="en-US"/>
        </a:p>
      </dgm:t>
    </dgm:pt>
    <dgm:pt modelId="{8C8C5917-E2F3-4766-841F-6FF10A3D5E6D}" type="sibTrans" cxnId="{30B00F52-9C47-4320-AB6E-367F9E760719}">
      <dgm:prSet/>
      <dgm:spPr/>
      <dgm:t>
        <a:bodyPr/>
        <a:lstStyle/>
        <a:p>
          <a:endParaRPr lang="en-US"/>
        </a:p>
      </dgm:t>
    </dgm:pt>
    <dgm:pt modelId="{F8910DCF-2759-4381-8B61-4E9113990021}">
      <dgm:prSet custT="1"/>
      <dgm:spPr/>
      <dgm:t>
        <a:bodyPr/>
        <a:lstStyle/>
        <a:p>
          <a:pPr>
            <a:buClr>
              <a:srgbClr val="000000"/>
            </a:buClr>
            <a:buSzPts val="900"/>
            <a:buFont typeface="Calibri" panose="020F0502020204030204" pitchFamily="34" charset="0"/>
            <a:buNone/>
          </a:pPr>
          <a:r>
            <a:rPr lang="en-US" sz="900"/>
            <a:t>•Martin Estrada</a:t>
          </a:r>
        </a:p>
      </dgm:t>
    </dgm:pt>
    <dgm:pt modelId="{D5D32C17-42E3-48AF-8AEB-83FDC5508D46}" type="parTrans" cxnId="{3092E913-37AE-4F01-A223-D5E305DF2715}">
      <dgm:prSet/>
      <dgm:spPr/>
      <dgm:t>
        <a:bodyPr/>
        <a:lstStyle/>
        <a:p>
          <a:endParaRPr lang="en-US"/>
        </a:p>
      </dgm:t>
    </dgm:pt>
    <dgm:pt modelId="{4A3AC58A-D3A3-476E-BD72-BEFD57B93366}" type="sibTrans" cxnId="{3092E913-37AE-4F01-A223-D5E305DF2715}">
      <dgm:prSet/>
      <dgm:spPr/>
      <dgm:t>
        <a:bodyPr/>
        <a:lstStyle/>
        <a:p>
          <a:endParaRPr lang="en-US"/>
        </a:p>
      </dgm:t>
    </dgm:pt>
    <dgm:pt modelId="{66B34624-19E1-466F-B30B-58E81B18E41B}">
      <dgm:prSet custT="1"/>
      <dgm:spPr/>
      <dgm:t>
        <a:bodyPr/>
        <a:lstStyle/>
        <a:p>
          <a:pPr>
            <a:buClr>
              <a:srgbClr val="000000"/>
            </a:buClr>
            <a:buSzPts val="900"/>
            <a:buFont typeface="Calibri" panose="020F0502020204030204" pitchFamily="34" charset="0"/>
            <a:buNone/>
          </a:pPr>
          <a:r>
            <a:rPr lang="en-US" sz="900"/>
            <a:t>•Md Ullah</a:t>
          </a:r>
        </a:p>
      </dgm:t>
    </dgm:pt>
    <dgm:pt modelId="{136AE22D-06E0-441C-96DB-43B0CFFDD794}" type="parTrans" cxnId="{499CD1E9-758B-4FC4-A455-3C4E2FEEC515}">
      <dgm:prSet/>
      <dgm:spPr/>
      <dgm:t>
        <a:bodyPr/>
        <a:lstStyle/>
        <a:p>
          <a:endParaRPr lang="en-US"/>
        </a:p>
      </dgm:t>
    </dgm:pt>
    <dgm:pt modelId="{1CA6F1F3-A26D-4676-B382-EEE004EC83B0}" type="sibTrans" cxnId="{499CD1E9-758B-4FC4-A455-3C4E2FEEC515}">
      <dgm:prSet/>
      <dgm:spPr/>
      <dgm:t>
        <a:bodyPr/>
        <a:lstStyle/>
        <a:p>
          <a:endParaRPr lang="en-US"/>
        </a:p>
      </dgm:t>
    </dgm:pt>
    <dgm:pt modelId="{BEDE0D45-34F9-4E24-BEEA-25C282CEAD23}">
      <dgm:prSet custT="1"/>
      <dgm:spPr/>
      <dgm:t>
        <a:bodyPr/>
        <a:lstStyle/>
        <a:p>
          <a:pPr>
            <a:buClr>
              <a:srgbClr val="000000"/>
            </a:buClr>
            <a:buSzPts val="900"/>
            <a:buFont typeface="Calibri" panose="020F0502020204030204" pitchFamily="34" charset="0"/>
            <a:buNone/>
          </a:pPr>
          <a:r>
            <a:rPr lang="en-US" sz="900"/>
            <a:t>•Mehak Vij</a:t>
          </a:r>
        </a:p>
      </dgm:t>
    </dgm:pt>
    <dgm:pt modelId="{4E4151F0-DC63-486D-BA98-B9DE93F54370}" type="parTrans" cxnId="{FA708D6C-D12E-4070-8208-797663D8D338}">
      <dgm:prSet/>
      <dgm:spPr/>
      <dgm:t>
        <a:bodyPr/>
        <a:lstStyle/>
        <a:p>
          <a:endParaRPr lang="en-US"/>
        </a:p>
      </dgm:t>
    </dgm:pt>
    <dgm:pt modelId="{BC240F54-28CC-406B-8932-410025003161}" type="sibTrans" cxnId="{FA708D6C-D12E-4070-8208-797663D8D338}">
      <dgm:prSet/>
      <dgm:spPr/>
      <dgm:t>
        <a:bodyPr/>
        <a:lstStyle/>
        <a:p>
          <a:endParaRPr lang="en-US"/>
        </a:p>
      </dgm:t>
    </dgm:pt>
    <dgm:pt modelId="{2150E70D-875E-451E-8E59-E4C2BEB467E7}">
      <dgm:prSet custT="1"/>
      <dgm:spPr/>
      <dgm:t>
        <a:bodyPr/>
        <a:lstStyle/>
        <a:p>
          <a:pPr>
            <a:buClr>
              <a:srgbClr val="000000"/>
            </a:buClr>
            <a:buSzPts val="900"/>
            <a:buFont typeface="Calibri" panose="020F0502020204030204" pitchFamily="34" charset="0"/>
            <a:buNone/>
          </a:pPr>
          <a:r>
            <a:rPr lang="en-US" sz="900"/>
            <a:t>•Michelle Chuang</a:t>
          </a:r>
        </a:p>
      </dgm:t>
    </dgm:pt>
    <dgm:pt modelId="{03954280-F5A3-4953-B5E7-06B9610F0695}" type="parTrans" cxnId="{E83E59A9-6371-404E-9BEC-16F8A8152E64}">
      <dgm:prSet/>
      <dgm:spPr/>
      <dgm:t>
        <a:bodyPr/>
        <a:lstStyle/>
        <a:p>
          <a:endParaRPr lang="en-US"/>
        </a:p>
      </dgm:t>
    </dgm:pt>
    <dgm:pt modelId="{65667E45-733E-48AB-9E66-7927E7E37860}" type="sibTrans" cxnId="{E83E59A9-6371-404E-9BEC-16F8A8152E64}">
      <dgm:prSet/>
      <dgm:spPr/>
      <dgm:t>
        <a:bodyPr/>
        <a:lstStyle/>
        <a:p>
          <a:endParaRPr lang="en-US"/>
        </a:p>
      </dgm:t>
    </dgm:pt>
    <dgm:pt modelId="{EFCDF84D-6107-4260-909D-BD04A34739E9}">
      <dgm:prSet custT="1"/>
      <dgm:spPr/>
      <dgm:t>
        <a:bodyPr/>
        <a:lstStyle/>
        <a:p>
          <a:pPr>
            <a:buClr>
              <a:srgbClr val="000000"/>
            </a:buClr>
            <a:buSzPts val="900"/>
            <a:buFont typeface="Calibri" panose="020F0502020204030204" pitchFamily="34" charset="0"/>
            <a:buNone/>
          </a:pPr>
          <a:r>
            <a:rPr lang="en-US" sz="900"/>
            <a:t>•Mike Swantek</a:t>
          </a:r>
        </a:p>
      </dgm:t>
    </dgm:pt>
    <dgm:pt modelId="{71A590EC-0143-4DB7-96F0-DCB45FC9EE68}" type="parTrans" cxnId="{54AF2D7A-5A99-4A28-BA83-213ADFB7797E}">
      <dgm:prSet/>
      <dgm:spPr/>
      <dgm:t>
        <a:bodyPr/>
        <a:lstStyle/>
        <a:p>
          <a:endParaRPr lang="en-US"/>
        </a:p>
      </dgm:t>
    </dgm:pt>
    <dgm:pt modelId="{9C82A702-EFC7-4A3A-8465-011E0A182DC1}" type="sibTrans" cxnId="{54AF2D7A-5A99-4A28-BA83-213ADFB7797E}">
      <dgm:prSet/>
      <dgm:spPr/>
      <dgm:t>
        <a:bodyPr/>
        <a:lstStyle/>
        <a:p>
          <a:endParaRPr lang="en-US"/>
        </a:p>
      </dgm:t>
    </dgm:pt>
    <dgm:pt modelId="{63A65A41-3C23-4A52-B04F-4C11151D6A58}">
      <dgm:prSet custT="1"/>
      <dgm:spPr/>
      <dgm:t>
        <a:bodyPr/>
        <a:lstStyle/>
        <a:p>
          <a:pPr>
            <a:buClr>
              <a:srgbClr val="000000"/>
            </a:buClr>
            <a:buSzPts val="900"/>
            <a:buFont typeface="Calibri" panose="020F0502020204030204" pitchFamily="34" charset="0"/>
            <a:buNone/>
          </a:pPr>
          <a:r>
            <a:rPr lang="en-US" sz="900"/>
            <a:t>•Mohammed Quadri</a:t>
          </a:r>
        </a:p>
      </dgm:t>
    </dgm:pt>
    <dgm:pt modelId="{CD26197E-FE9D-41C3-82D6-A5572EA1A8A9}" type="parTrans" cxnId="{022510EF-CFC7-401A-B5DD-7D10882C8CDB}">
      <dgm:prSet/>
      <dgm:spPr/>
      <dgm:t>
        <a:bodyPr/>
        <a:lstStyle/>
        <a:p>
          <a:endParaRPr lang="en-US"/>
        </a:p>
      </dgm:t>
    </dgm:pt>
    <dgm:pt modelId="{998ED220-B3E1-4E56-B58B-5E5CBE58CBE8}" type="sibTrans" cxnId="{022510EF-CFC7-401A-B5DD-7D10882C8CDB}">
      <dgm:prSet/>
      <dgm:spPr/>
      <dgm:t>
        <a:bodyPr/>
        <a:lstStyle/>
        <a:p>
          <a:endParaRPr lang="en-US"/>
        </a:p>
      </dgm:t>
    </dgm:pt>
    <dgm:pt modelId="{82612354-70D0-4BC0-80BD-E96E7D3BD6C4}">
      <dgm:prSet custT="1"/>
      <dgm:spPr/>
      <dgm:t>
        <a:bodyPr/>
        <a:lstStyle/>
        <a:p>
          <a:pPr>
            <a:buClr>
              <a:srgbClr val="000000"/>
            </a:buClr>
            <a:buSzPts val="900"/>
            <a:buFont typeface="Calibri" panose="020F0502020204030204" pitchFamily="34" charset="0"/>
            <a:buNone/>
          </a:pPr>
          <a:r>
            <a:rPr lang="en-US" sz="900"/>
            <a:t>•Nate Chen</a:t>
          </a:r>
        </a:p>
      </dgm:t>
    </dgm:pt>
    <dgm:pt modelId="{46903920-D7C6-4FE5-82B0-19CED3CDE1A8}" type="parTrans" cxnId="{5DC00156-57E6-47FA-B169-A4ACA30BB016}">
      <dgm:prSet/>
      <dgm:spPr/>
      <dgm:t>
        <a:bodyPr/>
        <a:lstStyle/>
        <a:p>
          <a:endParaRPr lang="en-US"/>
        </a:p>
      </dgm:t>
    </dgm:pt>
    <dgm:pt modelId="{BD428847-8B6C-48A7-A0BB-2762BAE7097A}" type="sibTrans" cxnId="{5DC00156-57E6-47FA-B169-A4ACA30BB016}">
      <dgm:prSet/>
      <dgm:spPr/>
      <dgm:t>
        <a:bodyPr/>
        <a:lstStyle/>
        <a:p>
          <a:endParaRPr lang="en-US"/>
        </a:p>
      </dgm:t>
    </dgm:pt>
    <dgm:pt modelId="{B950EE2D-4C60-4965-9993-F3A960C045CB}">
      <dgm:prSet custT="1"/>
      <dgm:spPr/>
      <dgm:t>
        <a:bodyPr/>
        <a:lstStyle/>
        <a:p>
          <a:pPr>
            <a:buClr>
              <a:srgbClr val="000000"/>
            </a:buClr>
            <a:buSzPts val="900"/>
            <a:buFont typeface="Calibri" panose="020F0502020204030204" pitchFamily="34" charset="0"/>
            <a:buNone/>
          </a:pPr>
          <a:r>
            <a:rPr lang="en-US" sz="900"/>
            <a:t>•Nicholas Orlando</a:t>
          </a:r>
        </a:p>
      </dgm:t>
    </dgm:pt>
    <dgm:pt modelId="{8D019853-A286-446F-9C21-0CA7EC3E401D}" type="parTrans" cxnId="{53499722-A0C9-4FEA-8385-1D0CBE51A3CA}">
      <dgm:prSet/>
      <dgm:spPr/>
      <dgm:t>
        <a:bodyPr/>
        <a:lstStyle/>
        <a:p>
          <a:endParaRPr lang="en-US"/>
        </a:p>
      </dgm:t>
    </dgm:pt>
    <dgm:pt modelId="{8ED4F4F0-CDC5-43DB-8442-EA06632D4AB5}" type="sibTrans" cxnId="{53499722-A0C9-4FEA-8385-1D0CBE51A3CA}">
      <dgm:prSet/>
      <dgm:spPr/>
      <dgm:t>
        <a:bodyPr/>
        <a:lstStyle/>
        <a:p>
          <a:endParaRPr lang="en-US"/>
        </a:p>
      </dgm:t>
    </dgm:pt>
    <dgm:pt modelId="{12882EB0-33C4-4F8C-8FA5-2A046948D462}">
      <dgm:prSet custT="1"/>
      <dgm:spPr/>
      <dgm:t>
        <a:bodyPr/>
        <a:lstStyle/>
        <a:p>
          <a:pPr>
            <a:buClr>
              <a:srgbClr val="000000"/>
            </a:buClr>
            <a:buSzPts val="900"/>
            <a:buFont typeface="Calibri" panose="020F0502020204030204" pitchFamily="34" charset="0"/>
            <a:buNone/>
          </a:pPr>
          <a:r>
            <a:rPr lang="en-US" sz="900"/>
            <a:t>•Nick Fadziewicz</a:t>
          </a:r>
        </a:p>
      </dgm:t>
    </dgm:pt>
    <dgm:pt modelId="{A65984D8-42E9-4093-9F91-DC18C8B43CEF}" type="parTrans" cxnId="{7E2F4B7F-97CE-4DCC-B714-2B2C2BC4ACC7}">
      <dgm:prSet/>
      <dgm:spPr/>
      <dgm:t>
        <a:bodyPr/>
        <a:lstStyle/>
        <a:p>
          <a:endParaRPr lang="en-US"/>
        </a:p>
      </dgm:t>
    </dgm:pt>
    <dgm:pt modelId="{F8954F99-155C-4191-91EF-C1D134CAFC0D}" type="sibTrans" cxnId="{7E2F4B7F-97CE-4DCC-B714-2B2C2BC4ACC7}">
      <dgm:prSet/>
      <dgm:spPr/>
      <dgm:t>
        <a:bodyPr/>
        <a:lstStyle/>
        <a:p>
          <a:endParaRPr lang="en-US"/>
        </a:p>
      </dgm:t>
    </dgm:pt>
    <dgm:pt modelId="{86F474EF-F0B2-4C72-8468-23169B02EB41}">
      <dgm:prSet custT="1"/>
      <dgm:spPr/>
      <dgm:t>
        <a:bodyPr/>
        <a:lstStyle/>
        <a:p>
          <a:pPr>
            <a:buClr>
              <a:srgbClr val="000000"/>
            </a:buClr>
            <a:buSzPts val="900"/>
            <a:buFont typeface="Calibri" panose="020F0502020204030204" pitchFamily="34" charset="0"/>
            <a:buNone/>
          </a:pPr>
          <a:r>
            <a:rPr lang="en-US" sz="900"/>
            <a:t>•Raj Bhat</a:t>
          </a:r>
        </a:p>
      </dgm:t>
    </dgm:pt>
    <dgm:pt modelId="{45B3BB0F-9512-43C2-B0FE-8462C43BBE51}" type="parTrans" cxnId="{C74F0066-B338-42EF-BE88-13E06DF280E7}">
      <dgm:prSet/>
      <dgm:spPr/>
      <dgm:t>
        <a:bodyPr/>
        <a:lstStyle/>
        <a:p>
          <a:endParaRPr lang="en-US"/>
        </a:p>
      </dgm:t>
    </dgm:pt>
    <dgm:pt modelId="{44F8DE4E-ACF4-41E0-952E-D2E3296172B5}" type="sibTrans" cxnId="{C74F0066-B338-42EF-BE88-13E06DF280E7}">
      <dgm:prSet/>
      <dgm:spPr/>
      <dgm:t>
        <a:bodyPr/>
        <a:lstStyle/>
        <a:p>
          <a:endParaRPr lang="en-US"/>
        </a:p>
      </dgm:t>
    </dgm:pt>
    <dgm:pt modelId="{8489C2B6-F773-4A4F-939D-50F50A122F89}">
      <dgm:prSet custT="1"/>
      <dgm:spPr/>
      <dgm:t>
        <a:bodyPr/>
        <a:lstStyle/>
        <a:p>
          <a:pPr>
            <a:buClr>
              <a:srgbClr val="000000"/>
            </a:buClr>
            <a:buSzPts val="900"/>
            <a:buFont typeface="Calibri" panose="020F0502020204030204" pitchFamily="34" charset="0"/>
            <a:buNone/>
          </a:pPr>
          <a:r>
            <a:rPr lang="en-US" sz="900"/>
            <a:t>•Raji Subramanian</a:t>
          </a:r>
        </a:p>
      </dgm:t>
    </dgm:pt>
    <dgm:pt modelId="{9A3A92BA-BF4F-4624-987F-56143621558C}" type="parTrans" cxnId="{97E6AD44-48E2-47C1-B2C6-546EEBD6FA69}">
      <dgm:prSet/>
      <dgm:spPr/>
      <dgm:t>
        <a:bodyPr/>
        <a:lstStyle/>
        <a:p>
          <a:endParaRPr lang="en-US"/>
        </a:p>
      </dgm:t>
    </dgm:pt>
    <dgm:pt modelId="{1F4C7E4B-B05B-44F1-9C2F-8923ED65DF0E}" type="sibTrans" cxnId="{97E6AD44-48E2-47C1-B2C6-546EEBD6FA69}">
      <dgm:prSet/>
      <dgm:spPr/>
      <dgm:t>
        <a:bodyPr/>
        <a:lstStyle/>
        <a:p>
          <a:endParaRPr lang="en-US"/>
        </a:p>
      </dgm:t>
    </dgm:pt>
    <dgm:pt modelId="{1E6930E5-09AE-4615-9456-B95CFEEBBF9C}">
      <dgm:prSet custT="1"/>
      <dgm:spPr/>
      <dgm:t>
        <a:bodyPr/>
        <a:lstStyle/>
        <a:p>
          <a:pPr>
            <a:buClr>
              <a:srgbClr val="000000"/>
            </a:buClr>
            <a:buSzPts val="900"/>
            <a:buFont typeface="Calibri" panose="020F0502020204030204" pitchFamily="34" charset="0"/>
            <a:buNone/>
          </a:pPr>
          <a:r>
            <a:rPr lang="en-US" sz="900"/>
            <a:t>•Sam Shah</a:t>
          </a:r>
        </a:p>
      </dgm:t>
    </dgm:pt>
    <dgm:pt modelId="{C5BCB6A6-28A2-4705-B661-9200ECC187D8}" type="parTrans" cxnId="{2CEB32A8-10C5-41D9-BCB8-538ED7997A59}">
      <dgm:prSet/>
      <dgm:spPr/>
      <dgm:t>
        <a:bodyPr/>
        <a:lstStyle/>
        <a:p>
          <a:endParaRPr lang="en-US"/>
        </a:p>
      </dgm:t>
    </dgm:pt>
    <dgm:pt modelId="{37DF5EDC-693A-4733-86F0-BFCCB7750FC9}" type="sibTrans" cxnId="{2CEB32A8-10C5-41D9-BCB8-538ED7997A59}">
      <dgm:prSet/>
      <dgm:spPr/>
      <dgm:t>
        <a:bodyPr/>
        <a:lstStyle/>
        <a:p>
          <a:endParaRPr lang="en-US"/>
        </a:p>
      </dgm:t>
    </dgm:pt>
    <dgm:pt modelId="{3FB95A47-1B78-43F7-ACCD-7D78E82157B8}">
      <dgm:prSet custT="1"/>
      <dgm:spPr/>
      <dgm:t>
        <a:bodyPr/>
        <a:lstStyle/>
        <a:p>
          <a:pPr>
            <a:buClr>
              <a:srgbClr val="000000"/>
            </a:buClr>
            <a:buSzPts val="900"/>
            <a:buFont typeface="Calibri" panose="020F0502020204030204" pitchFamily="34" charset="0"/>
            <a:buNone/>
          </a:pPr>
          <a:r>
            <a:rPr lang="en-US" sz="900"/>
            <a:t>•Srinivas Varukala</a:t>
          </a:r>
        </a:p>
      </dgm:t>
    </dgm:pt>
    <dgm:pt modelId="{EB7D9F0D-6D47-4961-BC85-8CD86A1718AE}" type="parTrans" cxnId="{112A73EB-2945-4EE4-A15B-DA78AF401B09}">
      <dgm:prSet/>
      <dgm:spPr/>
      <dgm:t>
        <a:bodyPr/>
        <a:lstStyle/>
        <a:p>
          <a:endParaRPr lang="en-US"/>
        </a:p>
      </dgm:t>
    </dgm:pt>
    <dgm:pt modelId="{6A1A59E7-15C6-42A4-993B-82D7EE73B67E}" type="sibTrans" cxnId="{112A73EB-2945-4EE4-A15B-DA78AF401B09}">
      <dgm:prSet/>
      <dgm:spPr/>
      <dgm:t>
        <a:bodyPr/>
        <a:lstStyle/>
        <a:p>
          <a:endParaRPr lang="en-US"/>
        </a:p>
      </dgm:t>
    </dgm:pt>
    <dgm:pt modelId="{493456E0-13DA-44F2-AA43-F805EB6E2F76}">
      <dgm:prSet custT="1"/>
      <dgm:spPr/>
      <dgm:t>
        <a:bodyPr/>
        <a:lstStyle/>
        <a:p>
          <a:pPr>
            <a:buClr>
              <a:srgbClr val="000000"/>
            </a:buClr>
            <a:buSzPts val="900"/>
            <a:buFont typeface="Calibri" panose="020F0502020204030204" pitchFamily="34" charset="0"/>
            <a:buNone/>
          </a:pPr>
          <a:r>
            <a:rPr lang="en-US" sz="900"/>
            <a:t>•Sufyaan Kalota</a:t>
          </a:r>
        </a:p>
      </dgm:t>
    </dgm:pt>
    <dgm:pt modelId="{13BFE282-C2DB-488A-94F5-0C09B1431CB7}" type="parTrans" cxnId="{CC1DF0AE-C727-4B1C-9828-EFC408DB2571}">
      <dgm:prSet/>
      <dgm:spPr/>
      <dgm:t>
        <a:bodyPr/>
        <a:lstStyle/>
        <a:p>
          <a:endParaRPr lang="en-US"/>
        </a:p>
      </dgm:t>
    </dgm:pt>
    <dgm:pt modelId="{EB3EA193-1613-4E54-86E1-B106667359FE}" type="sibTrans" cxnId="{CC1DF0AE-C727-4B1C-9828-EFC408DB2571}">
      <dgm:prSet/>
      <dgm:spPr/>
      <dgm:t>
        <a:bodyPr/>
        <a:lstStyle/>
        <a:p>
          <a:endParaRPr lang="en-US"/>
        </a:p>
      </dgm:t>
    </dgm:pt>
    <dgm:pt modelId="{4EF0698D-4223-404C-9D0F-5FD11C858F18}">
      <dgm:prSet custT="1"/>
      <dgm:spPr/>
      <dgm:t>
        <a:bodyPr/>
        <a:lstStyle/>
        <a:p>
          <a:pPr>
            <a:buClr>
              <a:srgbClr val="000000"/>
            </a:buClr>
            <a:buSzPts val="900"/>
            <a:buFont typeface="Calibri" panose="020F0502020204030204" pitchFamily="34" charset="0"/>
            <a:buNone/>
          </a:pPr>
          <a:r>
            <a:rPr lang="en-US" sz="900"/>
            <a:t>•Suresh Swaminathan</a:t>
          </a:r>
        </a:p>
      </dgm:t>
    </dgm:pt>
    <dgm:pt modelId="{C1C6A904-4DA6-427D-A808-36910DA20071}" type="parTrans" cxnId="{C0C597F5-733E-42D5-B657-6CCB0ED351C6}">
      <dgm:prSet/>
      <dgm:spPr/>
      <dgm:t>
        <a:bodyPr/>
        <a:lstStyle/>
        <a:p>
          <a:endParaRPr lang="en-US"/>
        </a:p>
      </dgm:t>
    </dgm:pt>
    <dgm:pt modelId="{790B80E8-CC40-48E9-BFD8-7F3E7F9F057D}" type="sibTrans" cxnId="{C0C597F5-733E-42D5-B657-6CCB0ED351C6}">
      <dgm:prSet/>
      <dgm:spPr/>
      <dgm:t>
        <a:bodyPr/>
        <a:lstStyle/>
        <a:p>
          <a:endParaRPr lang="en-US"/>
        </a:p>
      </dgm:t>
    </dgm:pt>
    <dgm:pt modelId="{9DED6322-D095-4375-A065-62EECCCF8626}">
      <dgm:prSet custT="1"/>
      <dgm:spPr/>
      <dgm:t>
        <a:bodyPr/>
        <a:lstStyle/>
        <a:p>
          <a:pPr>
            <a:buClr>
              <a:srgbClr val="000000"/>
            </a:buClr>
            <a:buSzPts val="900"/>
            <a:buFont typeface="Calibri" panose="020F0502020204030204" pitchFamily="34" charset="0"/>
            <a:buNone/>
          </a:pPr>
          <a:r>
            <a:rPr lang="en-US" sz="900"/>
            <a:t>•Tony Feissle</a:t>
          </a:r>
        </a:p>
      </dgm:t>
    </dgm:pt>
    <dgm:pt modelId="{88A645DB-62A7-4A4E-A803-7FD461D3E56F}" type="parTrans" cxnId="{F716AE30-96EF-4CF0-A524-3F6D8481B280}">
      <dgm:prSet/>
      <dgm:spPr/>
      <dgm:t>
        <a:bodyPr/>
        <a:lstStyle/>
        <a:p>
          <a:endParaRPr lang="en-US"/>
        </a:p>
      </dgm:t>
    </dgm:pt>
    <dgm:pt modelId="{CF5CC4A7-EE5B-4A7E-BCBC-F324601BC0CD}" type="sibTrans" cxnId="{F716AE30-96EF-4CF0-A524-3F6D8481B280}">
      <dgm:prSet/>
      <dgm:spPr/>
      <dgm:t>
        <a:bodyPr/>
        <a:lstStyle/>
        <a:p>
          <a:endParaRPr lang="en-US"/>
        </a:p>
      </dgm:t>
    </dgm:pt>
    <dgm:pt modelId="{D5D9F2FA-3A28-4C6E-8569-9D375D36D5B9}">
      <dgm:prSet custT="1"/>
      <dgm:spPr/>
      <dgm:t>
        <a:bodyPr/>
        <a:lstStyle/>
        <a:p>
          <a:pPr>
            <a:buClr>
              <a:srgbClr val="000000"/>
            </a:buClr>
            <a:buSzPts val="900"/>
            <a:buFont typeface="Calibri" panose="020F0502020204030204" pitchFamily="34" charset="0"/>
            <a:buNone/>
          </a:pPr>
          <a:r>
            <a:rPr lang="en-US" sz="900"/>
            <a:t>•Zenia Saqib</a:t>
          </a:r>
        </a:p>
      </dgm:t>
    </dgm:pt>
    <dgm:pt modelId="{17CB25D6-3441-4E16-A42D-AF82AB4C63DD}" type="parTrans" cxnId="{53DC6C16-188D-498C-8F38-6F8BEDDE62BD}">
      <dgm:prSet/>
      <dgm:spPr/>
      <dgm:t>
        <a:bodyPr/>
        <a:lstStyle/>
        <a:p>
          <a:endParaRPr lang="en-US"/>
        </a:p>
      </dgm:t>
    </dgm:pt>
    <dgm:pt modelId="{65B12E0E-CB61-41AC-8B83-58072EE2A663}" type="sibTrans" cxnId="{53DC6C16-188D-498C-8F38-6F8BEDDE62BD}">
      <dgm:prSet/>
      <dgm:spPr/>
      <dgm:t>
        <a:bodyPr/>
        <a:lstStyle/>
        <a:p>
          <a:endParaRPr lang="en-US"/>
        </a:p>
      </dgm:t>
    </dgm:pt>
    <dgm:pt modelId="{55D2E917-50B4-4C83-BAFE-C954A37BF207}">
      <dgm:prSet phldrT="[Text]" phldr="0" custT="1"/>
      <dgm:spPr/>
      <dgm:t>
        <a:bodyPr/>
        <a:lstStyle/>
        <a:p>
          <a:endParaRPr lang="en-US" sz="1500" kern="1200"/>
        </a:p>
      </dgm:t>
    </dgm:pt>
    <dgm:pt modelId="{F7AB5429-EF2C-46E2-A9A7-E5CBC8F644BC}" type="parTrans" cxnId="{03FA3961-E2EF-4939-80F3-32F88EEDFA78}">
      <dgm:prSet/>
      <dgm:spPr/>
      <dgm:t>
        <a:bodyPr/>
        <a:lstStyle/>
        <a:p>
          <a:endParaRPr lang="en-US"/>
        </a:p>
      </dgm:t>
    </dgm:pt>
    <dgm:pt modelId="{C5A4F3A9-E73E-4791-A64E-661770545D58}" type="sibTrans" cxnId="{03FA3961-E2EF-4939-80F3-32F88EEDFA78}">
      <dgm:prSet/>
      <dgm:spPr/>
      <dgm:t>
        <a:bodyPr/>
        <a:lstStyle/>
        <a:p>
          <a:endParaRPr lang="en-US"/>
        </a:p>
      </dgm:t>
    </dgm:pt>
    <dgm:pt modelId="{55CABBB3-141B-4D20-B260-B0EBF985D22C}">
      <dgm:prSet phldrT="[Text]" phldr="0" custT="1"/>
      <dgm:spPr/>
      <dgm:t>
        <a:bodyPr/>
        <a:lstStyle/>
        <a:p>
          <a:endParaRPr lang="en-US" sz="1500"/>
        </a:p>
      </dgm:t>
    </dgm:pt>
    <dgm:pt modelId="{EA2239A3-1F07-47AF-839E-4DF97A624DF9}" type="parTrans" cxnId="{A4109C39-CC49-4E3D-9B71-7684B2C22BD4}">
      <dgm:prSet/>
      <dgm:spPr/>
      <dgm:t>
        <a:bodyPr/>
        <a:lstStyle/>
        <a:p>
          <a:endParaRPr lang="en-US"/>
        </a:p>
      </dgm:t>
    </dgm:pt>
    <dgm:pt modelId="{2C6856B4-68A4-4715-AA67-225B847B1A01}" type="sibTrans" cxnId="{A4109C39-CC49-4E3D-9B71-7684B2C22BD4}">
      <dgm:prSet/>
      <dgm:spPr/>
      <dgm:t>
        <a:bodyPr/>
        <a:lstStyle/>
        <a:p>
          <a:endParaRPr lang="en-US"/>
        </a:p>
      </dgm:t>
    </dgm:pt>
    <dgm:pt modelId="{C3DABF05-6093-47D6-8AC9-48E205944009}">
      <dgm:prSet phldrT="[Text]" phldr="0"/>
      <dgm:spPr/>
      <dgm:t>
        <a:bodyPr/>
        <a:lstStyle/>
        <a:p>
          <a:pPr>
            <a:buClr>
              <a:srgbClr val="000000"/>
            </a:buClr>
            <a:buSzPts val="900"/>
            <a:buFont typeface="Calibri" panose="020F0502020204030204" pitchFamily="34" charset="0"/>
            <a:buNone/>
          </a:pPr>
          <a:endParaRPr lang="en-US" sz="500"/>
        </a:p>
      </dgm:t>
    </dgm:pt>
    <dgm:pt modelId="{40CD8602-4600-4EF8-A6AE-EAF2B3181316}" type="parTrans" cxnId="{AC1DA456-CBDB-4603-8603-42CEC0F4AB05}">
      <dgm:prSet/>
      <dgm:spPr/>
      <dgm:t>
        <a:bodyPr/>
        <a:lstStyle/>
        <a:p>
          <a:endParaRPr lang="en-US"/>
        </a:p>
      </dgm:t>
    </dgm:pt>
    <dgm:pt modelId="{9C25742F-E9BA-4A08-BF31-95624C5843E6}" type="sibTrans" cxnId="{AC1DA456-CBDB-4603-8603-42CEC0F4AB05}">
      <dgm:prSet/>
      <dgm:spPr/>
      <dgm:t>
        <a:bodyPr/>
        <a:lstStyle/>
        <a:p>
          <a:endParaRPr lang="en-US"/>
        </a:p>
      </dgm:t>
    </dgm:pt>
    <dgm:pt modelId="{C32E3696-EC51-4976-9332-D81AA9C9640D}">
      <dgm:prSet phldrT="[Text]" phldr="0" custT="1"/>
      <dgm:spPr/>
      <dgm:t>
        <a:bodyPr/>
        <a:lstStyle/>
        <a:p>
          <a:pPr marL="114300" lvl="1" indent="-114300" algn="l" defTabSz="666750">
            <a:lnSpc>
              <a:spcPct val="90000"/>
            </a:lnSpc>
            <a:spcBef>
              <a:spcPct val="0"/>
            </a:spcBef>
            <a:spcAft>
              <a:spcPct val="15000"/>
            </a:spcAft>
          </a:pPr>
          <a:r>
            <a:rPr lang="en-US" sz="1500" kern="1200"/>
            <a:t>Liz Tesch</a:t>
          </a:r>
          <a:endParaRPr lang="en-US" sz="1500" kern="1200">
            <a:solidFill>
              <a:srgbClr val="000000">
                <a:hueOff val="0"/>
                <a:satOff val="0"/>
                <a:lumOff val="0"/>
                <a:alphaOff val="0"/>
              </a:srgbClr>
            </a:solidFill>
            <a:latin typeface="Segoe UI"/>
            <a:ea typeface="+mn-ea"/>
            <a:cs typeface="+mn-cs"/>
          </a:endParaRPr>
        </a:p>
      </dgm:t>
    </dgm:pt>
    <dgm:pt modelId="{87D393F3-8DCF-4CC8-A6FA-98794083482A}" type="parTrans" cxnId="{8F0C0CFE-0135-4590-8200-90699379A5F3}">
      <dgm:prSet/>
      <dgm:spPr/>
      <dgm:t>
        <a:bodyPr/>
        <a:lstStyle/>
        <a:p>
          <a:endParaRPr lang="en-US"/>
        </a:p>
      </dgm:t>
    </dgm:pt>
    <dgm:pt modelId="{C7F2DF5B-15B3-447F-8797-B248AEBD6DE4}" type="sibTrans" cxnId="{8F0C0CFE-0135-4590-8200-90699379A5F3}">
      <dgm:prSet/>
      <dgm:spPr/>
      <dgm:t>
        <a:bodyPr/>
        <a:lstStyle/>
        <a:p>
          <a:endParaRPr lang="en-US"/>
        </a:p>
      </dgm:t>
    </dgm:pt>
    <dgm:pt modelId="{87824C6D-B6BC-47D7-A358-C297EA4D4135}">
      <dgm:prSet custT="1"/>
      <dgm:spPr/>
      <dgm:t>
        <a:bodyPr/>
        <a:lstStyle/>
        <a:p>
          <a:r>
            <a:rPr lang="en-US" sz="1200" kern="1200">
              <a:solidFill>
                <a:srgbClr val="000000">
                  <a:hueOff val="0"/>
                  <a:satOff val="0"/>
                  <a:lumOff val="0"/>
                  <a:alphaOff val="0"/>
                </a:srgbClr>
              </a:solidFill>
              <a:latin typeface="Segoe UI"/>
              <a:ea typeface="+mn-ea"/>
              <a:cs typeface="+mn-cs"/>
            </a:rPr>
            <a:t>Alex Weinert</a:t>
          </a:r>
        </a:p>
      </dgm:t>
    </dgm:pt>
    <dgm:pt modelId="{DDDF555D-520F-4DA3-9E9D-93784E4F8AC5}" type="parTrans" cxnId="{1DD93632-471E-4EDD-AC5A-C81A4698C3E7}">
      <dgm:prSet/>
      <dgm:spPr/>
      <dgm:t>
        <a:bodyPr/>
        <a:lstStyle/>
        <a:p>
          <a:endParaRPr lang="en-US"/>
        </a:p>
      </dgm:t>
    </dgm:pt>
    <dgm:pt modelId="{257755B1-29E0-43FB-B607-03EA4E1084BC}" type="sibTrans" cxnId="{1DD93632-471E-4EDD-AC5A-C81A4698C3E7}">
      <dgm:prSet/>
      <dgm:spPr/>
      <dgm:t>
        <a:bodyPr/>
        <a:lstStyle/>
        <a:p>
          <a:endParaRPr lang="en-US"/>
        </a:p>
      </dgm:t>
    </dgm:pt>
    <dgm:pt modelId="{6C6364D3-1C7C-4979-B261-56D83FE272ED}">
      <dgm:prSet custT="1"/>
      <dgm:spPr/>
      <dgm:t>
        <a:bodyPr/>
        <a:lstStyle/>
        <a:p>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dgm:t>
    </dgm:pt>
    <dgm:pt modelId="{33B401A9-7758-4DAF-9512-9EF67489EFFC}" type="parTrans" cxnId="{AE26BF97-9395-45D3-BD43-888E95E950B4}">
      <dgm:prSet/>
      <dgm:spPr/>
      <dgm:t>
        <a:bodyPr/>
        <a:lstStyle/>
        <a:p>
          <a:endParaRPr lang="en-US"/>
        </a:p>
      </dgm:t>
    </dgm:pt>
    <dgm:pt modelId="{6AFB1B1D-206F-4438-8F0E-A380DCA52994}" type="sibTrans" cxnId="{AE26BF97-9395-45D3-BD43-888E95E950B4}">
      <dgm:prSet/>
      <dgm:spPr/>
      <dgm:t>
        <a:bodyPr/>
        <a:lstStyle/>
        <a:p>
          <a:endParaRPr lang="en-US"/>
        </a:p>
      </dgm:t>
    </dgm:pt>
    <dgm:pt modelId="{F44AB9B6-62F0-4DAC-AC12-19C004E7B500}">
      <dgm:prSet custT="1"/>
      <dgm:spPr/>
      <dgm:t>
        <a:bodyPr/>
        <a:lstStyle/>
        <a:p>
          <a:r>
            <a:rPr lang="en-US" sz="1200" kern="1200">
              <a:solidFill>
                <a:srgbClr val="000000">
                  <a:hueOff val="0"/>
                  <a:satOff val="0"/>
                  <a:lumOff val="0"/>
                  <a:alphaOff val="0"/>
                </a:srgbClr>
              </a:solidFill>
              <a:latin typeface="Segoe UI"/>
              <a:ea typeface="+mn-ea"/>
              <a:cs typeface="+mn-cs"/>
            </a:rPr>
            <a:t>Jason Zander</a:t>
          </a:r>
        </a:p>
      </dgm:t>
    </dgm:pt>
    <dgm:pt modelId="{0DDEE654-4C48-432D-BFFE-0D4538E11F13}" type="parTrans" cxnId="{93069014-BC99-4713-A613-131E42BA5BD2}">
      <dgm:prSet/>
      <dgm:spPr/>
      <dgm:t>
        <a:bodyPr/>
        <a:lstStyle/>
        <a:p>
          <a:endParaRPr lang="en-US"/>
        </a:p>
      </dgm:t>
    </dgm:pt>
    <dgm:pt modelId="{A1015BD8-4E05-49A0-A64C-B22DDA8E92D8}" type="sibTrans" cxnId="{93069014-BC99-4713-A613-131E42BA5BD2}">
      <dgm:prSet/>
      <dgm:spPr/>
      <dgm:t>
        <a:bodyPr/>
        <a:lstStyle/>
        <a:p>
          <a:endParaRPr lang="en-US"/>
        </a:p>
      </dgm:t>
    </dgm:pt>
    <dgm:pt modelId="{F54FA03A-F59D-40A2-94C9-CE2CE2A6470F}">
      <dgm:prSet custT="1"/>
      <dgm:spPr/>
      <dgm:t>
        <a:bodyPr/>
        <a:lstStyle/>
        <a:p>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gm:t>
    </dgm:pt>
    <dgm:pt modelId="{1C43D5F5-40CE-40C8-85DC-1D02209FE104}" type="parTrans" cxnId="{EFBE004F-C761-43A9-9BFE-B4C207CD28D7}">
      <dgm:prSet/>
      <dgm:spPr/>
      <dgm:t>
        <a:bodyPr/>
        <a:lstStyle/>
        <a:p>
          <a:endParaRPr lang="en-US"/>
        </a:p>
      </dgm:t>
    </dgm:pt>
    <dgm:pt modelId="{2D1643EF-49A5-4010-A760-71949570103E}" type="sibTrans" cxnId="{EFBE004F-C761-43A9-9BFE-B4C207CD28D7}">
      <dgm:prSet/>
      <dgm:spPr/>
      <dgm:t>
        <a:bodyPr/>
        <a:lstStyle/>
        <a:p>
          <a:endParaRPr lang="en-US"/>
        </a:p>
      </dgm:t>
    </dgm:pt>
    <dgm:pt modelId="{172CBC18-7796-4A91-89BF-A5C3152B3094}" type="pres">
      <dgm:prSet presAssocID="{7D088FF5-AC83-417B-A77E-92D940AF7832}" presName="Name0" presStyleCnt="0">
        <dgm:presLayoutVars>
          <dgm:dir/>
          <dgm:animLvl val="lvl"/>
          <dgm:resizeHandles val="exact"/>
        </dgm:presLayoutVars>
      </dgm:prSet>
      <dgm:spPr/>
    </dgm:pt>
    <dgm:pt modelId="{5C59DAF0-58C3-4CAA-9A81-EE07879C1CFE}" type="pres">
      <dgm:prSet presAssocID="{5BF35E44-C6F4-4BA5-B3C9-C37998E9CDEE}" presName="composite" presStyleCnt="0"/>
      <dgm:spPr/>
    </dgm:pt>
    <dgm:pt modelId="{582E4427-54C1-4DC1-B513-9F57B6B92242}" type="pres">
      <dgm:prSet presAssocID="{5BF35E44-C6F4-4BA5-B3C9-C37998E9CDEE}" presName="parTx" presStyleLbl="alignNode1" presStyleIdx="0" presStyleCnt="5">
        <dgm:presLayoutVars>
          <dgm:chMax val="0"/>
          <dgm:chPref val="0"/>
          <dgm:bulletEnabled val="1"/>
        </dgm:presLayoutVars>
      </dgm:prSet>
      <dgm:spPr/>
    </dgm:pt>
    <dgm:pt modelId="{A706D904-DA49-48E6-946C-EA8AA56DF9D8}" type="pres">
      <dgm:prSet presAssocID="{5BF35E44-C6F4-4BA5-B3C9-C37998E9CDEE}" presName="desTx" presStyleLbl="alignAccFollowNode1" presStyleIdx="0" presStyleCnt="5">
        <dgm:presLayoutVars>
          <dgm:bulletEnabled val="1"/>
        </dgm:presLayoutVars>
      </dgm:prSet>
      <dgm:spPr/>
    </dgm:pt>
    <dgm:pt modelId="{6F12335F-6E9E-4BB3-90B3-C8BAB73D22BE}" type="pres">
      <dgm:prSet presAssocID="{C3D063F3-09A7-4173-826C-3835CD8B077F}" presName="space" presStyleCnt="0"/>
      <dgm:spPr/>
    </dgm:pt>
    <dgm:pt modelId="{140DA734-E055-4D0F-8222-FFA7BC4DE43F}" type="pres">
      <dgm:prSet presAssocID="{6D2135A3-1ECA-4A39-9B58-9228DD32CF88}" presName="composite" presStyleCnt="0"/>
      <dgm:spPr/>
    </dgm:pt>
    <dgm:pt modelId="{9C9F843F-22B9-4D3D-A1F0-5420007A15ED}" type="pres">
      <dgm:prSet presAssocID="{6D2135A3-1ECA-4A39-9B58-9228DD32CF88}" presName="parTx" presStyleLbl="alignNode1" presStyleIdx="1" presStyleCnt="5">
        <dgm:presLayoutVars>
          <dgm:chMax val="0"/>
          <dgm:chPref val="0"/>
          <dgm:bulletEnabled val="1"/>
        </dgm:presLayoutVars>
      </dgm:prSet>
      <dgm:spPr/>
    </dgm:pt>
    <dgm:pt modelId="{29F7060B-0A3A-4CBB-B268-4375E111BEFB}" type="pres">
      <dgm:prSet presAssocID="{6D2135A3-1ECA-4A39-9B58-9228DD32CF88}" presName="desTx" presStyleLbl="alignAccFollowNode1" presStyleIdx="1" presStyleCnt="5">
        <dgm:presLayoutVars>
          <dgm:bulletEnabled val="1"/>
        </dgm:presLayoutVars>
      </dgm:prSet>
      <dgm:spPr/>
    </dgm:pt>
    <dgm:pt modelId="{312E823D-9088-4ADA-9A61-CC6402E5DEE7}" type="pres">
      <dgm:prSet presAssocID="{07E41324-D348-49C3-9430-31C5EFB26A22}" presName="space" presStyleCnt="0"/>
      <dgm:spPr/>
    </dgm:pt>
    <dgm:pt modelId="{B0092FAC-1CC0-4DCC-A920-6DB45999649C}" type="pres">
      <dgm:prSet presAssocID="{E9D44FB7-8EEF-4259-A5DF-B04DB539A91F}" presName="composite" presStyleCnt="0"/>
      <dgm:spPr/>
    </dgm:pt>
    <dgm:pt modelId="{4F0A5EDC-8A19-473F-A7D9-A0E6E955F57E}" type="pres">
      <dgm:prSet presAssocID="{E9D44FB7-8EEF-4259-A5DF-B04DB539A91F}" presName="parTx" presStyleLbl="alignNode1" presStyleIdx="2" presStyleCnt="5">
        <dgm:presLayoutVars>
          <dgm:chMax val="0"/>
          <dgm:chPref val="0"/>
          <dgm:bulletEnabled val="1"/>
        </dgm:presLayoutVars>
      </dgm:prSet>
      <dgm:spPr/>
    </dgm:pt>
    <dgm:pt modelId="{8E1863F8-DDF0-4A82-B243-523DEFAC4BA5}" type="pres">
      <dgm:prSet presAssocID="{E9D44FB7-8EEF-4259-A5DF-B04DB539A91F}" presName="desTx" presStyleLbl="alignAccFollowNode1" presStyleIdx="2" presStyleCnt="5">
        <dgm:presLayoutVars>
          <dgm:bulletEnabled val="1"/>
        </dgm:presLayoutVars>
      </dgm:prSet>
      <dgm:spPr/>
    </dgm:pt>
    <dgm:pt modelId="{4AC1FB00-A1DF-4042-BF70-35F588B83C28}" type="pres">
      <dgm:prSet presAssocID="{96E11779-2D63-42F1-87A7-16B253092AA7}" presName="space" presStyleCnt="0"/>
      <dgm:spPr/>
    </dgm:pt>
    <dgm:pt modelId="{9578299A-FDB2-41C6-AAF7-871F4E4E2DB7}" type="pres">
      <dgm:prSet presAssocID="{BBBA9473-CFE9-4AE1-86E5-5A74D3986869}" presName="composite" presStyleCnt="0"/>
      <dgm:spPr/>
    </dgm:pt>
    <dgm:pt modelId="{5F8EA98B-B786-43A7-A333-429392FB26AB}" type="pres">
      <dgm:prSet presAssocID="{BBBA9473-CFE9-4AE1-86E5-5A74D3986869}" presName="parTx" presStyleLbl="alignNode1" presStyleIdx="3" presStyleCnt="5">
        <dgm:presLayoutVars>
          <dgm:chMax val="0"/>
          <dgm:chPref val="0"/>
          <dgm:bulletEnabled val="1"/>
        </dgm:presLayoutVars>
      </dgm:prSet>
      <dgm:spPr/>
    </dgm:pt>
    <dgm:pt modelId="{4ADEF1ED-80FA-4F76-91D6-75B272236F60}" type="pres">
      <dgm:prSet presAssocID="{BBBA9473-CFE9-4AE1-86E5-5A74D3986869}" presName="desTx" presStyleLbl="alignAccFollowNode1" presStyleIdx="3" presStyleCnt="5">
        <dgm:presLayoutVars>
          <dgm:bulletEnabled val="1"/>
        </dgm:presLayoutVars>
      </dgm:prSet>
      <dgm:spPr/>
    </dgm:pt>
    <dgm:pt modelId="{DC14BDE6-47E4-45C4-86F0-3A9CA219E2A0}" type="pres">
      <dgm:prSet presAssocID="{E292AD4C-E09D-4A91-AEC3-9B6DC6A85D80}" presName="space" presStyleCnt="0"/>
      <dgm:spPr/>
    </dgm:pt>
    <dgm:pt modelId="{0210843F-F50C-464B-ADAE-845F1B92189D}" type="pres">
      <dgm:prSet presAssocID="{506F5FF8-492B-4105-8CD7-60FD3ED56CD9}" presName="composite" presStyleCnt="0"/>
      <dgm:spPr/>
    </dgm:pt>
    <dgm:pt modelId="{7A47AD62-0A1D-45A9-93D9-2A384C9531E1}" type="pres">
      <dgm:prSet presAssocID="{506F5FF8-492B-4105-8CD7-60FD3ED56CD9}" presName="parTx" presStyleLbl="alignNode1" presStyleIdx="4" presStyleCnt="5">
        <dgm:presLayoutVars>
          <dgm:chMax val="0"/>
          <dgm:chPref val="0"/>
          <dgm:bulletEnabled val="1"/>
        </dgm:presLayoutVars>
      </dgm:prSet>
      <dgm:spPr/>
    </dgm:pt>
    <dgm:pt modelId="{4E9FB275-3652-463A-8510-E7FDCEFE1A12}" type="pres">
      <dgm:prSet presAssocID="{506F5FF8-492B-4105-8CD7-60FD3ED56CD9}" presName="desTx" presStyleLbl="alignAccFollowNode1" presStyleIdx="4" presStyleCnt="5">
        <dgm:presLayoutVars>
          <dgm:bulletEnabled val="1"/>
        </dgm:presLayoutVars>
      </dgm:prSet>
      <dgm:spPr/>
    </dgm:pt>
  </dgm:ptLst>
  <dgm:cxnLst>
    <dgm:cxn modelId="{26128300-B530-4105-85FB-8F4FA3069883}" srcId="{506F5FF8-492B-4105-8CD7-60FD3ED56CD9}" destId="{E3487BBE-06FE-40AF-B98F-09D416C1C158}" srcOrd="1" destOrd="0" parTransId="{5004B7B0-EC6B-486B-B193-47B8BA7858DF}" sibTransId="{63B02094-501B-4D25-B312-BA14689E5DD7}"/>
    <dgm:cxn modelId="{877CCC05-E3EC-4EE4-A309-801C84685F68}" type="presOf" srcId="{2C9DF98E-D4B6-4914-9715-866346EE5D97}" destId="{4E9FB275-3652-463A-8510-E7FDCEFE1A12}" srcOrd="0" destOrd="6" presId="urn:microsoft.com/office/officeart/2005/8/layout/hList1"/>
    <dgm:cxn modelId="{D0F6640C-0D20-4D3A-A6BE-6B6208A07DBD}" type="presOf" srcId="{F8910DCF-2759-4381-8B61-4E9113990021}" destId="{4E9FB275-3652-463A-8510-E7FDCEFE1A12}" srcOrd="0" destOrd="10" presId="urn:microsoft.com/office/officeart/2005/8/layout/hList1"/>
    <dgm:cxn modelId="{55B37813-BFD4-4AA8-91D8-C2CCD93EA46D}" type="presOf" srcId="{66B34624-19E1-466F-B30B-58E81B18E41B}" destId="{4E9FB275-3652-463A-8510-E7FDCEFE1A12}" srcOrd="0" destOrd="11" presId="urn:microsoft.com/office/officeart/2005/8/layout/hList1"/>
    <dgm:cxn modelId="{9B80D813-062A-49E0-BE28-C8790C6CC370}" type="presOf" srcId="{6C6364D3-1C7C-4979-B261-56D83FE272ED}" destId="{8E1863F8-DDF0-4A82-B243-523DEFAC4BA5}" srcOrd="0" destOrd="3" presId="urn:microsoft.com/office/officeart/2005/8/layout/hList1"/>
    <dgm:cxn modelId="{3092E913-37AE-4F01-A223-D5E305DF2715}" srcId="{506F5FF8-492B-4105-8CD7-60FD3ED56CD9}" destId="{F8910DCF-2759-4381-8B61-4E9113990021}" srcOrd="10" destOrd="0" parTransId="{D5D32C17-42E3-48AF-8AEB-83FDC5508D46}" sibTransId="{4A3AC58A-D3A3-476E-BD72-BEFD57B93366}"/>
    <dgm:cxn modelId="{93069014-BC99-4713-A613-131E42BA5BD2}" srcId="{E9D44FB7-8EEF-4259-A5DF-B04DB539A91F}" destId="{F44AB9B6-62F0-4DAC-AC12-19C004E7B500}" srcOrd="4" destOrd="0" parTransId="{0DDEE654-4C48-432D-BFFE-0D4538E11F13}" sibTransId="{A1015BD8-4E05-49A0-A64C-B22DDA8E92D8}"/>
    <dgm:cxn modelId="{53DC6C16-188D-498C-8F38-6F8BEDDE62BD}" srcId="{506F5FF8-492B-4105-8CD7-60FD3ED56CD9}" destId="{D5D9F2FA-3A28-4C6E-8569-9D375D36D5B9}" srcOrd="26" destOrd="0" parTransId="{17CB25D6-3441-4E16-A42D-AF82AB4C63DD}" sibTransId="{65B12E0E-CB61-41AC-8B83-58072EE2A663}"/>
    <dgm:cxn modelId="{D8473417-3E03-4E02-A3E0-7A9AC179273E}" srcId="{506F5FF8-492B-4105-8CD7-60FD3ED56CD9}" destId="{E7ACC31A-53AF-4A75-87C2-38ECE3106605}" srcOrd="5" destOrd="0" parTransId="{DD743690-B860-4308-AFA0-6C7A1D183181}" sibTransId="{B77141E7-E8E3-44A7-B31E-7F5B36FD412B}"/>
    <dgm:cxn modelId="{42AC1919-4424-46EB-AE7A-6D7D98AF8023}" type="presOf" srcId="{4EDD50F9-AD3A-4398-AE5C-01A487C36166}" destId="{A706D904-DA49-48E6-946C-EA8AA56DF9D8}" srcOrd="0" destOrd="3" presId="urn:microsoft.com/office/officeart/2005/8/layout/hList1"/>
    <dgm:cxn modelId="{B5ECB51F-99CA-4AEB-8232-A339F883A0BD}" type="presOf" srcId="{7D088FF5-AC83-417B-A77E-92D940AF7832}" destId="{172CBC18-7796-4A91-89BF-A5C3152B3094}" srcOrd="0" destOrd="0" presId="urn:microsoft.com/office/officeart/2005/8/layout/hList1"/>
    <dgm:cxn modelId="{53499722-A0C9-4FEA-8385-1D0CBE51A3CA}" srcId="{506F5FF8-492B-4105-8CD7-60FD3ED56CD9}" destId="{B950EE2D-4C60-4965-9993-F3A960C045CB}" srcOrd="17" destOrd="0" parTransId="{8D019853-A286-446F-9C21-0CA7EC3E401D}" sibTransId="{8ED4F4F0-CDC5-43DB-8442-EA06632D4AB5}"/>
    <dgm:cxn modelId="{60713827-8DD9-4510-8B3D-F23F7CB25E55}" srcId="{BBBA9473-CFE9-4AE1-86E5-5A74D3986869}" destId="{4AD51784-ADAB-45DD-BB41-95881967B3FC}" srcOrd="3" destOrd="0" parTransId="{5EDC9AA2-A1A9-4069-9E32-88C0E5E6A335}" sibTransId="{E375B8AE-BD1D-42E5-8CB1-6D05258C8A61}"/>
    <dgm:cxn modelId="{A75E7F27-6DFA-4D16-A7F9-333F11481255}" type="presOf" srcId="{A591CC9D-5F42-473B-841B-6E12FDAE898A}" destId="{4ADEF1ED-80FA-4F76-91D6-75B272236F60}" srcOrd="0" destOrd="4" presId="urn:microsoft.com/office/officeart/2005/8/layout/hList1"/>
    <dgm:cxn modelId="{87E0BF2E-D103-47C6-9187-B6E982B1EA28}" type="presOf" srcId="{12882EB0-33C4-4F8C-8FA5-2A046948D462}" destId="{4E9FB275-3652-463A-8510-E7FDCEFE1A12}" srcOrd="0" destOrd="18" presId="urn:microsoft.com/office/officeart/2005/8/layout/hList1"/>
    <dgm:cxn modelId="{F716AE30-96EF-4CF0-A524-3F6D8481B280}" srcId="{506F5FF8-492B-4105-8CD7-60FD3ED56CD9}" destId="{9DED6322-D095-4375-A065-62EECCCF8626}" srcOrd="25" destOrd="0" parTransId="{88A645DB-62A7-4A4E-A803-7FD461D3E56F}" sibTransId="{CF5CC4A7-EE5B-4A7E-BCBC-F324601BC0CD}"/>
    <dgm:cxn modelId="{AEA2BA31-A8FB-467D-BFF3-2D33C48D78FE}" type="presOf" srcId="{82612354-70D0-4BC0-80BD-E96E7D3BD6C4}" destId="{4E9FB275-3652-463A-8510-E7FDCEFE1A12}" srcOrd="0" destOrd="16" presId="urn:microsoft.com/office/officeart/2005/8/layout/hList1"/>
    <dgm:cxn modelId="{1DD93632-471E-4EDD-AC5A-C81A4698C3E7}" srcId="{E9D44FB7-8EEF-4259-A5DF-B04DB539A91F}" destId="{87824C6D-B6BC-47D7-A358-C297EA4D4135}" srcOrd="2" destOrd="0" parTransId="{DDDF555D-520F-4DA3-9E9D-93784E4F8AC5}" sibTransId="{257755B1-29E0-43FB-B607-03EA4E1084BC}"/>
    <dgm:cxn modelId="{DCC6FE34-5491-4420-AB36-23FACD244E8F}" type="presOf" srcId="{B950EE2D-4C60-4965-9993-F3A960C045CB}" destId="{4E9FB275-3652-463A-8510-E7FDCEFE1A12}" srcOrd="0" destOrd="17" presId="urn:microsoft.com/office/officeart/2005/8/layout/hList1"/>
    <dgm:cxn modelId="{A4109C39-CC49-4E3D-9B71-7684B2C22BD4}" srcId="{BBBA9473-CFE9-4AE1-86E5-5A74D3986869}" destId="{55CABBB3-141B-4D20-B260-B0EBF985D22C}" srcOrd="0" destOrd="0" parTransId="{EA2239A3-1F07-47AF-839E-4DF97A624DF9}" sibTransId="{2C6856B4-68A4-4715-AA67-225B847B1A01}"/>
    <dgm:cxn modelId="{912D353C-DBBE-48E8-A747-6DE6B961419C}" srcId="{7D088FF5-AC83-417B-A77E-92D940AF7832}" destId="{E9D44FB7-8EEF-4259-A5DF-B04DB539A91F}" srcOrd="2" destOrd="0" parTransId="{2D218076-8218-40B8-A9E0-DA23C553360A}" sibTransId="{96E11779-2D63-42F1-87A7-16B253092AA7}"/>
    <dgm:cxn modelId="{9533F53C-9725-42D0-B42F-172FB900679D}" type="presOf" srcId="{96C49C40-BD95-451F-8DAA-603B07067692}" destId="{A706D904-DA49-48E6-946C-EA8AA56DF9D8}" srcOrd="0" destOrd="5" presId="urn:microsoft.com/office/officeart/2005/8/layout/hList1"/>
    <dgm:cxn modelId="{DC5B423E-4B57-45E3-AC7F-311D27173B8F}" type="presOf" srcId="{1E6930E5-09AE-4615-9456-B95CFEEBBF9C}" destId="{4E9FB275-3652-463A-8510-E7FDCEFE1A12}" srcOrd="0" destOrd="21" presId="urn:microsoft.com/office/officeart/2005/8/layout/hList1"/>
    <dgm:cxn modelId="{E5FA953E-5CC5-4C87-AFFF-9688E6CCA2C5}" type="presOf" srcId="{BEDE0D45-34F9-4E24-BEEA-25C282CEAD23}" destId="{4E9FB275-3652-463A-8510-E7FDCEFE1A12}" srcOrd="0" destOrd="12" presId="urn:microsoft.com/office/officeart/2005/8/layout/hList1"/>
    <dgm:cxn modelId="{141EC83E-EF53-4D07-A5F3-DE5775EF743E}" type="presOf" srcId="{110F84A4-1981-4471-A81B-93FD124BDCC7}" destId="{29F7060B-0A3A-4CBB-B268-4375E111BEFB}" srcOrd="0" destOrd="0" presId="urn:microsoft.com/office/officeart/2005/8/layout/hList1"/>
    <dgm:cxn modelId="{65F1985C-5070-40C2-8844-334D9509B711}" srcId="{506F5FF8-492B-4105-8CD7-60FD3ED56CD9}" destId="{C99AE44A-9D32-4FB5-903F-F1584FB4B320}" srcOrd="4" destOrd="0" parTransId="{13B3093C-10E7-4424-B9B9-187BA70AF34A}" sibTransId="{DFFA9549-011A-4621-ABD6-9A455C84B043}"/>
    <dgm:cxn modelId="{1D045B5E-6D17-4CA8-B2C1-FC4C7F911E73}" srcId="{506F5FF8-492B-4105-8CD7-60FD3ED56CD9}" destId="{14C6AA8C-3C73-4FE0-A492-040062C316D6}" srcOrd="7" destOrd="0" parTransId="{F33226A4-881B-4E4D-AE96-DA0B9B1F4C75}" sibTransId="{F67A8F27-A2FE-4212-BFC8-259B2129D298}"/>
    <dgm:cxn modelId="{6CF0E55F-EF7E-4806-B382-FA11ADA10A16}" type="presOf" srcId="{BEF9E5FD-AF98-4FD2-AEDA-4E814297DECB}" destId="{A706D904-DA49-48E6-946C-EA8AA56DF9D8}" srcOrd="0" destOrd="0" presId="urn:microsoft.com/office/officeart/2005/8/layout/hList1"/>
    <dgm:cxn modelId="{03FA3961-E2EF-4939-80F3-32F88EEDFA78}" srcId="{E9D44FB7-8EEF-4259-A5DF-B04DB539A91F}" destId="{55D2E917-50B4-4C83-BAFE-C954A37BF207}" srcOrd="0" destOrd="0" parTransId="{F7AB5429-EF2C-46E2-A9A7-E5CBC8F644BC}" sibTransId="{C5A4F3A9-E73E-4791-A64E-661770545D58}"/>
    <dgm:cxn modelId="{534CE041-CDE6-44C9-8EF5-3116503FED4C}" srcId="{6D2135A3-1ECA-4A39-9B58-9228DD32CF88}" destId="{14D94188-F3C3-4821-9EDA-7D266565C396}" srcOrd="3" destOrd="0" parTransId="{63635241-4AA1-4D5F-B01D-AE9847FA75DA}" sibTransId="{921264EC-D127-434B-90BA-C5A95D0F82DA}"/>
    <dgm:cxn modelId="{51151563-9F6F-4496-A721-AB914547A67E}" type="presOf" srcId="{F48DB4FF-A53B-43A2-B084-8CDF002AA71F}" destId="{A706D904-DA49-48E6-946C-EA8AA56DF9D8}" srcOrd="0" destOrd="4" presId="urn:microsoft.com/office/officeart/2005/8/layout/hList1"/>
    <dgm:cxn modelId="{97E6AD44-48E2-47C1-B2C6-546EEBD6FA69}" srcId="{506F5FF8-492B-4105-8CD7-60FD3ED56CD9}" destId="{8489C2B6-F773-4A4F-939D-50F50A122F89}" srcOrd="20" destOrd="0" parTransId="{9A3A92BA-BF4F-4624-987F-56143621558C}" sibTransId="{1F4C7E4B-B05B-44F1-9C2F-8923ED65DF0E}"/>
    <dgm:cxn modelId="{781AC865-52CE-43EC-AF04-888FF7AC02B9}" srcId="{E9D44FB7-8EEF-4259-A5DF-B04DB539A91F}" destId="{9D7B7D21-3733-46ED-A284-A7FB95260BDC}" srcOrd="1" destOrd="0" parTransId="{4201C7AF-2FB9-4D82-89BC-5EF712036D4B}" sibTransId="{A8E1303E-3F8A-4C45-9D98-4E1AA802E356}"/>
    <dgm:cxn modelId="{C74F0066-B338-42EF-BE88-13E06DF280E7}" srcId="{506F5FF8-492B-4105-8CD7-60FD3ED56CD9}" destId="{86F474EF-F0B2-4C72-8468-23169B02EB41}" srcOrd="19" destOrd="0" parTransId="{45B3BB0F-9512-43C2-B0FE-8462C43BBE51}" sibTransId="{44F8DE4E-ACF4-41E0-952E-D2E3296172B5}"/>
    <dgm:cxn modelId="{D4BDF948-18FB-418B-818C-08106FE6D812}" type="presOf" srcId="{55D2E917-50B4-4C83-BAFE-C954A37BF207}" destId="{8E1863F8-DDF0-4A82-B243-523DEFAC4BA5}" srcOrd="0" destOrd="0" presId="urn:microsoft.com/office/officeart/2005/8/layout/hList1"/>
    <dgm:cxn modelId="{6EDF036A-F2FF-46D5-9E8C-B8FA62EB96BC}" srcId="{506F5FF8-492B-4105-8CD7-60FD3ED56CD9}" destId="{51162D2D-5E63-4EA3-84BB-0930F102D32C}" srcOrd="8" destOrd="0" parTransId="{4A894884-E95F-48B2-BCB5-6DE19F55E49A}" sibTransId="{2A6387CB-8C3C-44D5-B833-BBB8DBF7B853}"/>
    <dgm:cxn modelId="{4E2AC76A-40BF-4A09-8757-DCCA1C205C45}" srcId="{6D2135A3-1ECA-4A39-9B58-9228DD32CF88}" destId="{4009E896-CAE4-4827-92B3-FB6A90D11C31}" srcOrd="2" destOrd="0" parTransId="{99B4EC3F-61EA-4920-B753-C7DEF4B55135}" sibTransId="{69FE597C-28A1-46AA-9BB3-79B5BA730664}"/>
    <dgm:cxn modelId="{0110594B-89F9-4F30-A4FD-4E0D460C80D2}" srcId="{506F5FF8-492B-4105-8CD7-60FD3ED56CD9}" destId="{F4B57C5A-6BE1-4E58-AD3A-E7C8EE9D7ACC}" srcOrd="3" destOrd="0" parTransId="{CD7D3D41-B527-4447-948F-9D4D5980D227}" sibTransId="{25419077-B8FF-4AF5-B2A2-414980A9EE8F}"/>
    <dgm:cxn modelId="{749F6A6C-2423-429C-9622-5F1092747AEA}" type="presOf" srcId="{B70419FD-C719-481F-A80B-0A78224484CD}" destId="{4E9FB275-3652-463A-8510-E7FDCEFE1A12}" srcOrd="0" destOrd="2" presId="urn:microsoft.com/office/officeart/2005/8/layout/hList1"/>
    <dgm:cxn modelId="{FA708D6C-D12E-4070-8208-797663D8D338}" srcId="{506F5FF8-492B-4105-8CD7-60FD3ED56CD9}" destId="{BEDE0D45-34F9-4E24-BEEA-25C282CEAD23}" srcOrd="12" destOrd="0" parTransId="{4E4151F0-DC63-486D-BA98-B9DE93F54370}" sibTransId="{BC240F54-28CC-406B-8932-410025003161}"/>
    <dgm:cxn modelId="{4CA4044E-A3BA-4C9E-A78D-DE0D1077ADE4}" type="presOf" srcId="{51162D2D-5E63-4EA3-84BB-0930F102D32C}" destId="{4E9FB275-3652-463A-8510-E7FDCEFE1A12}" srcOrd="0" destOrd="8" presId="urn:microsoft.com/office/officeart/2005/8/layout/hList1"/>
    <dgm:cxn modelId="{7E8C6B6E-A525-4E48-AF5B-9B385BD030F8}" srcId="{5BF35E44-C6F4-4BA5-B3C9-C37998E9CDEE}" destId="{96C49C40-BD95-451F-8DAA-603B07067692}" srcOrd="5" destOrd="0" parTransId="{B76398B2-97DE-4B63-A65A-8B969A0580FD}" sibTransId="{E062F1CA-29AD-475D-9677-6F9389602606}"/>
    <dgm:cxn modelId="{EFBE004F-C761-43A9-9BFE-B4C207CD28D7}" srcId="{E9D44FB7-8EEF-4259-A5DF-B04DB539A91F}" destId="{F54FA03A-F59D-40A2-94C9-CE2CE2A6470F}" srcOrd="5" destOrd="0" parTransId="{1C43D5F5-40CE-40C8-85DC-1D02209FE104}" sibTransId="{2D1643EF-49A5-4010-A760-71949570103E}"/>
    <dgm:cxn modelId="{E92EA94F-BE37-436B-B0A4-D5429D232EDE}" srcId="{BBBA9473-CFE9-4AE1-86E5-5A74D3986869}" destId="{BF7D0C6C-CC16-467C-9728-EB8A90D7FEE2}" srcOrd="2" destOrd="0" parTransId="{9A399168-1804-41F2-8A03-A35FA3C314A0}" sibTransId="{A093795D-C16C-4ECA-B773-C33FCD572723}"/>
    <dgm:cxn modelId="{04B9F36F-1B90-488C-989E-28D0033578E3}" type="presOf" srcId="{F4B57C5A-6BE1-4E58-AD3A-E7C8EE9D7ACC}" destId="{4E9FB275-3652-463A-8510-E7FDCEFE1A12}" srcOrd="0" destOrd="3" presId="urn:microsoft.com/office/officeart/2005/8/layout/hList1"/>
    <dgm:cxn modelId="{23A60A70-8288-439C-ABCD-F194C67D5736}" srcId="{5BF35E44-C6F4-4BA5-B3C9-C37998E9CDEE}" destId="{F0ACC5D8-CABB-4B71-B80C-6CBE4EC2D540}" srcOrd="1" destOrd="0" parTransId="{D8B6AC87-B228-4C7A-AD89-285615C6CC9A}" sibTransId="{EE28E1FD-B5D9-4EDC-BB5C-449335F8BB05}"/>
    <dgm:cxn modelId="{F415A270-A7AA-41FA-A1B8-2A6E6E41A755}" type="presOf" srcId="{E3487BBE-06FE-40AF-B98F-09D416C1C158}" destId="{4E9FB275-3652-463A-8510-E7FDCEFE1A12}" srcOrd="0" destOrd="1" presId="urn:microsoft.com/office/officeart/2005/8/layout/hList1"/>
    <dgm:cxn modelId="{1399CC70-6999-4A51-BFE0-575F8EDEC7A2}" type="presOf" srcId="{E7ACC31A-53AF-4A75-87C2-38ECE3106605}" destId="{4E9FB275-3652-463A-8510-E7FDCEFE1A12}" srcOrd="0" destOrd="5" presId="urn:microsoft.com/office/officeart/2005/8/layout/hList1"/>
    <dgm:cxn modelId="{2729E451-778F-40D5-90A7-4789DB7E4763}" type="presOf" srcId="{BBBA9473-CFE9-4AE1-86E5-5A74D3986869}" destId="{5F8EA98B-B786-43A7-A333-429392FB26AB}" srcOrd="0" destOrd="0" presId="urn:microsoft.com/office/officeart/2005/8/layout/hList1"/>
    <dgm:cxn modelId="{30B00F52-9C47-4320-AB6E-367F9E760719}" srcId="{506F5FF8-492B-4105-8CD7-60FD3ED56CD9}" destId="{01107515-5F55-43D2-AE65-9B636E7DBF38}" srcOrd="9" destOrd="0" parTransId="{7A833011-069D-461A-B176-1CAD533F0863}" sibTransId="{8C8C5917-E2F3-4766-841F-6FF10A3D5E6D}"/>
    <dgm:cxn modelId="{106E4E54-E37B-4D18-915C-225295A115A5}" srcId="{BBBA9473-CFE9-4AE1-86E5-5A74D3986869}" destId="{0A86695C-3A13-4C1B-9E2F-8828074B0C14}" srcOrd="1" destOrd="0" parTransId="{225C4F62-46A5-4E74-AB99-3D68347BFB15}" sibTransId="{55145991-FA3D-4FC8-86DF-3761CBEEA593}"/>
    <dgm:cxn modelId="{5DC00156-57E6-47FA-B169-A4ACA30BB016}" srcId="{506F5FF8-492B-4105-8CD7-60FD3ED56CD9}" destId="{82612354-70D0-4BC0-80BD-E96E7D3BD6C4}" srcOrd="16" destOrd="0" parTransId="{46903920-D7C6-4FE5-82B0-19CED3CDE1A8}" sibTransId="{BD428847-8B6C-48A7-A0BB-2762BAE7097A}"/>
    <dgm:cxn modelId="{AC1DA456-CBDB-4603-8603-42CEC0F4AB05}" srcId="{506F5FF8-492B-4105-8CD7-60FD3ED56CD9}" destId="{C3DABF05-6093-47D6-8AC9-48E205944009}" srcOrd="0" destOrd="0" parTransId="{40CD8602-4600-4EF8-A6AE-EAF2B3181316}" sibTransId="{9C25742F-E9BA-4A08-BF31-95624C5843E6}"/>
    <dgm:cxn modelId="{22321F57-02D9-46C9-BEF8-3E99B19C3E09}" type="presOf" srcId="{55CABBB3-141B-4D20-B260-B0EBF985D22C}" destId="{4ADEF1ED-80FA-4F76-91D6-75B272236F60}" srcOrd="0" destOrd="0" presId="urn:microsoft.com/office/officeart/2005/8/layout/hList1"/>
    <dgm:cxn modelId="{4DFD9C59-05D5-42B0-A572-4F93E018E925}" type="presOf" srcId="{866E3346-FB02-402E-A85C-97F3B2BF17C8}" destId="{29F7060B-0A3A-4CBB-B268-4375E111BEFB}" srcOrd="0" destOrd="4" presId="urn:microsoft.com/office/officeart/2005/8/layout/hList1"/>
    <dgm:cxn modelId="{A7E6215A-C1CD-403E-9FD5-475216CE4F2B}" srcId="{506F5FF8-492B-4105-8CD7-60FD3ED56CD9}" destId="{2C9DF98E-D4B6-4914-9715-866346EE5D97}" srcOrd="6" destOrd="0" parTransId="{10B05C3F-01AE-4770-B974-0B68FD92EC13}" sibTransId="{8AEB2023-19F7-4B1E-A229-349CA4E93D87}"/>
    <dgm:cxn modelId="{54AF2D7A-5A99-4A28-BA83-213ADFB7797E}" srcId="{506F5FF8-492B-4105-8CD7-60FD3ED56CD9}" destId="{EFCDF84D-6107-4260-909D-BD04A34739E9}" srcOrd="14" destOrd="0" parTransId="{71A590EC-0143-4DB7-96F0-DCB45FC9EE68}" sibTransId="{9C82A702-EFC7-4A3A-8465-011E0A182DC1}"/>
    <dgm:cxn modelId="{65D7627C-403D-4BA3-B132-10D1415C06F3}" type="presOf" srcId="{86F474EF-F0B2-4C72-8468-23169B02EB41}" destId="{4E9FB275-3652-463A-8510-E7FDCEFE1A12}" srcOrd="0" destOrd="19" presId="urn:microsoft.com/office/officeart/2005/8/layout/hList1"/>
    <dgm:cxn modelId="{8226757D-5AAE-4DB9-9829-780283B244AC}" srcId="{7D088FF5-AC83-417B-A77E-92D940AF7832}" destId="{BBBA9473-CFE9-4AE1-86E5-5A74D3986869}" srcOrd="3" destOrd="0" parTransId="{98CFB464-366F-4732-B493-A828E3FBE861}" sibTransId="{E292AD4C-E09D-4A91-AEC3-9B6DC6A85D80}"/>
    <dgm:cxn modelId="{F129947E-8D6E-4D07-B685-4437F39C743F}" type="presOf" srcId="{AA1402E8-22A3-4A38-9345-BB0465337F46}" destId="{A706D904-DA49-48E6-946C-EA8AA56DF9D8}" srcOrd="0" destOrd="2" presId="urn:microsoft.com/office/officeart/2005/8/layout/hList1"/>
    <dgm:cxn modelId="{05465B7F-6A0E-4898-99FC-EA3C945E8D9A}" type="presOf" srcId="{506F5FF8-492B-4105-8CD7-60FD3ED56CD9}" destId="{7A47AD62-0A1D-45A9-93D9-2A384C9531E1}" srcOrd="0" destOrd="0" presId="urn:microsoft.com/office/officeart/2005/8/layout/hList1"/>
    <dgm:cxn modelId="{7E2F4B7F-97CE-4DCC-B714-2B2C2BC4ACC7}" srcId="{506F5FF8-492B-4105-8CD7-60FD3ED56CD9}" destId="{12882EB0-33C4-4F8C-8FA5-2A046948D462}" srcOrd="18" destOrd="0" parTransId="{A65984D8-42E9-4093-9F91-DC18C8B43CEF}" sibTransId="{F8954F99-155C-4191-91EF-C1D134CAFC0D}"/>
    <dgm:cxn modelId="{5787AA84-A6AD-49FB-B924-BDD80A777865}" type="presOf" srcId="{87824C6D-B6BC-47D7-A358-C297EA4D4135}" destId="{8E1863F8-DDF0-4A82-B243-523DEFAC4BA5}" srcOrd="0" destOrd="2" presId="urn:microsoft.com/office/officeart/2005/8/layout/hList1"/>
    <dgm:cxn modelId="{9347AE84-AFAE-48E7-B65B-F1A28410DCB1}" type="presOf" srcId="{3FB95A47-1B78-43F7-ACCD-7D78E82157B8}" destId="{4E9FB275-3652-463A-8510-E7FDCEFE1A12}" srcOrd="0" destOrd="22" presId="urn:microsoft.com/office/officeart/2005/8/layout/hList1"/>
    <dgm:cxn modelId="{C7A9EF87-DA2F-4F98-8433-8A042944CADE}" type="presOf" srcId="{9D7B7D21-3733-46ED-A284-A7FB95260BDC}" destId="{8E1863F8-DDF0-4A82-B243-523DEFAC4BA5}" srcOrd="0" destOrd="1" presId="urn:microsoft.com/office/officeart/2005/8/layout/hList1"/>
    <dgm:cxn modelId="{7EA61E89-D1C7-4D58-A656-FF8A008E8164}" srcId="{5BF35E44-C6F4-4BA5-B3C9-C37998E9CDEE}" destId="{BEF9E5FD-AF98-4FD2-AEDA-4E814297DECB}" srcOrd="0" destOrd="0" parTransId="{135CC08F-EBB5-4B52-9A8A-F0721D4B545D}" sibTransId="{20EDFC03-3FEE-46E0-9030-410402BCE2DA}"/>
    <dgm:cxn modelId="{E3755F8C-095B-4BD7-A442-1CED3D2DB1AD}" type="presOf" srcId="{4EF0698D-4223-404C-9D0F-5FD11C858F18}" destId="{4E9FB275-3652-463A-8510-E7FDCEFE1A12}" srcOrd="0" destOrd="24" presId="urn:microsoft.com/office/officeart/2005/8/layout/hList1"/>
    <dgm:cxn modelId="{3BC7618F-DDA1-44E7-A084-B575A08C83D5}" type="presOf" srcId="{C99AE44A-9D32-4FB5-903F-F1584FB4B320}" destId="{4E9FB275-3652-463A-8510-E7FDCEFE1A12}" srcOrd="0" destOrd="4" presId="urn:microsoft.com/office/officeart/2005/8/layout/hList1"/>
    <dgm:cxn modelId="{069E4F92-38F1-487B-B094-4C44F41DA4CB}" srcId="{5BF35E44-C6F4-4BA5-B3C9-C37998E9CDEE}" destId="{AA1402E8-22A3-4A38-9345-BB0465337F46}" srcOrd="2" destOrd="0" parTransId="{D8B0454A-6463-45F9-BF2E-FAE1E1E02AFA}" sibTransId="{99378531-0959-4FD5-8CCE-A1AE0E1D19A3}"/>
    <dgm:cxn modelId="{B6512794-F1C4-4F7A-91DE-C1ADC8886B38}" srcId="{7D088FF5-AC83-417B-A77E-92D940AF7832}" destId="{506F5FF8-492B-4105-8CD7-60FD3ED56CD9}" srcOrd="4" destOrd="0" parTransId="{604B45B3-C23C-4CD7-A058-E40E328143DB}" sibTransId="{FEA32908-FC28-4D9B-A5CF-DA0E12A2AF59}"/>
    <dgm:cxn modelId="{146A8795-A14D-4DA8-AC03-8B6C0C39ACF4}" type="presOf" srcId="{493456E0-13DA-44F2-AA43-F805EB6E2F76}" destId="{4E9FB275-3652-463A-8510-E7FDCEFE1A12}" srcOrd="0" destOrd="23" presId="urn:microsoft.com/office/officeart/2005/8/layout/hList1"/>
    <dgm:cxn modelId="{AE26BF97-9395-45D3-BD43-888E95E950B4}" srcId="{E9D44FB7-8EEF-4259-A5DF-B04DB539A91F}" destId="{6C6364D3-1C7C-4979-B261-56D83FE272ED}" srcOrd="3" destOrd="0" parTransId="{33B401A9-7758-4DAF-9512-9EF67489EFFC}" sibTransId="{6AFB1B1D-206F-4438-8F0E-A380DCA52994}"/>
    <dgm:cxn modelId="{7D4F609B-B268-4396-9DF8-3DC8D46E67AC}" srcId="{6D2135A3-1ECA-4A39-9B58-9228DD32CF88}" destId="{110F84A4-1981-4471-A81B-93FD124BDCC7}" srcOrd="0" destOrd="0" parTransId="{445A2793-0B7B-4FDC-A64A-212BC0D5D838}" sibTransId="{13AD990E-A1DB-4468-A8E0-8BB6DE813A91}"/>
    <dgm:cxn modelId="{A6F6039C-DA58-40AA-A3A8-C6407C3C33C1}" type="presOf" srcId="{BF7D0C6C-CC16-467C-9728-EB8A90D7FEE2}" destId="{4ADEF1ED-80FA-4F76-91D6-75B272236F60}" srcOrd="0" destOrd="2" presId="urn:microsoft.com/office/officeart/2005/8/layout/hList1"/>
    <dgm:cxn modelId="{8B96999F-230A-456B-B00F-3FBD5169F7FA}" type="presOf" srcId="{317B8CFA-B56D-4845-9338-9C9FDDB9BA42}" destId="{A706D904-DA49-48E6-946C-EA8AA56DF9D8}" srcOrd="0" destOrd="6" presId="urn:microsoft.com/office/officeart/2005/8/layout/hList1"/>
    <dgm:cxn modelId="{0176BAA1-6BA7-4305-876F-75ACCC7E132D}" srcId="{5BF35E44-C6F4-4BA5-B3C9-C37998E9CDEE}" destId="{4EDD50F9-AD3A-4398-AE5C-01A487C36166}" srcOrd="3" destOrd="0" parTransId="{01A13CAD-146C-4E3B-A920-C5809CB78553}" sibTransId="{B39ECCA7-F39D-4F3F-A6F0-85764F739047}"/>
    <dgm:cxn modelId="{2CEB32A8-10C5-41D9-BCB8-538ED7997A59}" srcId="{506F5FF8-492B-4105-8CD7-60FD3ED56CD9}" destId="{1E6930E5-09AE-4615-9456-B95CFEEBBF9C}" srcOrd="21" destOrd="0" parTransId="{C5BCB6A6-28A2-4705-B661-9200ECC187D8}" sibTransId="{37DF5EDC-693A-4733-86F0-BFCCB7750FC9}"/>
    <dgm:cxn modelId="{E83E59A9-6371-404E-9BEC-16F8A8152E64}" srcId="{506F5FF8-492B-4105-8CD7-60FD3ED56CD9}" destId="{2150E70D-875E-451E-8E59-E4C2BEB467E7}" srcOrd="13" destOrd="0" parTransId="{03954280-F5A3-4953-B5E7-06B9610F0695}" sibTransId="{65667E45-733E-48AB-9E66-7927E7E37860}"/>
    <dgm:cxn modelId="{5934FEA9-E7E8-4B1F-B11C-BAC7607DAE94}" type="presOf" srcId="{14C6AA8C-3C73-4FE0-A492-040062C316D6}" destId="{4E9FB275-3652-463A-8510-E7FDCEFE1A12}" srcOrd="0" destOrd="7" presId="urn:microsoft.com/office/officeart/2005/8/layout/hList1"/>
    <dgm:cxn modelId="{10F456AA-59C1-42B4-B0AB-6979C93F8578}" srcId="{5BF35E44-C6F4-4BA5-B3C9-C37998E9CDEE}" destId="{F48DB4FF-A53B-43A2-B084-8CDF002AA71F}" srcOrd="4" destOrd="0" parTransId="{B326E0CA-DE6A-49E8-8A81-A12E8A5D98A4}" sibTransId="{B371CC00-1DB3-4A05-806E-BAA15EECC5CC}"/>
    <dgm:cxn modelId="{CC1DF0AE-C727-4B1C-9828-EFC408DB2571}" srcId="{506F5FF8-492B-4105-8CD7-60FD3ED56CD9}" destId="{493456E0-13DA-44F2-AA43-F805EB6E2F76}" srcOrd="23" destOrd="0" parTransId="{13BFE282-C2DB-488A-94F5-0C09B1431CB7}" sibTransId="{EB3EA193-1613-4E54-86E1-B106667359FE}"/>
    <dgm:cxn modelId="{7EB0D7B1-89C3-4E9D-830F-0FA72E0CE125}" type="presOf" srcId="{F0ACC5D8-CABB-4B71-B80C-6CBE4EC2D540}" destId="{A706D904-DA49-48E6-946C-EA8AA56DF9D8}" srcOrd="0" destOrd="1" presId="urn:microsoft.com/office/officeart/2005/8/layout/hList1"/>
    <dgm:cxn modelId="{99620CB4-DB12-4E36-8CEC-FCEC3A6A5DA4}" srcId="{5BF35E44-C6F4-4BA5-B3C9-C37998E9CDEE}" destId="{317B8CFA-B56D-4845-9338-9C9FDDB9BA42}" srcOrd="6" destOrd="0" parTransId="{FF2A7AFD-D509-41A1-83A5-01435BCB23E0}" sibTransId="{5A380206-E64A-4F57-B430-935567C8BDC9}"/>
    <dgm:cxn modelId="{BA8BC9B6-D360-46E7-A70E-196C0BCCBFC2}" type="presOf" srcId="{9DED6322-D095-4375-A065-62EECCCF8626}" destId="{4E9FB275-3652-463A-8510-E7FDCEFE1A12}" srcOrd="0" destOrd="25" presId="urn:microsoft.com/office/officeart/2005/8/layout/hList1"/>
    <dgm:cxn modelId="{8D1313B7-2D05-4C23-8F2F-406C13D02919}" srcId="{BBBA9473-CFE9-4AE1-86E5-5A74D3986869}" destId="{A591CC9D-5F42-473B-841B-6E12FDAE898A}" srcOrd="4" destOrd="0" parTransId="{31B9658E-EF82-4107-BB33-33DFAA6C431B}" sibTransId="{276D2332-E483-4648-A90F-63162CC7B3EF}"/>
    <dgm:cxn modelId="{512990B7-F3F1-4A01-8B5C-DADBB17750D2}" srcId="{506F5FF8-492B-4105-8CD7-60FD3ED56CD9}" destId="{B70419FD-C719-481F-A80B-0A78224484CD}" srcOrd="2" destOrd="0" parTransId="{E50B2D4F-297C-452A-A6AC-620492AE8289}" sibTransId="{C2010C29-5EDF-469F-8030-0E0331C1E09B}"/>
    <dgm:cxn modelId="{8C7334B8-4B76-4DA3-8693-A670DECF3337}" type="presOf" srcId="{01107515-5F55-43D2-AE65-9B636E7DBF38}" destId="{4E9FB275-3652-463A-8510-E7FDCEFE1A12}" srcOrd="0" destOrd="9" presId="urn:microsoft.com/office/officeart/2005/8/layout/hList1"/>
    <dgm:cxn modelId="{7A3C07BA-268B-4CD3-9BF1-1804D275132C}" type="presOf" srcId="{14D94188-F3C3-4821-9EDA-7D266565C396}" destId="{29F7060B-0A3A-4CBB-B268-4375E111BEFB}" srcOrd="0" destOrd="3" presId="urn:microsoft.com/office/officeart/2005/8/layout/hList1"/>
    <dgm:cxn modelId="{4D6481BE-62D2-404A-A75C-7F23D22EA026}" type="presOf" srcId="{8489C2B6-F773-4A4F-939D-50F50A122F89}" destId="{4E9FB275-3652-463A-8510-E7FDCEFE1A12}" srcOrd="0" destOrd="20" presId="urn:microsoft.com/office/officeart/2005/8/layout/hList1"/>
    <dgm:cxn modelId="{E93334BF-B350-4CB6-84A2-8FC9ECFFA800}" type="presOf" srcId="{63A65A41-3C23-4A52-B04F-4C11151D6A58}" destId="{4E9FB275-3652-463A-8510-E7FDCEFE1A12}" srcOrd="0" destOrd="15" presId="urn:microsoft.com/office/officeart/2005/8/layout/hList1"/>
    <dgm:cxn modelId="{3E1293C1-61A2-4ED2-A487-20422C88DB64}" type="presOf" srcId="{4AD51784-ADAB-45DD-BB41-95881967B3FC}" destId="{4ADEF1ED-80FA-4F76-91D6-75B272236F60}" srcOrd="0" destOrd="3" presId="urn:microsoft.com/office/officeart/2005/8/layout/hList1"/>
    <dgm:cxn modelId="{4C6B89C4-A3AC-4C8E-9FD3-0C1B99DDED98}" type="presOf" srcId="{C3DABF05-6093-47D6-8AC9-48E205944009}" destId="{4E9FB275-3652-463A-8510-E7FDCEFE1A12}" srcOrd="0" destOrd="0" presId="urn:microsoft.com/office/officeart/2005/8/layout/hList1"/>
    <dgm:cxn modelId="{4FE91FCF-D73F-4D6F-A966-599DEFB8819C}" srcId="{6D2135A3-1ECA-4A39-9B58-9228DD32CF88}" destId="{866E3346-FB02-402E-A85C-97F3B2BF17C8}" srcOrd="4" destOrd="0" parTransId="{0D03F2B0-6119-4891-83CA-90EF6C5C2083}" sibTransId="{F5DF9E59-CDC8-4016-8C48-710A7327F930}"/>
    <dgm:cxn modelId="{20C757DB-40A1-43AB-9F77-9B1737A269CF}" type="presOf" srcId="{D5D9F2FA-3A28-4C6E-8569-9D375D36D5B9}" destId="{4E9FB275-3652-463A-8510-E7FDCEFE1A12}" srcOrd="0" destOrd="26" presId="urn:microsoft.com/office/officeart/2005/8/layout/hList1"/>
    <dgm:cxn modelId="{F11FAADB-41D4-44FB-8719-754A1771C9DB}" type="presOf" srcId="{0A86695C-3A13-4C1B-9E2F-8828074B0C14}" destId="{4ADEF1ED-80FA-4F76-91D6-75B272236F60}" srcOrd="0" destOrd="1" presId="urn:microsoft.com/office/officeart/2005/8/layout/hList1"/>
    <dgm:cxn modelId="{7D2FE8DC-9177-42C2-815E-47FE74A1D2DC}" srcId="{7D088FF5-AC83-417B-A77E-92D940AF7832}" destId="{6D2135A3-1ECA-4A39-9B58-9228DD32CF88}" srcOrd="1" destOrd="0" parTransId="{BAB713F5-60E7-4A66-B478-CE5F3037D8DE}" sibTransId="{07E41324-D348-49C3-9430-31C5EFB26A22}"/>
    <dgm:cxn modelId="{FEAAF0DC-B076-41EF-8B60-B6E1062B5EB9}" type="presOf" srcId="{EFCDF84D-6107-4260-909D-BD04A34739E9}" destId="{4E9FB275-3652-463A-8510-E7FDCEFE1A12}" srcOrd="0" destOrd="14" presId="urn:microsoft.com/office/officeart/2005/8/layout/hList1"/>
    <dgm:cxn modelId="{7775E8E7-65B3-4C33-A9D8-61E3FCEDF548}" type="presOf" srcId="{2150E70D-875E-451E-8E59-E4C2BEB467E7}" destId="{4E9FB275-3652-463A-8510-E7FDCEFE1A12}" srcOrd="0" destOrd="13" presId="urn:microsoft.com/office/officeart/2005/8/layout/hList1"/>
    <dgm:cxn modelId="{499CD1E9-758B-4FC4-A455-3C4E2FEEC515}" srcId="{506F5FF8-492B-4105-8CD7-60FD3ED56CD9}" destId="{66B34624-19E1-466F-B30B-58E81B18E41B}" srcOrd="11" destOrd="0" parTransId="{136AE22D-06E0-441C-96DB-43B0CFFDD794}" sibTransId="{1CA6F1F3-A26D-4676-B382-EEE004EC83B0}"/>
    <dgm:cxn modelId="{112A73EB-2945-4EE4-A15B-DA78AF401B09}" srcId="{506F5FF8-492B-4105-8CD7-60FD3ED56CD9}" destId="{3FB95A47-1B78-43F7-ACCD-7D78E82157B8}" srcOrd="22" destOrd="0" parTransId="{EB7D9F0D-6D47-4961-BC85-8CD86A1718AE}" sibTransId="{6A1A59E7-15C6-42A4-993B-82D7EE73B67E}"/>
    <dgm:cxn modelId="{FD04FDEB-65AC-4CD8-B1A7-B0A463D353E1}" srcId="{7D088FF5-AC83-417B-A77E-92D940AF7832}" destId="{5BF35E44-C6F4-4BA5-B3C9-C37998E9CDEE}" srcOrd="0" destOrd="0" parTransId="{963A6A4E-28D6-48E0-9951-82E2C86AE13D}" sibTransId="{C3D063F3-09A7-4173-826C-3835CD8B077F}"/>
    <dgm:cxn modelId="{E00E13ED-95C2-4CFB-86A7-74791069281C}" type="presOf" srcId="{5BF35E44-C6F4-4BA5-B3C9-C37998E9CDEE}" destId="{582E4427-54C1-4DC1-B513-9F57B6B92242}" srcOrd="0" destOrd="0" presId="urn:microsoft.com/office/officeart/2005/8/layout/hList1"/>
    <dgm:cxn modelId="{022510EF-CFC7-401A-B5DD-7D10882C8CDB}" srcId="{506F5FF8-492B-4105-8CD7-60FD3ED56CD9}" destId="{63A65A41-3C23-4A52-B04F-4C11151D6A58}" srcOrd="15" destOrd="0" parTransId="{CD26197E-FE9D-41C3-82D6-A5572EA1A8A9}" sibTransId="{998ED220-B3E1-4E56-B58B-5E5CBE58CBE8}"/>
    <dgm:cxn modelId="{99BFD6F0-6928-4724-AA8A-5F908FCAE485}" type="presOf" srcId="{E9D44FB7-8EEF-4259-A5DF-B04DB539A91F}" destId="{4F0A5EDC-8A19-473F-A7D9-A0E6E955F57E}" srcOrd="0" destOrd="0" presId="urn:microsoft.com/office/officeart/2005/8/layout/hList1"/>
    <dgm:cxn modelId="{B38666F1-D1AA-4D6E-9655-4DE6BF013436}" type="presOf" srcId="{C32E3696-EC51-4976-9332-D81AA9C9640D}" destId="{29F7060B-0A3A-4CBB-B268-4375E111BEFB}" srcOrd="0" destOrd="1" presId="urn:microsoft.com/office/officeart/2005/8/layout/hList1"/>
    <dgm:cxn modelId="{81851BF4-FACE-40C4-B439-344E754673BC}" type="presOf" srcId="{4009E896-CAE4-4827-92B3-FB6A90D11C31}" destId="{29F7060B-0A3A-4CBB-B268-4375E111BEFB}" srcOrd="0" destOrd="2" presId="urn:microsoft.com/office/officeart/2005/8/layout/hList1"/>
    <dgm:cxn modelId="{79D80CF5-F59F-4273-BF2B-238BFDD35D50}" type="presOf" srcId="{F54FA03A-F59D-40A2-94C9-CE2CE2A6470F}" destId="{8E1863F8-DDF0-4A82-B243-523DEFAC4BA5}" srcOrd="0" destOrd="5" presId="urn:microsoft.com/office/officeart/2005/8/layout/hList1"/>
    <dgm:cxn modelId="{C0C597F5-733E-42D5-B657-6CCB0ED351C6}" srcId="{506F5FF8-492B-4105-8CD7-60FD3ED56CD9}" destId="{4EF0698D-4223-404C-9D0F-5FD11C858F18}" srcOrd="24" destOrd="0" parTransId="{C1C6A904-4DA6-427D-A808-36910DA20071}" sibTransId="{790B80E8-CC40-48E9-BFD8-7F3E7F9F057D}"/>
    <dgm:cxn modelId="{2CC541FA-1D41-4F21-BA0C-2DF32718E245}" type="presOf" srcId="{F44AB9B6-62F0-4DAC-AC12-19C004E7B500}" destId="{8E1863F8-DDF0-4A82-B243-523DEFAC4BA5}" srcOrd="0" destOrd="4" presId="urn:microsoft.com/office/officeart/2005/8/layout/hList1"/>
    <dgm:cxn modelId="{8F0C0CFE-0135-4590-8200-90699379A5F3}" srcId="{6D2135A3-1ECA-4A39-9B58-9228DD32CF88}" destId="{C32E3696-EC51-4976-9332-D81AA9C9640D}" srcOrd="1" destOrd="0" parTransId="{87D393F3-8DCF-4CC8-A6FA-98794083482A}" sibTransId="{C7F2DF5B-15B3-447F-8797-B248AEBD6DE4}"/>
    <dgm:cxn modelId="{5C18EDFE-E4E9-4E80-AD99-62A32355CFA7}" type="presOf" srcId="{6D2135A3-1ECA-4A39-9B58-9228DD32CF88}" destId="{9C9F843F-22B9-4D3D-A1F0-5420007A15ED}" srcOrd="0" destOrd="0" presId="urn:microsoft.com/office/officeart/2005/8/layout/hList1"/>
    <dgm:cxn modelId="{F9594821-7DB3-4862-81FE-295DB32D7109}" type="presParOf" srcId="{172CBC18-7796-4A91-89BF-A5C3152B3094}" destId="{5C59DAF0-58C3-4CAA-9A81-EE07879C1CFE}" srcOrd="0" destOrd="0" presId="urn:microsoft.com/office/officeart/2005/8/layout/hList1"/>
    <dgm:cxn modelId="{C80A9CC6-0382-48B6-933C-01B5B5961279}" type="presParOf" srcId="{5C59DAF0-58C3-4CAA-9A81-EE07879C1CFE}" destId="{582E4427-54C1-4DC1-B513-9F57B6B92242}" srcOrd="0" destOrd="0" presId="urn:microsoft.com/office/officeart/2005/8/layout/hList1"/>
    <dgm:cxn modelId="{427BA5E8-06D5-409E-842D-2D0CAD11FF08}" type="presParOf" srcId="{5C59DAF0-58C3-4CAA-9A81-EE07879C1CFE}" destId="{A706D904-DA49-48E6-946C-EA8AA56DF9D8}" srcOrd="1" destOrd="0" presId="urn:microsoft.com/office/officeart/2005/8/layout/hList1"/>
    <dgm:cxn modelId="{A0520F7F-725A-4001-8B96-F73DE4CF49A3}" type="presParOf" srcId="{172CBC18-7796-4A91-89BF-A5C3152B3094}" destId="{6F12335F-6E9E-4BB3-90B3-C8BAB73D22BE}" srcOrd="1" destOrd="0" presId="urn:microsoft.com/office/officeart/2005/8/layout/hList1"/>
    <dgm:cxn modelId="{1D39EE96-FB1B-447B-93E8-005688819B75}" type="presParOf" srcId="{172CBC18-7796-4A91-89BF-A5C3152B3094}" destId="{140DA734-E055-4D0F-8222-FFA7BC4DE43F}" srcOrd="2" destOrd="0" presId="urn:microsoft.com/office/officeart/2005/8/layout/hList1"/>
    <dgm:cxn modelId="{F08AFB44-B459-4DFB-93B8-23276D9A2591}" type="presParOf" srcId="{140DA734-E055-4D0F-8222-FFA7BC4DE43F}" destId="{9C9F843F-22B9-4D3D-A1F0-5420007A15ED}" srcOrd="0" destOrd="0" presId="urn:microsoft.com/office/officeart/2005/8/layout/hList1"/>
    <dgm:cxn modelId="{BA1146C3-7225-449E-A891-68AF27AE2198}" type="presParOf" srcId="{140DA734-E055-4D0F-8222-FFA7BC4DE43F}" destId="{29F7060B-0A3A-4CBB-B268-4375E111BEFB}" srcOrd="1" destOrd="0" presId="urn:microsoft.com/office/officeart/2005/8/layout/hList1"/>
    <dgm:cxn modelId="{B280DB61-B74E-4C8F-A27C-D27735E17D4F}" type="presParOf" srcId="{172CBC18-7796-4A91-89BF-A5C3152B3094}" destId="{312E823D-9088-4ADA-9A61-CC6402E5DEE7}" srcOrd="3" destOrd="0" presId="urn:microsoft.com/office/officeart/2005/8/layout/hList1"/>
    <dgm:cxn modelId="{6D499AF0-C7E7-4160-8FF8-3A6212F0CBCF}" type="presParOf" srcId="{172CBC18-7796-4A91-89BF-A5C3152B3094}" destId="{B0092FAC-1CC0-4DCC-A920-6DB45999649C}" srcOrd="4" destOrd="0" presId="urn:microsoft.com/office/officeart/2005/8/layout/hList1"/>
    <dgm:cxn modelId="{B798D30E-04ED-4A2D-8E46-3A5403D8B03F}" type="presParOf" srcId="{B0092FAC-1CC0-4DCC-A920-6DB45999649C}" destId="{4F0A5EDC-8A19-473F-A7D9-A0E6E955F57E}" srcOrd="0" destOrd="0" presId="urn:microsoft.com/office/officeart/2005/8/layout/hList1"/>
    <dgm:cxn modelId="{97901187-BC1C-496E-9818-34E3D0B8A44D}" type="presParOf" srcId="{B0092FAC-1CC0-4DCC-A920-6DB45999649C}" destId="{8E1863F8-DDF0-4A82-B243-523DEFAC4BA5}" srcOrd="1" destOrd="0" presId="urn:microsoft.com/office/officeart/2005/8/layout/hList1"/>
    <dgm:cxn modelId="{68EB3BAD-2115-4BE5-8733-4B5DFBCD431A}" type="presParOf" srcId="{172CBC18-7796-4A91-89BF-A5C3152B3094}" destId="{4AC1FB00-A1DF-4042-BF70-35F588B83C28}" srcOrd="5" destOrd="0" presId="urn:microsoft.com/office/officeart/2005/8/layout/hList1"/>
    <dgm:cxn modelId="{4959326E-8367-4D2C-83FB-09E150963E2E}" type="presParOf" srcId="{172CBC18-7796-4A91-89BF-A5C3152B3094}" destId="{9578299A-FDB2-41C6-AAF7-871F4E4E2DB7}" srcOrd="6" destOrd="0" presId="urn:microsoft.com/office/officeart/2005/8/layout/hList1"/>
    <dgm:cxn modelId="{F0A70D7C-8777-4751-82BF-1281D65EAFD1}" type="presParOf" srcId="{9578299A-FDB2-41C6-AAF7-871F4E4E2DB7}" destId="{5F8EA98B-B786-43A7-A333-429392FB26AB}" srcOrd="0" destOrd="0" presId="urn:microsoft.com/office/officeart/2005/8/layout/hList1"/>
    <dgm:cxn modelId="{4139502A-678F-4F72-B2A9-756422B91AFD}" type="presParOf" srcId="{9578299A-FDB2-41C6-AAF7-871F4E4E2DB7}" destId="{4ADEF1ED-80FA-4F76-91D6-75B272236F60}" srcOrd="1" destOrd="0" presId="urn:microsoft.com/office/officeart/2005/8/layout/hList1"/>
    <dgm:cxn modelId="{4DE311F3-9808-4046-B32D-FAFAA40B88B8}" type="presParOf" srcId="{172CBC18-7796-4A91-89BF-A5C3152B3094}" destId="{DC14BDE6-47E4-45C4-86F0-3A9CA219E2A0}" srcOrd="7" destOrd="0" presId="urn:microsoft.com/office/officeart/2005/8/layout/hList1"/>
    <dgm:cxn modelId="{D5F5B0C6-43B1-4679-A5E1-BCA1CE149F49}" type="presParOf" srcId="{172CBC18-7796-4A91-89BF-A5C3152B3094}" destId="{0210843F-F50C-464B-ADAE-845F1B92189D}" srcOrd="8" destOrd="0" presId="urn:microsoft.com/office/officeart/2005/8/layout/hList1"/>
    <dgm:cxn modelId="{6EFBCBBF-4C0A-4379-9B9C-53F0D0B49545}" type="presParOf" srcId="{0210843F-F50C-464B-ADAE-845F1B92189D}" destId="{7A47AD62-0A1D-45A9-93D9-2A384C9531E1}" srcOrd="0" destOrd="0" presId="urn:microsoft.com/office/officeart/2005/8/layout/hList1"/>
    <dgm:cxn modelId="{C3DAA731-606F-4A44-8AE1-33B74E8A1B19}" type="presParOf" srcId="{0210843F-F50C-464B-ADAE-845F1B92189D}" destId="{4E9FB275-3652-463A-8510-E7FDCEFE1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4C0246-81ED-4590-9D0B-BCB20AD194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E51A686-4737-463F-BDAC-2E3D273DBFB0}">
      <dgm:prSet phldrT="[Text]" phldr="0"/>
      <dgm:spPr/>
      <dgm:t>
        <a:bodyPr/>
        <a:lstStyle/>
        <a:p>
          <a:r>
            <a:rPr lang="en-US">
              <a:solidFill>
                <a:schemeClr val="tx1"/>
              </a:solidFill>
            </a:rPr>
            <a:t>Track Owners</a:t>
          </a:r>
        </a:p>
      </dgm:t>
    </dgm:pt>
    <dgm:pt modelId="{99BB1E81-404F-4B70-80D0-DB3278DC6DA4}" type="parTrans" cxnId="{610F9A99-4E9A-4E10-BBCB-0FEA1E778894}">
      <dgm:prSet/>
      <dgm:spPr/>
      <dgm:t>
        <a:bodyPr/>
        <a:lstStyle/>
        <a:p>
          <a:endParaRPr lang="en-US"/>
        </a:p>
      </dgm:t>
    </dgm:pt>
    <dgm:pt modelId="{498CAC43-EA36-4D27-8EB5-590E0C0F1AD5}" type="sibTrans" cxnId="{610F9A99-4E9A-4E10-BBCB-0FEA1E778894}">
      <dgm:prSet/>
      <dgm:spPr/>
      <dgm:t>
        <a:bodyPr/>
        <a:lstStyle/>
        <a:p>
          <a:endParaRPr lang="en-US"/>
        </a:p>
      </dgm:t>
    </dgm:pt>
    <dgm:pt modelId="{AC2DD47B-E0EA-4430-B037-B7C5AA6665F3}">
      <dgm:prSet phldrT="[Text]" phldr="0"/>
      <dgm:spPr/>
      <dgm:t>
        <a:bodyPr/>
        <a:lstStyle/>
        <a:p>
          <a:r>
            <a:rPr lang="en-US">
              <a:solidFill>
                <a:schemeClr val="tx1"/>
              </a:solidFill>
            </a:rPr>
            <a:t>Speakers</a:t>
          </a:r>
        </a:p>
      </dgm:t>
    </dgm:pt>
    <dgm:pt modelId="{D9084E19-9E40-4BF2-929B-0A54336AC0C6}" type="parTrans" cxnId="{C2990C05-54F4-402D-8496-3DD85B2C1BA8}">
      <dgm:prSet/>
      <dgm:spPr/>
      <dgm:t>
        <a:bodyPr/>
        <a:lstStyle/>
        <a:p>
          <a:endParaRPr lang="en-US"/>
        </a:p>
      </dgm:t>
    </dgm:pt>
    <dgm:pt modelId="{CA2E6075-B422-4B1F-B581-98DC8B9D0979}" type="sibTrans" cxnId="{C2990C05-54F4-402D-8496-3DD85B2C1BA8}">
      <dgm:prSet/>
      <dgm:spPr/>
      <dgm:t>
        <a:bodyPr/>
        <a:lstStyle/>
        <a:p>
          <a:endParaRPr lang="en-US"/>
        </a:p>
      </dgm:t>
    </dgm:pt>
    <dgm:pt modelId="{FD118D3F-677A-4BB1-AEC2-231CF5E083C3}">
      <dgm:prSet phldrT="[Text]" phldr="0"/>
      <dgm:spPr/>
      <dgm:t>
        <a:bodyPr/>
        <a:lstStyle/>
        <a:p>
          <a:r>
            <a:rPr lang="en-US">
              <a:solidFill>
                <a:schemeClr val="tx1"/>
              </a:solidFill>
            </a:rPr>
            <a:t>Attendees</a:t>
          </a:r>
        </a:p>
      </dgm:t>
    </dgm:pt>
    <dgm:pt modelId="{ABC6C655-DDD4-45A8-8BC6-716AB2FEB0E7}" type="parTrans" cxnId="{02563ACE-9C7C-408B-8256-72D0084A7994}">
      <dgm:prSet/>
      <dgm:spPr/>
      <dgm:t>
        <a:bodyPr/>
        <a:lstStyle/>
        <a:p>
          <a:endParaRPr lang="en-US"/>
        </a:p>
      </dgm:t>
    </dgm:pt>
    <dgm:pt modelId="{53A5802B-0558-40BE-9CEA-91E7F3A2C80C}" type="sibTrans" cxnId="{02563ACE-9C7C-408B-8256-72D0084A7994}">
      <dgm:prSet/>
      <dgm:spPr/>
      <dgm:t>
        <a:bodyPr/>
        <a:lstStyle/>
        <a:p>
          <a:endParaRPr lang="en-US"/>
        </a:p>
      </dgm:t>
    </dgm:pt>
    <dgm:pt modelId="{920E392B-1AED-4CB0-9D7E-07009E392438}">
      <dgm:prSet phldrT="[Text]" phldr="0"/>
      <dgm:spPr/>
      <dgm:t>
        <a:bodyPr/>
        <a:lstStyle/>
        <a:p>
          <a:r>
            <a:rPr lang="en-US"/>
            <a:t>Almost 40 Track Owners managing over 400 sessions</a:t>
          </a:r>
        </a:p>
      </dgm:t>
    </dgm:pt>
    <dgm:pt modelId="{5C704B6D-F2EB-4437-A18B-2A07F9D20564}" type="parTrans" cxnId="{6415DAC0-B9E8-46D5-ABC8-EA95B46F91CA}">
      <dgm:prSet/>
      <dgm:spPr/>
      <dgm:t>
        <a:bodyPr/>
        <a:lstStyle/>
        <a:p>
          <a:endParaRPr lang="en-US"/>
        </a:p>
      </dgm:t>
    </dgm:pt>
    <dgm:pt modelId="{F45FD34F-BDBE-4A43-8196-448DAB0F9D19}" type="sibTrans" cxnId="{6415DAC0-B9E8-46D5-ABC8-EA95B46F91CA}">
      <dgm:prSet/>
      <dgm:spPr/>
      <dgm:t>
        <a:bodyPr/>
        <a:lstStyle/>
        <a:p>
          <a:endParaRPr lang="en-US"/>
        </a:p>
      </dgm:t>
    </dgm:pt>
    <dgm:pt modelId="{DB9CA9C1-30BA-4BA1-BAD0-BC34710C9DD3}">
      <dgm:prSet phldrT="[Text]" phldr="0"/>
      <dgm:spPr/>
      <dgm:t>
        <a:bodyPr/>
        <a:lstStyle/>
        <a:p>
          <a:r>
            <a:rPr lang="en-US"/>
            <a:t>More than 800 Speakers</a:t>
          </a:r>
        </a:p>
      </dgm:t>
    </dgm:pt>
    <dgm:pt modelId="{0C18368A-8D3A-4E25-88AB-8F20007EF54E}" type="parTrans" cxnId="{D5708766-649A-4495-9643-C31F2E3DC6AF}">
      <dgm:prSet/>
      <dgm:spPr/>
      <dgm:t>
        <a:bodyPr/>
        <a:lstStyle/>
        <a:p>
          <a:endParaRPr lang="en-US"/>
        </a:p>
      </dgm:t>
    </dgm:pt>
    <dgm:pt modelId="{BAEA8C96-F4F9-4809-9050-061B58CB2F8F}" type="sibTrans" cxnId="{D5708766-649A-4495-9643-C31F2E3DC6AF}">
      <dgm:prSet/>
      <dgm:spPr/>
      <dgm:t>
        <a:bodyPr/>
        <a:lstStyle/>
        <a:p>
          <a:endParaRPr lang="en-US"/>
        </a:p>
      </dgm:t>
    </dgm:pt>
    <dgm:pt modelId="{4442D4D5-4632-4B5D-B4C8-157B8950676E}">
      <dgm:prSet phldrT="[Text]" phldr="0"/>
      <dgm:spPr/>
      <dgm:t>
        <a:bodyPr/>
        <a:lstStyle/>
        <a:p>
          <a:r>
            <a:rPr lang="en-US"/>
            <a:t>Tens of thousands of Attendees, just like you!</a:t>
          </a:r>
        </a:p>
      </dgm:t>
    </dgm:pt>
    <dgm:pt modelId="{D5FE06BB-141C-4208-B49B-B591CE65E8F0}" type="parTrans" cxnId="{115A840C-EF28-4DB1-9991-93885F02AF9E}">
      <dgm:prSet/>
      <dgm:spPr/>
      <dgm:t>
        <a:bodyPr/>
        <a:lstStyle/>
        <a:p>
          <a:endParaRPr lang="en-US"/>
        </a:p>
      </dgm:t>
    </dgm:pt>
    <dgm:pt modelId="{CC4CC88A-9E5B-4A8C-8C15-7B4B4C724269}" type="sibTrans" cxnId="{115A840C-EF28-4DB1-9991-93885F02AF9E}">
      <dgm:prSet/>
      <dgm:spPr/>
      <dgm:t>
        <a:bodyPr/>
        <a:lstStyle/>
        <a:p>
          <a:endParaRPr lang="en-US"/>
        </a:p>
      </dgm:t>
    </dgm:pt>
    <dgm:pt modelId="{F67B48B1-E723-45FD-BCF1-F0C1BFD25C59}" type="pres">
      <dgm:prSet presAssocID="{964C0246-81ED-4590-9D0B-BCB20AD1940B}" presName="linear" presStyleCnt="0">
        <dgm:presLayoutVars>
          <dgm:dir/>
          <dgm:animLvl val="lvl"/>
          <dgm:resizeHandles val="exact"/>
        </dgm:presLayoutVars>
      </dgm:prSet>
      <dgm:spPr/>
    </dgm:pt>
    <dgm:pt modelId="{223012F4-93F1-4192-A1A6-42A1766166F0}" type="pres">
      <dgm:prSet presAssocID="{AE51A686-4737-463F-BDAC-2E3D273DBFB0}" presName="parentLin" presStyleCnt="0"/>
      <dgm:spPr/>
    </dgm:pt>
    <dgm:pt modelId="{60776DF4-896B-4FA4-9648-1EDD37C56A05}" type="pres">
      <dgm:prSet presAssocID="{AE51A686-4737-463F-BDAC-2E3D273DBFB0}" presName="parentLeftMargin" presStyleLbl="node1" presStyleIdx="0" presStyleCnt="3"/>
      <dgm:spPr/>
    </dgm:pt>
    <dgm:pt modelId="{C1E03463-38C9-4B3E-98F7-4BA9EC478D11}" type="pres">
      <dgm:prSet presAssocID="{AE51A686-4737-463F-BDAC-2E3D273DBFB0}" presName="parentText" presStyleLbl="node1" presStyleIdx="0" presStyleCnt="3">
        <dgm:presLayoutVars>
          <dgm:chMax val="0"/>
          <dgm:bulletEnabled val="1"/>
        </dgm:presLayoutVars>
      </dgm:prSet>
      <dgm:spPr/>
    </dgm:pt>
    <dgm:pt modelId="{EF78C735-167E-4288-8EA9-823FAB238E55}" type="pres">
      <dgm:prSet presAssocID="{AE51A686-4737-463F-BDAC-2E3D273DBFB0}" presName="negativeSpace" presStyleCnt="0"/>
      <dgm:spPr/>
    </dgm:pt>
    <dgm:pt modelId="{9061982F-7680-4E5D-8161-C5883D63D117}" type="pres">
      <dgm:prSet presAssocID="{AE51A686-4737-463F-BDAC-2E3D273DBFB0}" presName="childText" presStyleLbl="conFgAcc1" presStyleIdx="0" presStyleCnt="3">
        <dgm:presLayoutVars>
          <dgm:bulletEnabled val="1"/>
        </dgm:presLayoutVars>
      </dgm:prSet>
      <dgm:spPr/>
    </dgm:pt>
    <dgm:pt modelId="{C5439C01-C340-4FBE-B7E5-E175BE5E8EBE}" type="pres">
      <dgm:prSet presAssocID="{498CAC43-EA36-4D27-8EB5-590E0C0F1AD5}" presName="spaceBetweenRectangles" presStyleCnt="0"/>
      <dgm:spPr/>
    </dgm:pt>
    <dgm:pt modelId="{AB11F8A4-F146-440C-BF02-6E85718C9AEB}" type="pres">
      <dgm:prSet presAssocID="{AC2DD47B-E0EA-4430-B037-B7C5AA6665F3}" presName="parentLin" presStyleCnt="0"/>
      <dgm:spPr/>
    </dgm:pt>
    <dgm:pt modelId="{D4A95D64-639E-499D-9174-06F09AA1DFA6}" type="pres">
      <dgm:prSet presAssocID="{AC2DD47B-E0EA-4430-B037-B7C5AA6665F3}" presName="parentLeftMargin" presStyleLbl="node1" presStyleIdx="0" presStyleCnt="3"/>
      <dgm:spPr/>
    </dgm:pt>
    <dgm:pt modelId="{95E2E4FF-598A-4B88-9700-668C5284642A}" type="pres">
      <dgm:prSet presAssocID="{AC2DD47B-E0EA-4430-B037-B7C5AA6665F3}" presName="parentText" presStyleLbl="node1" presStyleIdx="1" presStyleCnt="3">
        <dgm:presLayoutVars>
          <dgm:chMax val="0"/>
          <dgm:bulletEnabled val="1"/>
        </dgm:presLayoutVars>
      </dgm:prSet>
      <dgm:spPr/>
    </dgm:pt>
    <dgm:pt modelId="{EA0A0186-A710-4C66-B6BC-7A7BB9EFAC28}" type="pres">
      <dgm:prSet presAssocID="{AC2DD47B-E0EA-4430-B037-B7C5AA6665F3}" presName="negativeSpace" presStyleCnt="0"/>
      <dgm:spPr/>
    </dgm:pt>
    <dgm:pt modelId="{8D51CC7E-C3C0-4B31-9BAD-9FB2AF981A23}" type="pres">
      <dgm:prSet presAssocID="{AC2DD47B-E0EA-4430-B037-B7C5AA6665F3}" presName="childText" presStyleLbl="conFgAcc1" presStyleIdx="1" presStyleCnt="3">
        <dgm:presLayoutVars>
          <dgm:bulletEnabled val="1"/>
        </dgm:presLayoutVars>
      </dgm:prSet>
      <dgm:spPr/>
    </dgm:pt>
    <dgm:pt modelId="{46FA0A43-4336-446E-B963-4E91CAB634C6}" type="pres">
      <dgm:prSet presAssocID="{CA2E6075-B422-4B1F-B581-98DC8B9D0979}" presName="spaceBetweenRectangles" presStyleCnt="0"/>
      <dgm:spPr/>
    </dgm:pt>
    <dgm:pt modelId="{537F0CBB-AE10-40B1-86E2-682C28D0DCEE}" type="pres">
      <dgm:prSet presAssocID="{FD118D3F-677A-4BB1-AEC2-231CF5E083C3}" presName="parentLin" presStyleCnt="0"/>
      <dgm:spPr/>
    </dgm:pt>
    <dgm:pt modelId="{96351929-455F-4D77-AC8B-0EEAA29F607B}" type="pres">
      <dgm:prSet presAssocID="{FD118D3F-677A-4BB1-AEC2-231CF5E083C3}" presName="parentLeftMargin" presStyleLbl="node1" presStyleIdx="1" presStyleCnt="3"/>
      <dgm:spPr/>
    </dgm:pt>
    <dgm:pt modelId="{C4DCB01A-16DE-4708-A53B-05F2E3ED9460}" type="pres">
      <dgm:prSet presAssocID="{FD118D3F-677A-4BB1-AEC2-231CF5E083C3}" presName="parentText" presStyleLbl="node1" presStyleIdx="2" presStyleCnt="3">
        <dgm:presLayoutVars>
          <dgm:chMax val="0"/>
          <dgm:bulletEnabled val="1"/>
        </dgm:presLayoutVars>
      </dgm:prSet>
      <dgm:spPr/>
    </dgm:pt>
    <dgm:pt modelId="{BD863C71-AB5D-40E7-B3B7-4951DE2A9A9A}" type="pres">
      <dgm:prSet presAssocID="{FD118D3F-677A-4BB1-AEC2-231CF5E083C3}" presName="negativeSpace" presStyleCnt="0"/>
      <dgm:spPr/>
    </dgm:pt>
    <dgm:pt modelId="{D52905B9-1928-46B7-9A4D-5098B66CCD70}" type="pres">
      <dgm:prSet presAssocID="{FD118D3F-677A-4BB1-AEC2-231CF5E083C3}" presName="childText" presStyleLbl="conFgAcc1" presStyleIdx="2" presStyleCnt="3">
        <dgm:presLayoutVars>
          <dgm:bulletEnabled val="1"/>
        </dgm:presLayoutVars>
      </dgm:prSet>
      <dgm:spPr/>
    </dgm:pt>
  </dgm:ptLst>
  <dgm:cxnLst>
    <dgm:cxn modelId="{6791CC02-0F98-4E4A-8315-762D07A12B93}" type="presOf" srcId="{AE51A686-4737-463F-BDAC-2E3D273DBFB0}" destId="{60776DF4-896B-4FA4-9648-1EDD37C56A05}" srcOrd="0" destOrd="0" presId="urn:microsoft.com/office/officeart/2005/8/layout/list1"/>
    <dgm:cxn modelId="{C2990C05-54F4-402D-8496-3DD85B2C1BA8}" srcId="{964C0246-81ED-4590-9D0B-BCB20AD1940B}" destId="{AC2DD47B-E0EA-4430-B037-B7C5AA6665F3}" srcOrd="1" destOrd="0" parTransId="{D9084E19-9E40-4BF2-929B-0A54336AC0C6}" sibTransId="{CA2E6075-B422-4B1F-B581-98DC8B9D0979}"/>
    <dgm:cxn modelId="{115A840C-EF28-4DB1-9991-93885F02AF9E}" srcId="{FD118D3F-677A-4BB1-AEC2-231CF5E083C3}" destId="{4442D4D5-4632-4B5D-B4C8-157B8950676E}" srcOrd="0" destOrd="0" parTransId="{D5FE06BB-141C-4208-B49B-B591CE65E8F0}" sibTransId="{CC4CC88A-9E5B-4A8C-8C15-7B4B4C724269}"/>
    <dgm:cxn modelId="{52F88211-FA5A-48DE-BC0C-62F435AEB405}" type="presOf" srcId="{FD118D3F-677A-4BB1-AEC2-231CF5E083C3}" destId="{96351929-455F-4D77-AC8B-0EEAA29F607B}" srcOrd="0" destOrd="0" presId="urn:microsoft.com/office/officeart/2005/8/layout/list1"/>
    <dgm:cxn modelId="{B4CF1317-958A-48BE-BDAF-AB9147788E81}" type="presOf" srcId="{AC2DD47B-E0EA-4430-B037-B7C5AA6665F3}" destId="{D4A95D64-639E-499D-9174-06F09AA1DFA6}" srcOrd="0" destOrd="0" presId="urn:microsoft.com/office/officeart/2005/8/layout/list1"/>
    <dgm:cxn modelId="{F21F2921-7542-4DFA-AE37-CB552F1D7CA1}" type="presOf" srcId="{AE51A686-4737-463F-BDAC-2E3D273DBFB0}" destId="{C1E03463-38C9-4B3E-98F7-4BA9EC478D11}" srcOrd="1" destOrd="0" presId="urn:microsoft.com/office/officeart/2005/8/layout/list1"/>
    <dgm:cxn modelId="{0B1C482E-3224-4D48-99FC-77E70199FD48}" type="presOf" srcId="{920E392B-1AED-4CB0-9D7E-07009E392438}" destId="{9061982F-7680-4E5D-8161-C5883D63D117}" srcOrd="0" destOrd="0" presId="urn:microsoft.com/office/officeart/2005/8/layout/list1"/>
    <dgm:cxn modelId="{5F0BF15B-2322-413B-910E-24972FEB5F91}" type="presOf" srcId="{DB9CA9C1-30BA-4BA1-BAD0-BC34710C9DD3}" destId="{8D51CC7E-C3C0-4B31-9BAD-9FB2AF981A23}" srcOrd="0" destOrd="0" presId="urn:microsoft.com/office/officeart/2005/8/layout/list1"/>
    <dgm:cxn modelId="{62264465-9CB6-4440-8536-4EF6BEDF5BFF}" type="presOf" srcId="{964C0246-81ED-4590-9D0B-BCB20AD1940B}" destId="{F67B48B1-E723-45FD-BCF1-F0C1BFD25C59}" srcOrd="0" destOrd="0" presId="urn:microsoft.com/office/officeart/2005/8/layout/list1"/>
    <dgm:cxn modelId="{D5708766-649A-4495-9643-C31F2E3DC6AF}" srcId="{AC2DD47B-E0EA-4430-B037-B7C5AA6665F3}" destId="{DB9CA9C1-30BA-4BA1-BAD0-BC34710C9DD3}" srcOrd="0" destOrd="0" parTransId="{0C18368A-8D3A-4E25-88AB-8F20007EF54E}" sibTransId="{BAEA8C96-F4F9-4809-9050-061B58CB2F8F}"/>
    <dgm:cxn modelId="{5A93C189-E578-41E1-8829-0439B0E7EF70}" type="presOf" srcId="{AC2DD47B-E0EA-4430-B037-B7C5AA6665F3}" destId="{95E2E4FF-598A-4B88-9700-668C5284642A}" srcOrd="1" destOrd="0" presId="urn:microsoft.com/office/officeart/2005/8/layout/list1"/>
    <dgm:cxn modelId="{C4EED98B-216C-42D5-B8D8-0DFAFCAF8669}" type="presOf" srcId="{4442D4D5-4632-4B5D-B4C8-157B8950676E}" destId="{D52905B9-1928-46B7-9A4D-5098B66CCD70}" srcOrd="0" destOrd="0" presId="urn:microsoft.com/office/officeart/2005/8/layout/list1"/>
    <dgm:cxn modelId="{610F9A99-4E9A-4E10-BBCB-0FEA1E778894}" srcId="{964C0246-81ED-4590-9D0B-BCB20AD1940B}" destId="{AE51A686-4737-463F-BDAC-2E3D273DBFB0}" srcOrd="0" destOrd="0" parTransId="{99BB1E81-404F-4B70-80D0-DB3278DC6DA4}" sibTransId="{498CAC43-EA36-4D27-8EB5-590E0C0F1AD5}"/>
    <dgm:cxn modelId="{6415DAC0-B9E8-46D5-ABC8-EA95B46F91CA}" srcId="{AE51A686-4737-463F-BDAC-2E3D273DBFB0}" destId="{920E392B-1AED-4CB0-9D7E-07009E392438}" srcOrd="0" destOrd="0" parTransId="{5C704B6D-F2EB-4437-A18B-2A07F9D20564}" sibTransId="{F45FD34F-BDBE-4A43-8196-448DAB0F9D19}"/>
    <dgm:cxn modelId="{02563ACE-9C7C-408B-8256-72D0084A7994}" srcId="{964C0246-81ED-4590-9D0B-BCB20AD1940B}" destId="{FD118D3F-677A-4BB1-AEC2-231CF5E083C3}" srcOrd="2" destOrd="0" parTransId="{ABC6C655-DDD4-45A8-8BC6-716AB2FEB0E7}" sibTransId="{53A5802B-0558-40BE-9CEA-91E7F3A2C80C}"/>
    <dgm:cxn modelId="{23FC9DE8-156A-4BEB-BEB6-51F38D9EF7B2}" type="presOf" srcId="{FD118D3F-677A-4BB1-AEC2-231CF5E083C3}" destId="{C4DCB01A-16DE-4708-A53B-05F2E3ED9460}" srcOrd="1" destOrd="0" presId="urn:microsoft.com/office/officeart/2005/8/layout/list1"/>
    <dgm:cxn modelId="{BB9182BB-EEFF-4AD8-9445-9F143758D1CC}" type="presParOf" srcId="{F67B48B1-E723-45FD-BCF1-F0C1BFD25C59}" destId="{223012F4-93F1-4192-A1A6-42A1766166F0}" srcOrd="0" destOrd="0" presId="urn:microsoft.com/office/officeart/2005/8/layout/list1"/>
    <dgm:cxn modelId="{9C62A04B-2F0C-4749-9BCC-B57B925E50E6}" type="presParOf" srcId="{223012F4-93F1-4192-A1A6-42A1766166F0}" destId="{60776DF4-896B-4FA4-9648-1EDD37C56A05}" srcOrd="0" destOrd="0" presId="urn:microsoft.com/office/officeart/2005/8/layout/list1"/>
    <dgm:cxn modelId="{DF444A7C-0EA0-49C7-A120-CF4814B76792}" type="presParOf" srcId="{223012F4-93F1-4192-A1A6-42A1766166F0}" destId="{C1E03463-38C9-4B3E-98F7-4BA9EC478D11}" srcOrd="1" destOrd="0" presId="urn:microsoft.com/office/officeart/2005/8/layout/list1"/>
    <dgm:cxn modelId="{03AC4562-3309-4FFA-AA7D-44D9F26856F7}" type="presParOf" srcId="{F67B48B1-E723-45FD-BCF1-F0C1BFD25C59}" destId="{EF78C735-167E-4288-8EA9-823FAB238E55}" srcOrd="1" destOrd="0" presId="urn:microsoft.com/office/officeart/2005/8/layout/list1"/>
    <dgm:cxn modelId="{F033842D-7BCF-4086-8EB4-0548CC4A9E6C}" type="presParOf" srcId="{F67B48B1-E723-45FD-BCF1-F0C1BFD25C59}" destId="{9061982F-7680-4E5D-8161-C5883D63D117}" srcOrd="2" destOrd="0" presId="urn:microsoft.com/office/officeart/2005/8/layout/list1"/>
    <dgm:cxn modelId="{E19D0D64-92CF-49F7-8A2A-C44628DE87A6}" type="presParOf" srcId="{F67B48B1-E723-45FD-BCF1-F0C1BFD25C59}" destId="{C5439C01-C340-4FBE-B7E5-E175BE5E8EBE}" srcOrd="3" destOrd="0" presId="urn:microsoft.com/office/officeart/2005/8/layout/list1"/>
    <dgm:cxn modelId="{1ED1A3BE-5AB9-409E-8D94-05204F228B2D}" type="presParOf" srcId="{F67B48B1-E723-45FD-BCF1-F0C1BFD25C59}" destId="{AB11F8A4-F146-440C-BF02-6E85718C9AEB}" srcOrd="4" destOrd="0" presId="urn:microsoft.com/office/officeart/2005/8/layout/list1"/>
    <dgm:cxn modelId="{9D4B8B41-BE34-4C22-B434-2A85D37BF746}" type="presParOf" srcId="{AB11F8A4-F146-440C-BF02-6E85718C9AEB}" destId="{D4A95D64-639E-499D-9174-06F09AA1DFA6}" srcOrd="0" destOrd="0" presId="urn:microsoft.com/office/officeart/2005/8/layout/list1"/>
    <dgm:cxn modelId="{DA558BB6-A2CF-4296-BD80-B51A85FF5A6A}" type="presParOf" srcId="{AB11F8A4-F146-440C-BF02-6E85718C9AEB}" destId="{95E2E4FF-598A-4B88-9700-668C5284642A}" srcOrd="1" destOrd="0" presId="urn:microsoft.com/office/officeart/2005/8/layout/list1"/>
    <dgm:cxn modelId="{62601D59-B2A2-4006-9F51-B51AB29F9151}" type="presParOf" srcId="{F67B48B1-E723-45FD-BCF1-F0C1BFD25C59}" destId="{EA0A0186-A710-4C66-B6BC-7A7BB9EFAC28}" srcOrd="5" destOrd="0" presId="urn:microsoft.com/office/officeart/2005/8/layout/list1"/>
    <dgm:cxn modelId="{2C579EF6-0F26-40C3-AF23-BD64F90C2925}" type="presParOf" srcId="{F67B48B1-E723-45FD-BCF1-F0C1BFD25C59}" destId="{8D51CC7E-C3C0-4B31-9BAD-9FB2AF981A23}" srcOrd="6" destOrd="0" presId="urn:microsoft.com/office/officeart/2005/8/layout/list1"/>
    <dgm:cxn modelId="{D9C6AA90-B20B-4CE4-AE4B-CE6F8AA00E9C}" type="presParOf" srcId="{F67B48B1-E723-45FD-BCF1-F0C1BFD25C59}" destId="{46FA0A43-4336-446E-B963-4E91CAB634C6}" srcOrd="7" destOrd="0" presId="urn:microsoft.com/office/officeart/2005/8/layout/list1"/>
    <dgm:cxn modelId="{A2933B01-D400-4331-A7CE-91E707DEE0EF}" type="presParOf" srcId="{F67B48B1-E723-45FD-BCF1-F0C1BFD25C59}" destId="{537F0CBB-AE10-40B1-86E2-682C28D0DCEE}" srcOrd="8" destOrd="0" presId="urn:microsoft.com/office/officeart/2005/8/layout/list1"/>
    <dgm:cxn modelId="{D9216A77-05F6-4544-BF1C-C0F1794A01CC}" type="presParOf" srcId="{537F0CBB-AE10-40B1-86E2-682C28D0DCEE}" destId="{96351929-455F-4D77-AC8B-0EEAA29F607B}" srcOrd="0" destOrd="0" presId="urn:microsoft.com/office/officeart/2005/8/layout/list1"/>
    <dgm:cxn modelId="{D6E7C7CE-085A-4CED-B5A5-33BEC7B50643}" type="presParOf" srcId="{537F0CBB-AE10-40B1-86E2-682C28D0DCEE}" destId="{C4DCB01A-16DE-4708-A53B-05F2E3ED9460}" srcOrd="1" destOrd="0" presId="urn:microsoft.com/office/officeart/2005/8/layout/list1"/>
    <dgm:cxn modelId="{FDBA27E2-CDAF-47CC-B4E3-E5C712C24885}" type="presParOf" srcId="{F67B48B1-E723-45FD-BCF1-F0C1BFD25C59}" destId="{BD863C71-AB5D-40E7-B3B7-4951DE2A9A9A}" srcOrd="9" destOrd="0" presId="urn:microsoft.com/office/officeart/2005/8/layout/list1"/>
    <dgm:cxn modelId="{174ACC27-2267-4D48-BEB1-F17B53826110}" type="presParOf" srcId="{F67B48B1-E723-45FD-BCF1-F0C1BFD25C59}" destId="{D52905B9-1928-46B7-9A4D-5098B66CCD7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4427-54C1-4DC1-B513-9F57B6B92242}">
      <dsp:nvSpPr>
        <dsp:cNvPr id="0" name=""/>
        <dsp:cNvSpPr/>
      </dsp:nvSpPr>
      <dsp:spPr>
        <a:xfrm>
          <a:off x="15900" y="0"/>
          <a:ext cx="1974893" cy="265406"/>
        </a:xfrm>
        <a:prstGeom prst="rect">
          <a:avLst/>
        </a:prstGeom>
        <a:solidFill>
          <a:srgbClr val="107C10"/>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Core Team</a:t>
          </a:r>
        </a:p>
      </dsp:txBody>
      <dsp:txXfrm>
        <a:off x="15900" y="0"/>
        <a:ext cx="1974893" cy="265406"/>
      </dsp:txXfrm>
    </dsp:sp>
    <dsp:sp modelId="{A706D904-DA49-48E6-946C-EA8AA56DF9D8}">
      <dsp:nvSpPr>
        <dsp:cNvPr id="0" name=""/>
        <dsp:cNvSpPr/>
      </dsp:nvSpPr>
      <dsp:spPr>
        <a:xfrm>
          <a:off x="15900"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endParaRPr lang="en-US" sz="1500" kern="1200"/>
        </a:p>
        <a:p>
          <a:pPr marL="114300" lvl="1" indent="0" algn="l" defTabSz="666750">
            <a:lnSpc>
              <a:spcPct val="90000"/>
            </a:lnSpc>
            <a:spcBef>
              <a:spcPct val="0"/>
            </a:spcBef>
            <a:spcAft>
              <a:spcPct val="15000"/>
            </a:spcAft>
            <a:buChar char="•"/>
          </a:pPr>
          <a:r>
            <a:rPr lang="en-US" sz="1500" kern="1200"/>
            <a:t>Liz Tesch</a:t>
          </a:r>
        </a:p>
        <a:p>
          <a:pPr marL="114300" lvl="1" indent="0" algn="l" defTabSz="666750">
            <a:lnSpc>
              <a:spcPct val="90000"/>
            </a:lnSpc>
            <a:spcBef>
              <a:spcPct val="0"/>
            </a:spcBef>
            <a:spcAft>
              <a:spcPct val="15000"/>
            </a:spcAft>
            <a:buChar char="•"/>
          </a:pPr>
          <a:r>
            <a:rPr lang="en-US" sz="1500" kern="1200"/>
            <a:t>Mark Grimes</a:t>
          </a:r>
        </a:p>
        <a:p>
          <a:pPr marL="114300" lvl="1" indent="0" algn="l" defTabSz="666750">
            <a:lnSpc>
              <a:spcPct val="90000"/>
            </a:lnSpc>
            <a:spcBef>
              <a:spcPct val="0"/>
            </a:spcBef>
            <a:spcAft>
              <a:spcPct val="15000"/>
            </a:spcAft>
            <a:buChar char="•"/>
          </a:pPr>
          <a:r>
            <a:rPr lang="en-US" sz="1500" kern="1200"/>
            <a:t>Nick Fadziewicz</a:t>
          </a:r>
        </a:p>
        <a:p>
          <a:pPr marL="114300" lvl="1" indent="0" algn="l" defTabSz="66675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Misba Saleem</a:t>
          </a:r>
          <a:endParaRPr lang="en-US" sz="1500" kern="1200"/>
        </a:p>
        <a:p>
          <a:pPr marL="114300" lvl="1" indent="0" algn="l" defTabSz="666750">
            <a:lnSpc>
              <a:spcPct val="90000"/>
            </a:lnSpc>
            <a:spcBef>
              <a:spcPct val="0"/>
            </a:spcBef>
            <a:spcAft>
              <a:spcPct val="15000"/>
            </a:spcAft>
            <a:buChar char="•"/>
          </a:pPr>
          <a:r>
            <a:rPr lang="en-US" sz="1500" kern="1200"/>
            <a:t>Craig Riter</a:t>
          </a:r>
        </a:p>
        <a:p>
          <a:pPr marL="114300" lvl="1" indent="0" algn="l" defTabSz="666750">
            <a:lnSpc>
              <a:spcPct val="90000"/>
            </a:lnSpc>
            <a:spcBef>
              <a:spcPct val="0"/>
            </a:spcBef>
            <a:spcAft>
              <a:spcPct val="15000"/>
            </a:spcAft>
            <a:buChar char="•"/>
          </a:pPr>
          <a:r>
            <a:rPr lang="en-US" sz="1500" kern="1200"/>
            <a:t>Srinivas Varukala</a:t>
          </a:r>
        </a:p>
      </dsp:txBody>
      <dsp:txXfrm>
        <a:off x="15900" y="265406"/>
        <a:ext cx="1974893" cy="23566"/>
      </dsp:txXfrm>
    </dsp:sp>
    <dsp:sp modelId="{9C9F843F-22B9-4D3D-A1F0-5420007A15ED}">
      <dsp:nvSpPr>
        <dsp:cNvPr id="0" name=""/>
        <dsp:cNvSpPr/>
      </dsp:nvSpPr>
      <dsp:spPr>
        <a:xfrm>
          <a:off x="2267279" y="0"/>
          <a:ext cx="1974893" cy="265406"/>
        </a:xfrm>
        <a:prstGeom prst="rect">
          <a:avLst/>
        </a:prstGeom>
        <a:solidFill>
          <a:srgbClr val="008575"/>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Communications</a:t>
          </a:r>
        </a:p>
      </dsp:txBody>
      <dsp:txXfrm>
        <a:off x="2267279" y="0"/>
        <a:ext cx="1974893" cy="265406"/>
      </dsp:txXfrm>
    </dsp:sp>
    <dsp:sp modelId="{29F7060B-0A3A-4CBB-B268-4375E111BEFB}">
      <dsp:nvSpPr>
        <dsp:cNvPr id="0" name=""/>
        <dsp:cNvSpPr/>
      </dsp:nvSpPr>
      <dsp:spPr>
        <a:xfrm>
          <a:off x="226727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a:p>
          <a:pPr marL="114300" lvl="1" indent="-114300" algn="l" defTabSz="666750">
            <a:lnSpc>
              <a:spcPct val="90000"/>
            </a:lnSpc>
            <a:spcBef>
              <a:spcPct val="0"/>
            </a:spcBef>
            <a:spcAft>
              <a:spcPct val="15000"/>
            </a:spcAft>
            <a:buChar char="•"/>
          </a:pPr>
          <a:r>
            <a:rPr lang="en-US" sz="1500" kern="1200"/>
            <a:t>Liz Tesch</a:t>
          </a:r>
          <a:endParaRPr lang="en-US" sz="1500" kern="1200">
            <a:solidFill>
              <a:srgbClr val="000000">
                <a:hueOff val="0"/>
                <a:satOff val="0"/>
                <a:lumOff val="0"/>
                <a:alphaOff val="0"/>
              </a:srgbClr>
            </a:solidFill>
            <a:latin typeface="Segoe UI"/>
            <a:ea typeface="+mn-ea"/>
            <a:cs typeface="+mn-cs"/>
          </a:endParaRP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sp:txBody>
      <dsp:txXfrm>
        <a:off x="2267279" y="265406"/>
        <a:ext cx="1974893" cy="23566"/>
      </dsp:txXfrm>
    </dsp:sp>
    <dsp:sp modelId="{4F0A5EDC-8A19-473F-A7D9-A0E6E955F57E}">
      <dsp:nvSpPr>
        <dsp:cNvPr id="0" name=""/>
        <dsp:cNvSpPr/>
      </dsp:nvSpPr>
      <dsp:spPr>
        <a:xfrm>
          <a:off x="4518659" y="0"/>
          <a:ext cx="1974893" cy="265406"/>
        </a:xfrm>
        <a:prstGeom prst="rect">
          <a:avLst/>
        </a:prstGeom>
        <a:solidFill>
          <a:srgbClr val="274B47"/>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VIP Speaker Series</a:t>
          </a:r>
        </a:p>
      </dsp:txBody>
      <dsp:txXfrm>
        <a:off x="4518659" y="0"/>
        <a:ext cx="1974893" cy="265406"/>
      </dsp:txXfrm>
    </dsp:sp>
    <dsp:sp modelId="{8E1863F8-DDF0-4A82-B243-523DEFAC4BA5}">
      <dsp:nvSpPr>
        <dsp:cNvPr id="0" name=""/>
        <dsp:cNvSpPr/>
      </dsp:nvSpPr>
      <dsp:spPr>
        <a:xfrm>
          <a:off x="451865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Ann Johnson</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Alex Weinert</a:t>
          </a:r>
        </a:p>
        <a:p>
          <a:pPr marL="114300" lvl="1" indent="-114300" algn="l" defTabSz="533400">
            <a:lnSpc>
              <a:spcPct val="90000"/>
            </a:lnSpc>
            <a:spcBef>
              <a:spcPct val="0"/>
            </a:spcBef>
            <a:spcAft>
              <a:spcPct val="15000"/>
            </a:spcAft>
            <a:buChar char="•"/>
          </a:pPr>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Jason Zander</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sp:txBody>
      <dsp:txXfrm>
        <a:off x="4518659" y="265406"/>
        <a:ext cx="1974893" cy="23566"/>
      </dsp:txXfrm>
    </dsp:sp>
    <dsp:sp modelId="{5F8EA98B-B786-43A7-A333-429392FB26AB}">
      <dsp:nvSpPr>
        <dsp:cNvPr id="0" name=""/>
        <dsp:cNvSpPr/>
      </dsp:nvSpPr>
      <dsp:spPr>
        <a:xfrm>
          <a:off x="6770038" y="0"/>
          <a:ext cx="1974893" cy="265406"/>
        </a:xfrm>
        <a:prstGeom prst="rect">
          <a:avLst/>
        </a:prstGeom>
        <a:solidFill>
          <a:srgbClr val="6A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Operations</a:t>
          </a:r>
        </a:p>
      </dsp:txBody>
      <dsp:txXfrm>
        <a:off x="6770038" y="0"/>
        <a:ext cx="1974893" cy="265406"/>
      </dsp:txXfrm>
    </dsp:sp>
    <dsp:sp modelId="{4ADEF1ED-80FA-4F76-91D6-75B272236F60}">
      <dsp:nvSpPr>
        <dsp:cNvPr id="0" name=""/>
        <dsp:cNvSpPr/>
      </dsp:nvSpPr>
      <dsp:spPr>
        <a:xfrm>
          <a:off x="6770038"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Aaron Gutierrez</a:t>
          </a:r>
        </a:p>
        <a:p>
          <a:pPr marL="114300" lvl="1" indent="-114300" algn="l" defTabSz="666750">
            <a:lnSpc>
              <a:spcPct val="90000"/>
            </a:lnSpc>
            <a:spcBef>
              <a:spcPct val="0"/>
            </a:spcBef>
            <a:spcAft>
              <a:spcPct val="15000"/>
            </a:spcAft>
            <a:buChar char="•"/>
          </a:pPr>
          <a:r>
            <a:rPr lang="en-US" sz="1500" kern="1200"/>
            <a:t>Eunice Chinchilla</a:t>
          </a:r>
        </a:p>
        <a:p>
          <a:pPr marL="114300" lvl="1" indent="-114300" algn="l" defTabSz="666750">
            <a:lnSpc>
              <a:spcPct val="90000"/>
            </a:lnSpc>
            <a:spcBef>
              <a:spcPct val="0"/>
            </a:spcBef>
            <a:spcAft>
              <a:spcPct val="15000"/>
            </a:spcAft>
            <a:buChar char="•"/>
          </a:pPr>
          <a:r>
            <a:rPr lang="en-US" sz="1500" kern="1200"/>
            <a:t>Scott Kissel</a:t>
          </a:r>
        </a:p>
        <a:p>
          <a:pPr marL="114300" lvl="1" indent="-114300" algn="l" defTabSz="666750">
            <a:lnSpc>
              <a:spcPct val="90000"/>
            </a:lnSpc>
            <a:spcBef>
              <a:spcPct val="0"/>
            </a:spcBef>
            <a:spcAft>
              <a:spcPct val="15000"/>
            </a:spcAft>
            <a:buChar char="•"/>
          </a:pPr>
          <a:r>
            <a:rPr lang="en-US" sz="1500" kern="1200"/>
            <a:t>Steve Taylor</a:t>
          </a:r>
        </a:p>
      </dsp:txBody>
      <dsp:txXfrm>
        <a:off x="6770038" y="265406"/>
        <a:ext cx="1974893" cy="23566"/>
      </dsp:txXfrm>
    </dsp:sp>
    <dsp:sp modelId="{7A47AD62-0A1D-45A9-93D9-2A384C9531E1}">
      <dsp:nvSpPr>
        <dsp:cNvPr id="0" name=""/>
        <dsp:cNvSpPr/>
      </dsp:nvSpPr>
      <dsp:spPr>
        <a:xfrm>
          <a:off x="9021417" y="0"/>
          <a:ext cx="1974893" cy="265406"/>
        </a:xfrm>
        <a:prstGeom prst="rect">
          <a:avLst/>
        </a:prstGeom>
        <a:solidFill>
          <a:srgbClr val="05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66725">
            <a:lnSpc>
              <a:spcPct val="90000"/>
            </a:lnSpc>
            <a:spcBef>
              <a:spcPct val="0"/>
            </a:spcBef>
            <a:spcAft>
              <a:spcPct val="35000"/>
            </a:spcAft>
            <a:buNone/>
          </a:pPr>
          <a:r>
            <a:rPr lang="en-US" sz="1050" kern="1200"/>
            <a:t>Tools</a:t>
          </a:r>
        </a:p>
      </dsp:txBody>
      <dsp:txXfrm>
        <a:off x="9021417" y="0"/>
        <a:ext cx="1974893" cy="265406"/>
      </dsp:txXfrm>
    </dsp:sp>
    <dsp:sp modelId="{4E9FB275-3652-463A-8510-E7FDCEFE1A12}">
      <dsp:nvSpPr>
        <dsp:cNvPr id="0" name=""/>
        <dsp:cNvSpPr/>
      </dsp:nvSpPr>
      <dsp:spPr>
        <a:xfrm>
          <a:off x="9021417"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222250">
            <a:lnSpc>
              <a:spcPct val="90000"/>
            </a:lnSpc>
            <a:spcBef>
              <a:spcPct val="0"/>
            </a:spcBef>
            <a:spcAft>
              <a:spcPct val="15000"/>
            </a:spcAft>
            <a:buClr>
              <a:srgbClr val="000000"/>
            </a:buClr>
            <a:buSzPts val="900"/>
            <a:buFont typeface="Calibri" panose="020F0502020204030204" pitchFamily="34" charset="0"/>
            <a:buNone/>
          </a:pPr>
          <a:endParaRPr lang="en-US" sz="500" kern="1200"/>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•Brian Culver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•Craig Riter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•Arun Kumar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•Brandon India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•Chet Crosby</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•Doug McInnis</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•Emmanuel Nkanu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•Felicia Ju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•Jowoy Holmon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•Martin Estrada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•Md Ullah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•Mehak Vij</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•Michelle Chuang</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•Mike Swantek</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•Mohammed Quadri</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•Nate Chen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•Nicholas Orlando</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•Nick Fadziewicz</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 Bhat</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•Raji Subramanian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•Sam Shah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•Srinivas Varukala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•Sufyaan Kalota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•Suresh Swaminathan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•Tony Feissle</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•Zenia Saqib</a:t>
          </a:r>
        </a:p>
      </dsp:txBody>
      <dsp:txXfrm>
        <a:off x="9021417" y="265406"/>
        <a:ext cx="1974893" cy="2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982F-7680-4E5D-8161-C5883D63D117}">
      <dsp:nvSpPr>
        <dsp:cNvPr id="0" name=""/>
        <dsp:cNvSpPr/>
      </dsp:nvSpPr>
      <dsp:spPr>
        <a:xfrm>
          <a:off x="0" y="231530"/>
          <a:ext cx="8664312" cy="47643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Almost 40 Track Owners managing over 400 sessions</a:t>
          </a:r>
        </a:p>
      </dsp:txBody>
      <dsp:txXfrm>
        <a:off x="0" y="231530"/>
        <a:ext cx="8664312" cy="476437"/>
      </dsp:txXfrm>
    </dsp:sp>
    <dsp:sp modelId="{C1E03463-38C9-4B3E-98F7-4BA9EC478D11}">
      <dsp:nvSpPr>
        <dsp:cNvPr id="0" name=""/>
        <dsp:cNvSpPr/>
      </dsp:nvSpPr>
      <dsp:spPr>
        <a:xfrm>
          <a:off x="433215" y="69170"/>
          <a:ext cx="6065018" cy="32472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Track Owners</a:t>
          </a:r>
        </a:p>
      </dsp:txBody>
      <dsp:txXfrm>
        <a:off x="449067" y="85022"/>
        <a:ext cx="6033314" cy="293016"/>
      </dsp:txXfrm>
    </dsp:sp>
    <dsp:sp modelId="{8D51CC7E-C3C0-4B31-9BAD-9FB2AF981A23}">
      <dsp:nvSpPr>
        <dsp:cNvPr id="0" name=""/>
        <dsp:cNvSpPr/>
      </dsp:nvSpPr>
      <dsp:spPr>
        <a:xfrm>
          <a:off x="0" y="929727"/>
          <a:ext cx="8664312" cy="476437"/>
        </a:xfrm>
        <a:prstGeom prst="rect">
          <a:avLst/>
        </a:prstGeom>
        <a:solidFill>
          <a:schemeClr val="lt1">
            <a:alpha val="90000"/>
            <a:hueOff val="0"/>
            <a:satOff val="0"/>
            <a:lumOff val="0"/>
            <a:alphaOff val="0"/>
          </a:schemeClr>
        </a:solidFill>
        <a:ln w="10795" cap="flat" cmpd="sng" algn="ctr">
          <a:solidFill>
            <a:schemeClr val="accent5">
              <a:hueOff val="5449277"/>
              <a:satOff val="0"/>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More than 800 Speakers</a:t>
          </a:r>
        </a:p>
      </dsp:txBody>
      <dsp:txXfrm>
        <a:off x="0" y="929727"/>
        <a:ext cx="8664312" cy="476437"/>
      </dsp:txXfrm>
    </dsp:sp>
    <dsp:sp modelId="{95E2E4FF-598A-4B88-9700-668C5284642A}">
      <dsp:nvSpPr>
        <dsp:cNvPr id="0" name=""/>
        <dsp:cNvSpPr/>
      </dsp:nvSpPr>
      <dsp:spPr>
        <a:xfrm>
          <a:off x="433215" y="767367"/>
          <a:ext cx="6065018" cy="324720"/>
        </a:xfrm>
        <a:prstGeom prst="roundRect">
          <a:avLst/>
        </a:prstGeom>
        <a:solidFill>
          <a:schemeClr val="accent5">
            <a:hueOff val="5449277"/>
            <a:satOff val="0"/>
            <a:lumOff val="-1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Speakers</a:t>
          </a:r>
        </a:p>
      </dsp:txBody>
      <dsp:txXfrm>
        <a:off x="449067" y="783219"/>
        <a:ext cx="6033314" cy="293016"/>
      </dsp:txXfrm>
    </dsp:sp>
    <dsp:sp modelId="{D52905B9-1928-46B7-9A4D-5098B66CCD70}">
      <dsp:nvSpPr>
        <dsp:cNvPr id="0" name=""/>
        <dsp:cNvSpPr/>
      </dsp:nvSpPr>
      <dsp:spPr>
        <a:xfrm>
          <a:off x="0" y="1627925"/>
          <a:ext cx="8664312" cy="476437"/>
        </a:xfrm>
        <a:prstGeom prst="rect">
          <a:avLst/>
        </a:prstGeom>
        <a:solidFill>
          <a:schemeClr val="lt1">
            <a:alpha val="90000"/>
            <a:hueOff val="0"/>
            <a:satOff val="0"/>
            <a:lumOff val="0"/>
            <a:alphaOff val="0"/>
          </a:schemeClr>
        </a:solidFill>
        <a:ln w="10795" cap="flat" cmpd="sng" algn="ctr">
          <a:solidFill>
            <a:schemeClr val="accent5">
              <a:hueOff val="10898555"/>
              <a:satOff val="0"/>
              <a:lumOff val="-22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Tens of thousands of Attendees, just like you!</a:t>
          </a:r>
        </a:p>
      </dsp:txBody>
      <dsp:txXfrm>
        <a:off x="0" y="1627925"/>
        <a:ext cx="8664312" cy="476437"/>
      </dsp:txXfrm>
    </dsp:sp>
    <dsp:sp modelId="{C4DCB01A-16DE-4708-A53B-05F2E3ED9460}">
      <dsp:nvSpPr>
        <dsp:cNvPr id="0" name=""/>
        <dsp:cNvSpPr/>
      </dsp:nvSpPr>
      <dsp:spPr>
        <a:xfrm>
          <a:off x="433215" y="1465565"/>
          <a:ext cx="6065018" cy="324720"/>
        </a:xfrm>
        <a:prstGeom prst="roundRect">
          <a:avLst/>
        </a:prstGeom>
        <a:solidFill>
          <a:schemeClr val="accent5">
            <a:hueOff val="10898555"/>
            <a:satOff val="0"/>
            <a:lumOff val="-2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Attendees</a:t>
          </a:r>
        </a:p>
      </dsp:txBody>
      <dsp:txXfrm>
        <a:off x="449067" y="1481417"/>
        <a:ext cx="603331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2/9/2022 8:36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2/9/2022 8:36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8:36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4157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65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027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2/9/2022 8:36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025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534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5525399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639" r:id="rId7"/>
    <p:sldLayoutId id="2147484603" r:id="rId8"/>
    <p:sldLayoutId id="2147484751" r:id="rId9"/>
    <p:sldLayoutId id="2147484752" r:id="rId10"/>
    <p:sldLayoutId id="2147484777" r:id="rId11"/>
    <p:sldLayoutId id="2147484778" r:id="rId12"/>
    <p:sldLayoutId id="2147484780" r:id="rId13"/>
    <p:sldLayoutId id="2147484781" r:id="rId14"/>
    <p:sldLayoutId id="2147484782" r:id="rId15"/>
    <p:sldLayoutId id="2147484787" r:id="rId16"/>
    <p:sldLayoutId id="2147484584" r:id="rId17"/>
    <p:sldLayoutId id="2147484857" r:id="rId18"/>
    <p:sldLayoutId id="2147484858" r:id="rId19"/>
    <p:sldLayoutId id="2147484859" r:id="rId20"/>
    <p:sldLayoutId id="2147484860" r:id="rId21"/>
    <p:sldLayoutId id="2147484861" r:id="rId22"/>
    <p:sldLayoutId id="2147484249" r:id="rId23"/>
    <p:sldLayoutId id="2147484671" r:id="rId24"/>
    <p:sldLayoutId id="2147484846" r:id="rId25"/>
    <p:sldLayoutId id="2147484263" r:id="rId26"/>
    <p:sldLayoutId id="2147484886"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aka.ms/MicrosoftSPAR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67C_EBE60CF7.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a:xfrm>
            <a:off x="582042" y="3962400"/>
            <a:ext cx="4164583" cy="338554"/>
          </a:xfrm>
        </p:spPr>
        <p:txBody>
          <a:bodyPr/>
          <a:lstStyle/>
          <a:p>
            <a:r>
              <a:rPr lang="en-US" dirty="0"/>
              <a:t>Jordan Bean and Matt Ruma</a:t>
            </a:r>
          </a:p>
        </p:txBody>
      </p:sp>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1871544"/>
            <a:ext cx="4167887" cy="1661993"/>
          </a:xfrm>
        </p:spPr>
        <p:txBody>
          <a:bodyPr/>
          <a:lstStyle/>
          <a:p>
            <a:r>
              <a:rPr lang="en-US" dirty="0"/>
              <a:t>Containers Everywhere in Azure!</a:t>
            </a:r>
          </a:p>
        </p:txBody>
      </p:sp>
    </p:spTree>
    <p:extLst>
      <p:ext uri="{BB962C8B-B14F-4D97-AF65-F5344CB8AC3E}">
        <p14:creationId xmlns:p14="http://schemas.microsoft.com/office/powerpoint/2010/main" val="36828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9209-6C09-4418-9044-7C1F47A82E87}"/>
              </a:ext>
            </a:extLst>
          </p:cNvPr>
          <p:cNvSpPr>
            <a:spLocks noGrp="1"/>
          </p:cNvSpPr>
          <p:nvPr>
            <p:ph type="title"/>
          </p:nvPr>
        </p:nvSpPr>
        <p:spPr/>
        <p:txBody>
          <a:bodyPr/>
          <a:lstStyle/>
          <a:p>
            <a:r>
              <a:rPr lang="en-US" dirty="0"/>
              <a:t>Containerize Current Applications</a:t>
            </a:r>
          </a:p>
        </p:txBody>
      </p:sp>
      <p:sp>
        <p:nvSpPr>
          <p:cNvPr id="3" name="Content Placeholder 2">
            <a:extLst>
              <a:ext uri="{FF2B5EF4-FFF2-40B4-BE49-F238E27FC236}">
                <a16:creationId xmlns:a16="http://schemas.microsoft.com/office/drawing/2014/main" id="{C61B4AC3-784C-4F0F-BE23-F1AC833B8C89}"/>
              </a:ext>
            </a:extLst>
          </p:cNvPr>
          <p:cNvSpPr>
            <a:spLocks noGrp="1"/>
          </p:cNvSpPr>
          <p:nvPr>
            <p:ph sz="quarter" idx="10"/>
          </p:nvPr>
        </p:nvSpPr>
        <p:spPr/>
        <p:txBody>
          <a:bodyPr/>
          <a:lstStyle/>
          <a:p>
            <a:r>
              <a:rPr lang="en-US" dirty="0"/>
              <a:t>What is Azure Container Registry (ACR)?</a:t>
            </a:r>
          </a:p>
          <a:p>
            <a:r>
              <a:rPr lang="en-US" dirty="0"/>
              <a:t>Deploy containers to ACR</a:t>
            </a:r>
          </a:p>
          <a:p>
            <a:r>
              <a:rPr lang="en-US" dirty="0"/>
              <a:t>Tagging strategies, why we chose the one we did?</a:t>
            </a:r>
          </a:p>
        </p:txBody>
      </p:sp>
    </p:spTree>
    <p:extLst>
      <p:ext uri="{BB962C8B-B14F-4D97-AF65-F5344CB8AC3E}">
        <p14:creationId xmlns:p14="http://schemas.microsoft.com/office/powerpoint/2010/main" val="39120912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App Services for Containers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Azure App Services for Containers</a:t>
            </a:r>
          </a:p>
          <a:p>
            <a:r>
              <a:rPr lang="en-US" dirty="0"/>
              <a:t>What are the pros and cons of Azure App Services for Containers?</a:t>
            </a:r>
          </a:p>
          <a:p>
            <a:endParaRPr lang="en-US" dirty="0"/>
          </a:p>
        </p:txBody>
      </p:sp>
    </p:spTree>
    <p:extLst>
      <p:ext uri="{BB962C8B-B14F-4D97-AF65-F5344CB8AC3E}">
        <p14:creationId xmlns:p14="http://schemas.microsoft.com/office/powerpoint/2010/main" val="5155455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Instances (ACI)</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ACI</a:t>
            </a:r>
          </a:p>
          <a:p>
            <a:r>
              <a:rPr lang="en-US" dirty="0"/>
              <a:t>What are the pros and cons of ACI?</a:t>
            </a:r>
          </a:p>
          <a:p>
            <a:pPr lvl="1"/>
            <a:r>
              <a:rPr lang="en-US" dirty="0"/>
              <a:t>Must deploy infrastructure each time, no “real” separate code deployment</a:t>
            </a:r>
          </a:p>
          <a:p>
            <a:endParaRPr lang="en-US" dirty="0"/>
          </a:p>
          <a:p>
            <a:endParaRPr lang="en-US" dirty="0"/>
          </a:p>
        </p:txBody>
      </p:sp>
    </p:spTree>
    <p:extLst>
      <p:ext uri="{BB962C8B-B14F-4D97-AF65-F5344CB8AC3E}">
        <p14:creationId xmlns:p14="http://schemas.microsoft.com/office/powerpoint/2010/main" val="7602784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Kubernetes Service (AKS)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AKS</a:t>
            </a:r>
          </a:p>
          <a:p>
            <a:r>
              <a:rPr lang="en-US" dirty="0"/>
              <a:t>What are the pros and cons of AKS?</a:t>
            </a:r>
          </a:p>
          <a:p>
            <a:endParaRPr lang="en-US" dirty="0"/>
          </a:p>
        </p:txBody>
      </p:sp>
    </p:spTree>
    <p:extLst>
      <p:ext uri="{BB962C8B-B14F-4D97-AF65-F5344CB8AC3E}">
        <p14:creationId xmlns:p14="http://schemas.microsoft.com/office/powerpoint/2010/main" val="27505556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Apps (ACA)</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ACA</a:t>
            </a:r>
          </a:p>
          <a:p>
            <a:r>
              <a:rPr lang="en-US" dirty="0"/>
              <a:t>What are the pros and cons of ACA?</a:t>
            </a:r>
          </a:p>
          <a:p>
            <a:pPr lvl="1"/>
            <a:r>
              <a:rPr lang="en-US" dirty="0"/>
              <a:t>Must deploy infrastructure each time, no “real” separate code deployment</a:t>
            </a:r>
          </a:p>
          <a:p>
            <a:endParaRPr lang="en-US" dirty="0"/>
          </a:p>
        </p:txBody>
      </p:sp>
    </p:spTree>
    <p:extLst>
      <p:ext uri="{BB962C8B-B14F-4D97-AF65-F5344CB8AC3E}">
        <p14:creationId xmlns:p14="http://schemas.microsoft.com/office/powerpoint/2010/main" val="7075337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81A8-F0E9-4EE5-AA89-6F9517B3B6D7}"/>
              </a:ext>
            </a:extLst>
          </p:cNvPr>
          <p:cNvSpPr>
            <a:spLocks noGrp="1"/>
          </p:cNvSpPr>
          <p:nvPr>
            <p:ph type="title"/>
          </p:nvPr>
        </p:nvSpPr>
        <p:spPr/>
        <p:txBody>
          <a:bodyPr/>
          <a:lstStyle/>
          <a:p>
            <a:r>
              <a:rPr lang="en-US" dirty="0"/>
              <a:t>Choose the Best Hosting Option</a:t>
            </a:r>
          </a:p>
        </p:txBody>
      </p:sp>
      <p:sp>
        <p:nvSpPr>
          <p:cNvPr id="3" name="Content Placeholder 2">
            <a:extLst>
              <a:ext uri="{FF2B5EF4-FFF2-40B4-BE49-F238E27FC236}">
                <a16:creationId xmlns:a16="http://schemas.microsoft.com/office/drawing/2014/main" id="{931E5EAE-932F-4A5B-A8E2-785A3276767D}"/>
              </a:ext>
            </a:extLst>
          </p:cNvPr>
          <p:cNvSpPr>
            <a:spLocks noGrp="1"/>
          </p:cNvSpPr>
          <p:nvPr>
            <p:ph sz="quarter" idx="10"/>
          </p:nvPr>
        </p:nvSpPr>
        <p:spPr/>
        <p:txBody>
          <a:bodyPr/>
          <a:lstStyle/>
          <a:p>
            <a:r>
              <a:rPr lang="en-US" dirty="0"/>
              <a:t>Hosting option may change, if apps containerized properly, little to no changes to move to a different hosting option</a:t>
            </a:r>
          </a:p>
        </p:txBody>
      </p:sp>
    </p:spTree>
    <p:extLst>
      <p:ext uri="{BB962C8B-B14F-4D97-AF65-F5344CB8AC3E}">
        <p14:creationId xmlns:p14="http://schemas.microsoft.com/office/powerpoint/2010/main" val="38177413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237809"/>
          </a:xfrm>
        </p:spPr>
        <p:txBody>
          <a:bodyPr vert="horz" wrap="square" lIns="0" tIns="0" rIns="0" bIns="0" rtlCol="0" anchor="t">
            <a:spAutoFit/>
          </a:bodyPr>
          <a:lstStyle/>
          <a:p>
            <a:r>
              <a:rPr lang="en-US" dirty="0">
                <a:cs typeface="Segoe UI"/>
              </a:rPr>
              <a:t>At the end of this session, you should be better able to…</a:t>
            </a:r>
          </a:p>
          <a:p>
            <a:pPr lvl="1"/>
            <a:r>
              <a:rPr lang="en-US" dirty="0">
                <a:cs typeface="Segoe UI"/>
              </a:rPr>
              <a:t>How to containerize .NET Core apps</a:t>
            </a:r>
          </a:p>
          <a:p>
            <a:pPr lvl="1"/>
            <a:r>
              <a:rPr lang="en-US" dirty="0">
                <a:cs typeface="Segoe UI"/>
              </a:rPr>
              <a:t>How to deploy containers to various hosting options in Azure using GitHub Actions</a:t>
            </a:r>
          </a:p>
          <a:p>
            <a:pPr lvl="2"/>
            <a:r>
              <a:rPr lang="en-US" dirty="0">
                <a:cs typeface="Segoe UI"/>
              </a:rPr>
              <a:t>App Services for Containers</a:t>
            </a:r>
          </a:p>
          <a:p>
            <a:pPr lvl="2"/>
            <a:r>
              <a:rPr lang="en-US" dirty="0">
                <a:cs typeface="Segoe UI"/>
              </a:rPr>
              <a:t>Azure Container Instances (ACI)</a:t>
            </a:r>
          </a:p>
          <a:p>
            <a:pPr lvl="2"/>
            <a:r>
              <a:rPr lang="en-US" dirty="0">
                <a:cs typeface="Segoe UI"/>
              </a:rPr>
              <a:t>Azure Kubernetes Service (AKS) </a:t>
            </a:r>
          </a:p>
          <a:p>
            <a:pPr lvl="2"/>
            <a:r>
              <a:rPr lang="en-US" dirty="0">
                <a:cs typeface="Segoe UI"/>
              </a:rPr>
              <a:t>Azure Container Apps (ACA)</a:t>
            </a:r>
          </a:p>
          <a:p>
            <a:pPr lvl="1"/>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200842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F87-5A85-45D3-8162-BDD061D5E9C5}"/>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0F683C89-AE6D-4BDC-B80B-F8D6A158AC72}"/>
              </a:ext>
            </a:extLst>
          </p:cNvPr>
          <p:cNvSpPr>
            <a:spLocks noGrp="1"/>
          </p:cNvSpPr>
          <p:nvPr>
            <p:ph sz="quarter" idx="10"/>
          </p:nvPr>
        </p:nvSpPr>
        <p:spPr/>
        <p:txBody>
          <a:bodyPr/>
          <a:lstStyle/>
          <a:p>
            <a:r>
              <a:rPr lang="en-US" dirty="0"/>
              <a:t>Share GitHub repository</a:t>
            </a:r>
          </a:p>
          <a:p>
            <a:r>
              <a:rPr lang="en-US" dirty="0"/>
              <a:t>Share Links</a:t>
            </a:r>
          </a:p>
          <a:p>
            <a:r>
              <a:rPr lang="en-US" dirty="0"/>
              <a:t>Quick review how to setup the environment in your Azure subscription</a:t>
            </a:r>
          </a:p>
          <a:p>
            <a:r>
              <a:rPr lang="en-US" dirty="0"/>
              <a:t>Share contact information</a:t>
            </a:r>
          </a:p>
        </p:txBody>
      </p:sp>
    </p:spTree>
    <p:extLst>
      <p:ext uri="{BB962C8B-B14F-4D97-AF65-F5344CB8AC3E}">
        <p14:creationId xmlns:p14="http://schemas.microsoft.com/office/powerpoint/2010/main" val="14549505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0D5-A8E3-44A0-A220-04EB92B08BF8}"/>
              </a:ext>
            </a:extLst>
          </p:cNvPr>
          <p:cNvSpPr>
            <a:spLocks noGrp="1"/>
          </p:cNvSpPr>
          <p:nvPr>
            <p:ph type="title"/>
          </p:nvPr>
        </p:nvSpPr>
        <p:spPr/>
        <p:txBody>
          <a:bodyPr/>
          <a:lstStyle/>
          <a:p>
            <a:r>
              <a:rPr lang="en-US"/>
              <a:t>Thank you to the SPARK team</a:t>
            </a:r>
          </a:p>
        </p:txBody>
      </p:sp>
      <p:sp>
        <p:nvSpPr>
          <p:cNvPr id="5" name="TextBox 4">
            <a:extLst>
              <a:ext uri="{FF2B5EF4-FFF2-40B4-BE49-F238E27FC236}">
                <a16:creationId xmlns:a16="http://schemas.microsoft.com/office/drawing/2014/main" id="{1AB188ED-46A8-42D6-BEF4-705605158CC6}"/>
              </a:ext>
            </a:extLst>
          </p:cNvPr>
          <p:cNvSpPr txBox="1"/>
          <p:nvPr/>
        </p:nvSpPr>
        <p:spPr>
          <a:xfrm>
            <a:off x="454642" y="1172233"/>
            <a:ext cx="11244775"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This event could not happen without the army of volunteers who have dedicated their time over the months leading up to this week. The SPARK program would like to thank the following individuals for their support:</a:t>
            </a:r>
          </a:p>
        </p:txBody>
      </p:sp>
      <p:graphicFrame>
        <p:nvGraphicFramePr>
          <p:cNvPr id="4" name="Content Placeholder 3" descr="List of people on the SPARK team, separated into Core Team, Communications, Tools, VIP Speaker Series, and Operations.">
            <a:extLst>
              <a:ext uri="{FF2B5EF4-FFF2-40B4-BE49-F238E27FC236}">
                <a16:creationId xmlns:a16="http://schemas.microsoft.com/office/drawing/2014/main" id="{ABCC5185-4B48-4BFC-9945-DFEE929BC4AD}"/>
              </a:ext>
            </a:extLst>
          </p:cNvPr>
          <p:cNvGraphicFramePr>
            <a:graphicFrameLocks noGrp="1"/>
          </p:cNvGraphicFramePr>
          <p:nvPr>
            <p:ph sz="quarter" idx="10"/>
            <p:extLst>
              <p:ext uri="{D42A27DB-BD31-4B8C-83A1-F6EECF244321}">
                <p14:modId xmlns:p14="http://schemas.microsoft.com/office/powerpoint/2010/main" val="688958476"/>
              </p:ext>
            </p:extLst>
          </p:nvPr>
        </p:nvGraphicFramePr>
        <p:xfrm>
          <a:off x="567611" y="1887266"/>
          <a:ext cx="11012212" cy="28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descr="Graphic showing that SPARK has 40 track owners with over 400 sessions, more than 800 speakers, and tens of thousands of attendees.">
            <a:extLst>
              <a:ext uri="{FF2B5EF4-FFF2-40B4-BE49-F238E27FC236}">
                <a16:creationId xmlns:a16="http://schemas.microsoft.com/office/drawing/2014/main" id="{AD53174E-0CF6-49BC-8251-1DBA01A8095C}"/>
              </a:ext>
            </a:extLst>
          </p:cNvPr>
          <p:cNvGraphicFramePr/>
          <p:nvPr>
            <p:extLst>
              <p:ext uri="{D42A27DB-BD31-4B8C-83A1-F6EECF244321}">
                <p14:modId xmlns:p14="http://schemas.microsoft.com/office/powerpoint/2010/main" val="1615746424"/>
              </p:ext>
            </p:extLst>
          </p:nvPr>
        </p:nvGraphicFramePr>
        <p:xfrm>
          <a:off x="567611" y="4227267"/>
          <a:ext cx="8664312" cy="2173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66137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71-AF14-4503-8F61-280E763BF084}"/>
              </a:ext>
            </a:extLst>
          </p:cNvPr>
          <p:cNvSpPr>
            <a:spLocks noGrp="1"/>
          </p:cNvSpPr>
          <p:nvPr>
            <p:ph type="title"/>
          </p:nvPr>
        </p:nvSpPr>
        <p:spPr/>
        <p:txBody>
          <a:bodyPr/>
          <a:lstStyle/>
          <a:p>
            <a:r>
              <a:rPr lang="en-US"/>
              <a:t>Conference Feedback</a:t>
            </a:r>
          </a:p>
        </p:txBody>
      </p:sp>
      <p:sp>
        <p:nvSpPr>
          <p:cNvPr id="3" name="Content Placeholder 2">
            <a:extLst>
              <a:ext uri="{FF2B5EF4-FFF2-40B4-BE49-F238E27FC236}">
                <a16:creationId xmlns:a16="http://schemas.microsoft.com/office/drawing/2014/main" id="{3D4F7553-7C26-4629-AB36-83D913C2816A}"/>
              </a:ext>
            </a:extLst>
          </p:cNvPr>
          <p:cNvSpPr>
            <a:spLocks noGrp="1"/>
          </p:cNvSpPr>
          <p:nvPr>
            <p:ph sz="quarter" idx="10"/>
          </p:nvPr>
        </p:nvSpPr>
        <p:spPr/>
        <p:txBody>
          <a:bodyPr/>
          <a:lstStyle/>
          <a:p>
            <a:r>
              <a:rPr lang="en-US"/>
              <a:t>Please take an opportunity to complete our survey</a:t>
            </a:r>
          </a:p>
          <a:p>
            <a:r>
              <a:rPr lang="en-US"/>
              <a:t>Helps get feedback on how to make the Event even better</a:t>
            </a:r>
          </a:p>
          <a:p>
            <a:r>
              <a:rPr lang="en-US"/>
              <a:t>Provide support for Microsoft SPARK so we can continue providing these types of events</a:t>
            </a:r>
          </a:p>
          <a:p>
            <a:r>
              <a:rPr lang="en-US"/>
              <a:t>Gives insights into the Microsoft SPARK stakeholders like the Product Group, Customer Experience teams, and others</a:t>
            </a:r>
          </a:p>
          <a:p>
            <a:endParaRPr lang="en-US"/>
          </a:p>
        </p:txBody>
      </p:sp>
    </p:spTree>
    <p:extLst>
      <p:ext uri="{BB962C8B-B14F-4D97-AF65-F5344CB8AC3E}">
        <p14:creationId xmlns:p14="http://schemas.microsoft.com/office/powerpoint/2010/main" val="2284620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1616844"/>
            <a:ext cx="7097486" cy="1337769"/>
          </a:xfrm>
        </p:spPr>
        <p:txBody>
          <a:bodyPr/>
          <a:lstStyle/>
          <a:p>
            <a:r>
              <a:rPr lang="en-US">
                <a:cs typeface="Segoe UI"/>
              </a:rPr>
              <a:t>Recording Session is in Progress</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677108"/>
          </a:xfrm>
        </p:spPr>
        <p:txBody>
          <a:bodyPr vert="horz" wrap="square" lIns="0" tIns="0" rIns="0" bIns="0" rtlCol="0" anchor="t">
            <a:spAutoFit/>
          </a:bodyPr>
          <a:lstStyle/>
          <a:p>
            <a:r>
              <a:rPr lang="en-US">
                <a:cs typeface="Segoe UI"/>
              </a:rPr>
              <a:t>If you prefer us not to include you in the recording, please drop off now.</a:t>
            </a:r>
            <a:endParaRPr lang="en-US"/>
          </a:p>
        </p:txBody>
      </p:sp>
      <p:pic>
        <p:nvPicPr>
          <p:cNvPr id="2" name="Picture 2" descr="Recordings">
            <a:extLst>
              <a:ext uri="{FF2B5EF4-FFF2-40B4-BE49-F238E27FC236}">
                <a16:creationId xmlns:a16="http://schemas.microsoft.com/office/drawing/2014/main" id="{8254915F-ACC4-4E30-966F-717FC10B0069}"/>
              </a:ext>
            </a:extLst>
          </p:cNvPr>
          <p:cNvPicPr>
            <a:picLocks noChangeAspect="1"/>
          </p:cNvPicPr>
          <p:nvPr/>
        </p:nvPicPr>
        <p:blipFill>
          <a:blip r:embed="rId2"/>
          <a:stretch>
            <a:fillRect/>
          </a:stretch>
        </p:blipFill>
        <p:spPr>
          <a:xfrm>
            <a:off x="6966857" y="1989506"/>
            <a:ext cx="5018313" cy="2356473"/>
          </a:xfrm>
          <a:prstGeom prst="rect">
            <a:avLst/>
          </a:prstGeom>
        </p:spPr>
      </p:pic>
    </p:spTree>
    <p:extLst>
      <p:ext uri="{BB962C8B-B14F-4D97-AF65-F5344CB8AC3E}">
        <p14:creationId xmlns:p14="http://schemas.microsoft.com/office/powerpoint/2010/main" val="131754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9DF-8A07-497F-BA63-711E206DEB7C}"/>
              </a:ext>
            </a:extLst>
          </p:cNvPr>
          <p:cNvSpPr>
            <a:spLocks noGrp="1"/>
          </p:cNvSpPr>
          <p:nvPr>
            <p:ph type="title" idx="4294967295"/>
          </p:nvPr>
        </p:nvSpPr>
        <p:spPr>
          <a:xfrm>
            <a:off x="0" y="6473825"/>
            <a:ext cx="11018838" cy="15875"/>
          </a:xfrm>
        </p:spPr>
        <p:txBody>
          <a:bodyPr/>
          <a:lstStyle/>
          <a:p>
            <a:r>
              <a:rPr lang="en-US" sz="100"/>
              <a:t>Thank</a:t>
            </a:r>
            <a:r>
              <a:rPr lang="en-US" sz="100" baseline="0"/>
              <a:t> You</a:t>
            </a:r>
            <a:endParaRPr lang="en-US" sz="100"/>
          </a:p>
        </p:txBody>
      </p:sp>
    </p:spTree>
    <p:extLst>
      <p:ext uri="{BB962C8B-B14F-4D97-AF65-F5344CB8AC3E}">
        <p14:creationId xmlns:p14="http://schemas.microsoft.com/office/powerpoint/2010/main" val="17510246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2400615"/>
            <a:ext cx="7097486" cy="553998"/>
          </a:xfrm>
        </p:spPr>
        <p:txBody>
          <a:bodyPr/>
          <a:lstStyle/>
          <a:p>
            <a:r>
              <a:rPr lang="en-US">
                <a:cs typeface="Segoe UI"/>
              </a:rPr>
              <a:t>Questions during the session</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1354217"/>
          </a:xfrm>
        </p:spPr>
        <p:txBody>
          <a:bodyPr vert="horz" wrap="square" lIns="0" tIns="0" rIns="0" bIns="0" rtlCol="0" anchor="t">
            <a:spAutoFit/>
          </a:bodyPr>
          <a:lstStyle/>
          <a:p>
            <a:r>
              <a:rPr lang="en-US">
                <a:cs typeface="Segoe UI"/>
              </a:rPr>
              <a:t>In a regular teams meeting, please use the “Raise Your Hand” feature if you want to ask a question versus posting it in the chat window</a:t>
            </a:r>
            <a:endParaRPr lang="en-US"/>
          </a:p>
        </p:txBody>
      </p:sp>
      <p:pic>
        <p:nvPicPr>
          <p:cNvPr id="3" name="Picture 2" descr="Raise your hand">
            <a:extLst>
              <a:ext uri="{FF2B5EF4-FFF2-40B4-BE49-F238E27FC236}">
                <a16:creationId xmlns:a16="http://schemas.microsoft.com/office/drawing/2014/main" id="{69542E31-E787-4236-A0AB-47A3AC150B5C}"/>
              </a:ext>
            </a:extLst>
          </p:cNvPr>
          <p:cNvPicPr>
            <a:picLocks noChangeAspect="1"/>
          </p:cNvPicPr>
          <p:nvPr/>
        </p:nvPicPr>
        <p:blipFill>
          <a:blip r:embed="rId3"/>
          <a:stretch>
            <a:fillRect/>
          </a:stretch>
        </p:blipFill>
        <p:spPr>
          <a:xfrm>
            <a:off x="7466094" y="4347576"/>
            <a:ext cx="1343644" cy="1185568"/>
          </a:xfrm>
          <a:prstGeom prst="rect">
            <a:avLst/>
          </a:prstGeom>
        </p:spPr>
      </p:pic>
      <p:pic>
        <p:nvPicPr>
          <p:cNvPr id="8" name="Picture 7" descr="Raise hand Icon">
            <a:extLst>
              <a:ext uri="{FF2B5EF4-FFF2-40B4-BE49-F238E27FC236}">
                <a16:creationId xmlns:a16="http://schemas.microsoft.com/office/drawing/2014/main" id="{6D919973-0F3C-46C7-8351-DA86ED459241}"/>
              </a:ext>
            </a:extLst>
          </p:cNvPr>
          <p:cNvPicPr>
            <a:picLocks noChangeAspect="1"/>
          </p:cNvPicPr>
          <p:nvPr/>
        </p:nvPicPr>
        <p:blipFill>
          <a:blip r:embed="rId4"/>
          <a:stretch>
            <a:fillRect/>
          </a:stretch>
        </p:blipFill>
        <p:spPr>
          <a:xfrm>
            <a:off x="7171943" y="1589293"/>
            <a:ext cx="2146410" cy="1365320"/>
          </a:xfrm>
          <a:prstGeom prst="rect">
            <a:avLst/>
          </a:prstGeom>
        </p:spPr>
      </p:pic>
      <p:cxnSp>
        <p:nvCxnSpPr>
          <p:cNvPr id="10" name="Straight Arrow Connector 9">
            <a:extLst>
              <a:ext uri="{FF2B5EF4-FFF2-40B4-BE49-F238E27FC236}">
                <a16:creationId xmlns:a16="http://schemas.microsoft.com/office/drawing/2014/main" id="{0870A390-2428-4D53-98C0-6ABE807CD305}"/>
              </a:ext>
              <a:ext uri="{C183D7F6-B498-43B3-948B-1728B52AA6E4}">
                <adec:decorative xmlns:adec="http://schemas.microsoft.com/office/drawing/2017/decorative" val="1"/>
              </a:ext>
            </a:extLst>
          </p:cNvPr>
          <p:cNvCxnSpPr>
            <a:cxnSpLocks/>
          </p:cNvCxnSpPr>
          <p:nvPr/>
        </p:nvCxnSpPr>
        <p:spPr>
          <a:xfrm>
            <a:off x="8137916" y="3157567"/>
            <a:ext cx="0" cy="1076960"/>
          </a:xfrm>
          <a:prstGeom prst="straightConnector1">
            <a:avLst/>
          </a:prstGeom>
          <a:ln w="5715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8884-06CD-4EFC-BA0B-37EAD64046DB}"/>
              </a:ext>
            </a:extLst>
          </p:cNvPr>
          <p:cNvSpPr txBox="1"/>
          <p:nvPr/>
        </p:nvSpPr>
        <p:spPr>
          <a:xfrm>
            <a:off x="6918419" y="499820"/>
            <a:ext cx="2653458" cy="1015663"/>
          </a:xfrm>
          <a:prstGeom prst="rect">
            <a:avLst/>
          </a:prstGeom>
          <a:noFill/>
        </p:spPr>
        <p:txBody>
          <a:bodyPr wrap="square">
            <a:spAutoFit/>
          </a:bodyPr>
          <a:lstStyle/>
          <a:p>
            <a:pPr lvl="0" algn="ctr"/>
            <a:r>
              <a:rPr lang="en-US" sz="2000" dirty="0" err="1">
                <a:effectLst>
                  <a:outerShdw blurRad="38100" dist="38100" dir="2700000" algn="tl">
                    <a:srgbClr val="000000">
                      <a:alpha val="43137"/>
                    </a:srgbClr>
                  </a:outerShdw>
                </a:effectLst>
              </a:rPr>
              <a:t>Ctrl+Shift+K</a:t>
            </a:r>
            <a:r>
              <a:rPr lang="en-US" sz="2000" b="1" dirty="0">
                <a:effectLst>
                  <a:outerShdw blurRad="38100" dist="38100" dir="2700000" algn="tl">
                    <a:srgbClr val="000000">
                      <a:alpha val="43137"/>
                    </a:srgbClr>
                  </a:outerShdw>
                </a:effectLst>
              </a:rPr>
              <a:t> </a:t>
            </a:r>
            <a:r>
              <a:rPr lang="en-US" sz="2000" dirty="0"/>
              <a:t>is a quick way to raise or lower your hand </a:t>
            </a:r>
          </a:p>
        </p:txBody>
      </p:sp>
    </p:spTree>
    <p:extLst>
      <p:ext uri="{BB962C8B-B14F-4D97-AF65-F5344CB8AC3E}">
        <p14:creationId xmlns:p14="http://schemas.microsoft.com/office/powerpoint/2010/main" val="24861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469-77A4-477C-A965-A776A9EF6BFA}"/>
              </a:ext>
            </a:extLst>
          </p:cNvPr>
          <p:cNvSpPr>
            <a:spLocks noGrp="1"/>
          </p:cNvSpPr>
          <p:nvPr>
            <p:ph type="title" idx="4294967295"/>
          </p:nvPr>
        </p:nvSpPr>
        <p:spPr>
          <a:xfrm>
            <a:off x="323402" y="5659820"/>
            <a:ext cx="11018520" cy="15389"/>
          </a:xfrm>
        </p:spPr>
        <p:txBody>
          <a:bodyPr/>
          <a:lstStyle/>
          <a:p>
            <a:r>
              <a:rPr lang="en-US" sz="100"/>
              <a:t>Microsoft Confidential</a:t>
            </a:r>
          </a:p>
        </p:txBody>
      </p:sp>
    </p:spTree>
    <p:extLst>
      <p:ext uri="{BB962C8B-B14F-4D97-AF65-F5344CB8AC3E}">
        <p14:creationId xmlns:p14="http://schemas.microsoft.com/office/powerpoint/2010/main" val="3523361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171" y="927435"/>
            <a:ext cx="2400181" cy="345451"/>
          </a:xfrm>
        </p:spPr>
        <p:txBody>
          <a:bodyPr>
            <a:normAutofit fontScale="90000"/>
          </a:bodyPr>
          <a:lstStyle/>
          <a:p>
            <a:r>
              <a:rPr lang="en-US"/>
              <a:t>Welcome to</a:t>
            </a:r>
          </a:p>
        </p:txBody>
      </p:sp>
      <p:sp>
        <p:nvSpPr>
          <p:cNvPr id="19" name="Text Placeholder 5">
            <a:extLst>
              <a:ext uri="{FF2B5EF4-FFF2-40B4-BE49-F238E27FC236}">
                <a16:creationId xmlns:a16="http://schemas.microsoft.com/office/drawing/2014/main" id="{90DF381D-5611-40FA-A373-E4FAE38C6D53}"/>
              </a:ext>
            </a:extLst>
          </p:cNvPr>
          <p:cNvSpPr txBox="1">
            <a:spLocks/>
          </p:cNvSpPr>
          <p:nvPr/>
        </p:nvSpPr>
        <p:spPr>
          <a:xfrm>
            <a:off x="498493" y="1927274"/>
            <a:ext cx="11484431" cy="4346916"/>
          </a:xfrm>
          <a:prstGeom prst="rect">
            <a:avLst/>
          </a:prstGeom>
        </p:spPr>
        <p:txBody>
          <a:bodyPr lIns="91440" tIns="45720" rIns="91440" bIns="45720" anchor="t">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t>Microsoft SPARK FY22H2!</a:t>
            </a:r>
          </a:p>
          <a:p>
            <a:pPr marL="0" indent="0">
              <a:buFont typeface="Wingdings" panose="05000000000000000000" pitchFamily="2" charset="2"/>
              <a:buNone/>
            </a:pPr>
            <a:r>
              <a:rPr lang="en-US" sz="2000" i="1"/>
              <a:t>For the field, by the field</a:t>
            </a:r>
          </a:p>
          <a:p>
            <a:pPr marL="0" indent="0">
              <a:buFont typeface="Wingdings" panose="05000000000000000000" pitchFamily="2" charset="2"/>
              <a:buNone/>
            </a:pPr>
            <a:endParaRPr lang="en-US" sz="2400"/>
          </a:p>
          <a:p>
            <a:pPr>
              <a:buNone/>
            </a:pPr>
            <a:r>
              <a:rPr lang="en-GB" sz="2400">
                <a:ea typeface="+mn-lt"/>
                <a:cs typeface="+mn-lt"/>
              </a:rPr>
              <a:t>Microsoft SPARK is a virtual learning conference </a:t>
            </a:r>
            <a:r>
              <a:rPr lang="en-GB" sz="2400" b="0" i="0">
                <a:effectLst/>
                <a:ea typeface="+mn-lt"/>
                <a:cs typeface="+mn-lt"/>
              </a:rPr>
              <a:t>open to all Microsoft internal employees</a:t>
            </a:r>
            <a:r>
              <a:rPr lang="en-GB" sz="2400">
                <a:ea typeface="+mn-lt"/>
                <a:cs typeface="+mn-lt"/>
              </a:rPr>
              <a:t>, with a target audience of field individual contributors in Services, Sales and Support. Join us for your choice of 700+ peer led learning sessions across 7 solution areas</a:t>
            </a:r>
            <a:r>
              <a:rPr lang="en-GB" sz="2400" b="0" i="0">
                <a:effectLst/>
                <a:ea typeface="+mn-lt"/>
                <a:cs typeface="+mn-lt"/>
              </a:rPr>
              <a:t> and </a:t>
            </a:r>
            <a:r>
              <a:rPr lang="en-GB" sz="2400">
                <a:ea typeface="+mn-lt"/>
                <a:cs typeface="+mn-lt"/>
              </a:rPr>
              <a:t>66</a:t>
            </a:r>
            <a:r>
              <a:rPr lang="en-GB" sz="2400" b="0" i="0">
                <a:effectLst/>
                <a:ea typeface="+mn-lt"/>
                <a:cs typeface="+mn-lt"/>
              </a:rPr>
              <a:t>+ </a:t>
            </a:r>
            <a:r>
              <a:rPr lang="en-GB" sz="2400">
                <a:ea typeface="+mn-lt"/>
                <a:cs typeface="+mn-lt"/>
              </a:rPr>
              <a:t>tracks </a:t>
            </a:r>
            <a:r>
              <a:rPr lang="en-GB" sz="2400" b="0" i="0">
                <a:effectLst/>
                <a:ea typeface="+mn-lt"/>
                <a:cs typeface="+mn-lt"/>
              </a:rPr>
              <a:t>– </a:t>
            </a:r>
            <a:r>
              <a:rPr lang="en-GB" sz="2400">
                <a:ea typeface="+mn-lt"/>
                <a:cs typeface="+mn-lt"/>
              </a:rPr>
              <a:t>There is truly something for everyone!</a:t>
            </a:r>
            <a:r>
              <a:rPr lang="en-US" sz="2400">
                <a:ea typeface="+mn-lt"/>
                <a:cs typeface="+mn-lt"/>
              </a:rPr>
              <a:t> </a:t>
            </a:r>
            <a:endParaRPr lang="en-US"/>
          </a:p>
          <a:p>
            <a:pPr>
              <a:buNone/>
            </a:pPr>
            <a:endParaRPr lang="en-US" sz="2400"/>
          </a:p>
          <a:p>
            <a:pPr marL="0" indent="0">
              <a:buNone/>
            </a:pPr>
            <a:r>
              <a:rPr lang="en-GB" sz="2400">
                <a:ea typeface="+mn-lt"/>
                <a:cs typeface="+mn-lt"/>
              </a:rPr>
              <a:t>This is an opportunity </a:t>
            </a:r>
            <a:r>
              <a:rPr lang="en-GB" sz="2400" b="0" i="0">
                <a:effectLst/>
                <a:ea typeface="+mn-lt"/>
                <a:cs typeface="+mn-lt"/>
              </a:rPr>
              <a:t>to </a:t>
            </a:r>
            <a:r>
              <a:rPr lang="en-GB" sz="2400">
                <a:ea typeface="+mn-lt"/>
                <a:cs typeface="+mn-lt"/>
              </a:rPr>
              <a:t>exercise a growth mindset, learn with your peers</a:t>
            </a:r>
            <a:r>
              <a:rPr lang="en-GB" sz="2400" b="0" i="0">
                <a:effectLst/>
                <a:ea typeface="+mn-lt"/>
                <a:cs typeface="+mn-lt"/>
              </a:rPr>
              <a:t>, </a:t>
            </a:r>
            <a:r>
              <a:rPr lang="en-GB" sz="2400">
                <a:ea typeface="+mn-lt"/>
                <a:cs typeface="+mn-lt"/>
              </a:rPr>
              <a:t>build connections across time zones, and hear </a:t>
            </a:r>
            <a:r>
              <a:rPr lang="en-GB" sz="2400" b="0" i="0">
                <a:effectLst/>
                <a:ea typeface="+mn-lt"/>
                <a:cs typeface="+mn-lt"/>
              </a:rPr>
              <a:t>new perspectives and solutions</a:t>
            </a:r>
            <a:r>
              <a:rPr lang="en-GB" sz="2400">
                <a:ea typeface="+mn-lt"/>
                <a:cs typeface="+mn-lt"/>
              </a:rPr>
              <a:t>. Content will include delivery management, technical sessions (100-400+ level), diversity </a:t>
            </a:r>
            <a:r>
              <a:rPr lang="en-GB" sz="2400" b="0" i="0">
                <a:effectLst/>
                <a:ea typeface="+mn-lt"/>
                <a:cs typeface="+mn-lt"/>
              </a:rPr>
              <a:t>and </a:t>
            </a:r>
            <a:r>
              <a:rPr lang="en-GB" sz="2400">
                <a:ea typeface="+mn-lt"/>
                <a:cs typeface="+mn-lt"/>
              </a:rPr>
              <a:t>inclusion topics, </a:t>
            </a:r>
            <a:r>
              <a:rPr lang="en-GB" sz="2400" b="0" i="0">
                <a:effectLst/>
                <a:ea typeface="+mn-lt"/>
                <a:cs typeface="+mn-lt"/>
              </a:rPr>
              <a:t>engineering releases, </a:t>
            </a:r>
            <a:r>
              <a:rPr lang="en-GB" sz="2400">
                <a:ea typeface="+mn-lt"/>
                <a:cs typeface="+mn-lt"/>
              </a:rPr>
              <a:t>industry specific sessions, VIP speakers and much more.</a:t>
            </a:r>
            <a:r>
              <a:rPr lang="en-US" sz="2400">
                <a:ea typeface="+mn-lt"/>
                <a:cs typeface="+mn-lt"/>
              </a:rPr>
              <a:t> </a:t>
            </a:r>
            <a:endParaRPr lang="en-US"/>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a:p>
            <a:pPr marL="0" indent="0">
              <a:buFont typeface="Wingdings" panose="05000000000000000000" pitchFamily="2" charset="2"/>
              <a:buNone/>
            </a:pPr>
            <a:r>
              <a:rPr lang="en-US" sz="2400">
                <a:cs typeface="Segoe UI"/>
              </a:rPr>
              <a:t>For more information on additional sessions, content recordings, and slide decks, visit </a:t>
            </a:r>
            <a:r>
              <a:rPr lang="en-US" sz="2400">
                <a:cs typeface="Segoe UI"/>
                <a:hlinkClick r:id="rId3"/>
              </a:rPr>
              <a:t>http://aka.ms/MicrosoftSPARK</a:t>
            </a:r>
            <a:endParaRPr lang="en-US" sz="2400">
              <a:cs typeface="Segoe UI"/>
            </a:endParaRPr>
          </a:p>
        </p:txBody>
      </p:sp>
      <p:grpSp>
        <p:nvGrpSpPr>
          <p:cNvPr id="9" name="Group 8">
            <a:extLst>
              <a:ext uri="{FF2B5EF4-FFF2-40B4-BE49-F238E27FC236}">
                <a16:creationId xmlns:a16="http://schemas.microsoft.com/office/drawing/2014/main" id="{9499EF7F-BBBA-4A41-8395-53C3B9282CC2}"/>
              </a:ext>
            </a:extLst>
          </p:cNvPr>
          <p:cNvGrpSpPr/>
          <p:nvPr/>
        </p:nvGrpSpPr>
        <p:grpSpPr>
          <a:xfrm>
            <a:off x="2533770" y="-79075"/>
            <a:ext cx="3750070" cy="2647950"/>
            <a:chOff x="3081516" y="1111550"/>
            <a:chExt cx="3750070" cy="2647950"/>
          </a:xfrm>
        </p:grpSpPr>
        <p:pic>
          <p:nvPicPr>
            <p:cNvPr id="10" name="Picture 9">
              <a:extLst>
                <a:ext uri="{FF2B5EF4-FFF2-40B4-BE49-F238E27FC236}">
                  <a16:creationId xmlns:a16="http://schemas.microsoft.com/office/drawing/2014/main" id="{E586A0B6-F894-4ADF-AA57-878B4FADD5B7}"/>
                </a:ext>
              </a:extLst>
            </p:cNvPr>
            <p:cNvPicPr>
              <a:picLocks noChangeAspect="1"/>
            </p:cNvPicPr>
            <p:nvPr/>
          </p:nvPicPr>
          <p:blipFill>
            <a:blip r:embed="rId4"/>
            <a:stretch>
              <a:fillRect/>
            </a:stretch>
          </p:blipFill>
          <p:spPr>
            <a:xfrm>
              <a:off x="3081516" y="1566907"/>
              <a:ext cx="2052459" cy="511410"/>
            </a:xfrm>
            <a:prstGeom prst="rect">
              <a:avLst/>
            </a:prstGeom>
          </p:spPr>
        </p:pic>
        <p:pic>
          <p:nvPicPr>
            <p:cNvPr id="11" name="Picture 10" descr="A picture containing text, match, outdoor object&#10;&#10;Description automatically generated">
              <a:extLst>
                <a:ext uri="{FF2B5EF4-FFF2-40B4-BE49-F238E27FC236}">
                  <a16:creationId xmlns:a16="http://schemas.microsoft.com/office/drawing/2014/main" id="{6699376B-4FC2-49AE-9D05-A14DA345B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077" y="1111550"/>
              <a:ext cx="3518509" cy="2647950"/>
            </a:xfrm>
            <a:prstGeom prst="rect">
              <a:avLst/>
            </a:prstGeom>
          </p:spPr>
        </p:pic>
      </p:grpSp>
    </p:spTree>
    <p:extLst>
      <p:ext uri="{BB962C8B-B14F-4D97-AF65-F5344CB8AC3E}">
        <p14:creationId xmlns:p14="http://schemas.microsoft.com/office/powerpoint/2010/main" val="289221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237809"/>
          </a:xfrm>
        </p:spPr>
        <p:txBody>
          <a:bodyPr vert="horz" wrap="square" lIns="0" tIns="0" rIns="0" bIns="0" rtlCol="0" anchor="t">
            <a:spAutoFit/>
          </a:bodyPr>
          <a:lstStyle/>
          <a:p>
            <a:r>
              <a:rPr lang="en-US" dirty="0">
                <a:cs typeface="Segoe UI"/>
              </a:rPr>
              <a:t>At the end of this session, you should be better able to…</a:t>
            </a:r>
          </a:p>
          <a:p>
            <a:pPr lvl="1"/>
            <a:r>
              <a:rPr lang="en-US" dirty="0">
                <a:cs typeface="Segoe UI"/>
              </a:rPr>
              <a:t>How to containerize .NET Core apps</a:t>
            </a:r>
          </a:p>
          <a:p>
            <a:pPr lvl="1"/>
            <a:r>
              <a:rPr lang="en-US" dirty="0">
                <a:cs typeface="Segoe UI"/>
              </a:rPr>
              <a:t>How to deploy containers to various hosting options in Azure using GitHub Actions</a:t>
            </a:r>
          </a:p>
          <a:p>
            <a:pPr lvl="2"/>
            <a:r>
              <a:rPr lang="en-US" dirty="0">
                <a:cs typeface="Segoe UI"/>
              </a:rPr>
              <a:t>App Services for Containers</a:t>
            </a:r>
          </a:p>
          <a:p>
            <a:pPr lvl="2"/>
            <a:r>
              <a:rPr lang="en-US" dirty="0">
                <a:cs typeface="Segoe UI"/>
              </a:rPr>
              <a:t>Azure Container Instances (ACI)</a:t>
            </a:r>
          </a:p>
          <a:p>
            <a:pPr lvl="2"/>
            <a:r>
              <a:rPr lang="en-US" dirty="0">
                <a:cs typeface="Segoe UI"/>
              </a:rPr>
              <a:t>Azure Kubernetes Service (AKS) </a:t>
            </a:r>
          </a:p>
          <a:p>
            <a:pPr lvl="2"/>
            <a:r>
              <a:rPr lang="en-US" dirty="0">
                <a:cs typeface="Segoe UI"/>
              </a:rPr>
              <a:t>Azure Container Apps (ACA)</a:t>
            </a:r>
          </a:p>
          <a:p>
            <a:pPr lvl="1"/>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wrap="square" anchor="t">
            <a:normAutofit/>
          </a:bodyPr>
          <a:lstStyle/>
          <a:p>
            <a:r>
              <a:rPr lang="en-US" dirty="0"/>
              <a:t>Background</a:t>
            </a:r>
          </a:p>
        </p:txBody>
      </p:sp>
      <p:sp>
        <p:nvSpPr>
          <p:cNvPr id="6" name="Text Placeholder 5"/>
          <p:cNvSpPr>
            <a:spLocks noGrp="1"/>
          </p:cNvSpPr>
          <p:nvPr>
            <p:ph sz="quarter" idx="12"/>
          </p:nvPr>
        </p:nvSpPr>
        <p:spPr>
          <a:xfrm>
            <a:off x="584200" y="1435100"/>
            <a:ext cx="5211763" cy="4833938"/>
          </a:xfrm>
        </p:spPr>
        <p:txBody>
          <a:bodyPr wrap="square">
            <a:normAutofit/>
          </a:bodyPr>
          <a:lstStyle/>
          <a:p>
            <a:pPr marL="0" indent="0">
              <a:lnSpc>
                <a:spcPct val="90000"/>
              </a:lnSpc>
              <a:buNone/>
            </a:pPr>
            <a:r>
              <a:rPr lang="en-US" sz="2200" dirty="0" err="1"/>
              <a:t>BoardGameNerd</a:t>
            </a:r>
            <a:r>
              <a:rPr lang="en-US" sz="2200" dirty="0"/>
              <a:t>, lorem ipsum dolor sit </a:t>
            </a:r>
            <a:r>
              <a:rPr lang="en-US" sz="2200" dirty="0" err="1"/>
              <a:t>amet</a:t>
            </a:r>
            <a:r>
              <a:rPr lang="en-US" sz="2200" dirty="0"/>
              <a:t>, </a:t>
            </a:r>
            <a:r>
              <a:rPr lang="en-US" sz="2200" dirty="0" err="1"/>
              <a:t>consectetur</a:t>
            </a:r>
            <a:r>
              <a:rPr lang="en-US" sz="2200" dirty="0"/>
              <a:t> </a:t>
            </a:r>
            <a:r>
              <a:rPr lang="en-US" sz="2200" dirty="0" err="1"/>
              <a:t>adipiscing</a:t>
            </a:r>
            <a:r>
              <a:rPr lang="en-US" sz="2200" dirty="0"/>
              <a:t> </a:t>
            </a:r>
            <a:r>
              <a:rPr lang="en-US" sz="2200" dirty="0" err="1"/>
              <a:t>elit</a:t>
            </a:r>
            <a:r>
              <a:rPr lang="en-US" sz="2200" dirty="0"/>
              <a:t>. </a:t>
            </a:r>
            <a:r>
              <a:rPr lang="en-US" sz="2200" dirty="0" err="1"/>
              <a:t>Fusce</a:t>
            </a:r>
            <a:r>
              <a:rPr lang="en-US" sz="2200" dirty="0"/>
              <a:t> </a:t>
            </a:r>
            <a:r>
              <a:rPr lang="en-US" sz="2200" dirty="0" err="1"/>
              <a:t>quis</a:t>
            </a:r>
            <a:r>
              <a:rPr lang="en-US" sz="2200" dirty="0"/>
              <a:t> </a:t>
            </a:r>
            <a:r>
              <a:rPr lang="en-US" sz="2200" dirty="0" err="1"/>
              <a:t>mauris</a:t>
            </a:r>
            <a:r>
              <a:rPr lang="en-US" sz="2200" dirty="0"/>
              <a:t> ac nisi lacinia auctor. </a:t>
            </a:r>
          </a:p>
          <a:p>
            <a:pPr marL="0" indent="0">
              <a:lnSpc>
                <a:spcPct val="90000"/>
              </a:lnSpc>
              <a:buNone/>
            </a:pPr>
            <a:endParaRPr lang="en-US" sz="2200" dirty="0"/>
          </a:p>
          <a:p>
            <a:pPr marL="0" indent="0">
              <a:lnSpc>
                <a:spcPct val="90000"/>
              </a:lnSpc>
              <a:buNone/>
            </a:pPr>
            <a:r>
              <a:rPr lang="en-US" sz="2200" dirty="0" err="1"/>
              <a:t>Vivamus</a:t>
            </a:r>
            <a:r>
              <a:rPr lang="en-US" sz="2200" dirty="0"/>
              <a:t> </a:t>
            </a:r>
            <a:r>
              <a:rPr lang="en-US" sz="2200" dirty="0" err="1"/>
              <a:t>fringilla</a:t>
            </a:r>
            <a:r>
              <a:rPr lang="en-US" sz="2200" dirty="0"/>
              <a:t> </a:t>
            </a:r>
            <a:r>
              <a:rPr lang="en-US" sz="2200" dirty="0" err="1"/>
              <a:t>velit</a:t>
            </a:r>
            <a:r>
              <a:rPr lang="en-US" sz="2200" dirty="0"/>
              <a:t> vel </a:t>
            </a:r>
            <a:r>
              <a:rPr lang="en-US" sz="2200" dirty="0" err="1"/>
              <a:t>placerat</a:t>
            </a:r>
            <a:r>
              <a:rPr lang="en-US" sz="2200" dirty="0"/>
              <a:t> </a:t>
            </a:r>
            <a:r>
              <a:rPr lang="en-US" sz="2200" dirty="0" err="1"/>
              <a:t>tincidunt</a:t>
            </a:r>
            <a:r>
              <a:rPr lang="en-US" sz="2200" dirty="0"/>
              <a:t>. Nam </a:t>
            </a:r>
            <a:r>
              <a:rPr lang="en-US" sz="2200" dirty="0" err="1"/>
              <a:t>eget</a:t>
            </a:r>
            <a:r>
              <a:rPr lang="en-US" sz="2200" dirty="0"/>
              <a:t> </a:t>
            </a:r>
            <a:r>
              <a:rPr lang="en-US" sz="2200" dirty="0" err="1"/>
              <a:t>egestas</a:t>
            </a:r>
            <a:r>
              <a:rPr lang="en-US" sz="2200" dirty="0"/>
              <a:t> </a:t>
            </a:r>
            <a:r>
              <a:rPr lang="en-US" sz="2200" dirty="0" err="1"/>
              <a:t>mauris</a:t>
            </a:r>
            <a:r>
              <a:rPr lang="en-US" sz="2200" dirty="0"/>
              <a:t>. Maecenas lacinia </a:t>
            </a:r>
            <a:r>
              <a:rPr lang="en-US" sz="2200" dirty="0" err="1"/>
              <a:t>sem</a:t>
            </a:r>
            <a:r>
              <a:rPr lang="en-US" sz="2200" dirty="0"/>
              <a:t> </a:t>
            </a:r>
            <a:r>
              <a:rPr lang="en-US" sz="2200" dirty="0" err="1"/>
              <a:t>quis</a:t>
            </a:r>
            <a:r>
              <a:rPr lang="en-US" sz="2200" dirty="0"/>
              <a:t> </a:t>
            </a:r>
            <a:r>
              <a:rPr lang="en-US" sz="2200" dirty="0" err="1"/>
              <a:t>risus</a:t>
            </a:r>
            <a:r>
              <a:rPr lang="en-US" sz="2200" dirty="0"/>
              <a:t> </a:t>
            </a:r>
            <a:r>
              <a:rPr lang="en-US" sz="2200" dirty="0" err="1"/>
              <a:t>consectetur</a:t>
            </a:r>
            <a:r>
              <a:rPr lang="en-US" sz="2200" dirty="0"/>
              <a:t>, sed </a:t>
            </a:r>
            <a:r>
              <a:rPr lang="en-US" sz="2200" dirty="0" err="1"/>
              <a:t>ornare</a:t>
            </a:r>
            <a:r>
              <a:rPr lang="en-US" sz="2200" dirty="0"/>
              <a:t> eros </a:t>
            </a:r>
            <a:r>
              <a:rPr lang="en-US" sz="2200" dirty="0" err="1"/>
              <a:t>dapibus</a:t>
            </a:r>
            <a:r>
              <a:rPr lang="en-US" sz="2200" dirty="0"/>
              <a:t>. Duis lacinia </a:t>
            </a:r>
            <a:r>
              <a:rPr lang="en-US" sz="2200" dirty="0" err="1"/>
              <a:t>viverra</a:t>
            </a:r>
            <a:r>
              <a:rPr lang="en-US" sz="2200" dirty="0"/>
              <a:t> semper. </a:t>
            </a:r>
          </a:p>
          <a:p>
            <a:pPr marL="0" indent="0">
              <a:lnSpc>
                <a:spcPct val="90000"/>
              </a:lnSpc>
              <a:buNone/>
            </a:pPr>
            <a:endParaRPr lang="en-US" sz="2200" dirty="0"/>
          </a:p>
          <a:p>
            <a:pPr marL="0" indent="0">
              <a:lnSpc>
                <a:spcPct val="90000"/>
              </a:lnSpc>
              <a:buNone/>
            </a:pPr>
            <a:r>
              <a:rPr lang="en-US" sz="2200" dirty="0" err="1"/>
              <a:t>Nulla</a:t>
            </a:r>
            <a:r>
              <a:rPr lang="en-US" sz="2200" dirty="0"/>
              <a:t> ac </a:t>
            </a:r>
            <a:r>
              <a:rPr lang="en-US" sz="2200" dirty="0" err="1"/>
              <a:t>urna</a:t>
            </a:r>
            <a:r>
              <a:rPr lang="en-US" sz="2200" dirty="0"/>
              <a:t> </a:t>
            </a:r>
            <a:r>
              <a:rPr lang="en-US" sz="2200" dirty="0" err="1"/>
              <a:t>ut</a:t>
            </a:r>
            <a:r>
              <a:rPr lang="en-US" sz="2200" dirty="0"/>
              <a:t> </a:t>
            </a:r>
            <a:r>
              <a:rPr lang="en-US" sz="2200" dirty="0" err="1"/>
              <a:t>sapien</a:t>
            </a:r>
            <a:r>
              <a:rPr lang="en-US" sz="2200" dirty="0"/>
              <a:t> </a:t>
            </a:r>
            <a:r>
              <a:rPr lang="en-US" sz="2200" dirty="0" err="1"/>
              <a:t>interdum</a:t>
            </a:r>
            <a:r>
              <a:rPr lang="en-US" sz="2200" dirty="0"/>
              <a:t> porta </a:t>
            </a:r>
            <a:r>
              <a:rPr lang="en-US" sz="2200" dirty="0" err="1"/>
              <a:t>eget</a:t>
            </a:r>
            <a:r>
              <a:rPr lang="en-US" sz="2200" dirty="0"/>
              <a:t> ac </a:t>
            </a:r>
            <a:r>
              <a:rPr lang="en-US" sz="2200" dirty="0" err="1"/>
              <a:t>leo</a:t>
            </a:r>
            <a:r>
              <a:rPr lang="en-US" sz="2200" dirty="0"/>
              <a:t>. </a:t>
            </a:r>
            <a:r>
              <a:rPr lang="en-US" sz="2200" dirty="0" err="1"/>
              <a:t>Pellentesque</a:t>
            </a:r>
            <a:r>
              <a:rPr lang="en-US" sz="2200" dirty="0"/>
              <a:t> </a:t>
            </a:r>
            <a:r>
              <a:rPr lang="en-US" sz="2200" dirty="0" err="1"/>
              <a:t>tristique</a:t>
            </a:r>
            <a:r>
              <a:rPr lang="en-US" sz="2200" dirty="0"/>
              <a:t> </a:t>
            </a:r>
            <a:r>
              <a:rPr lang="en-US" sz="2200" dirty="0" err="1"/>
              <a:t>nisl</a:t>
            </a:r>
            <a:r>
              <a:rPr lang="en-US" sz="2200" dirty="0"/>
              <a:t> et </a:t>
            </a:r>
            <a:r>
              <a:rPr lang="en-US" sz="2200" dirty="0" err="1"/>
              <a:t>nulla</a:t>
            </a:r>
            <a:r>
              <a:rPr lang="en-US" sz="2200" dirty="0"/>
              <a:t> </a:t>
            </a:r>
            <a:r>
              <a:rPr lang="en-US" sz="2200" dirty="0" err="1"/>
              <a:t>consequat</a:t>
            </a:r>
            <a:r>
              <a:rPr lang="en-US" sz="2200" dirty="0"/>
              <a:t>, at vestibulum </a:t>
            </a:r>
            <a:r>
              <a:rPr lang="en-US" sz="2200" dirty="0" err="1"/>
              <a:t>quam</a:t>
            </a:r>
            <a:r>
              <a:rPr lang="en-US" sz="2200" dirty="0"/>
              <a:t> </a:t>
            </a:r>
            <a:r>
              <a:rPr lang="en-US" sz="2200" dirty="0" err="1"/>
              <a:t>tincidunt</a:t>
            </a:r>
            <a:r>
              <a:rPr lang="en-US" sz="2200" dirty="0"/>
              <a:t>. </a:t>
            </a:r>
          </a:p>
        </p:txBody>
      </p:sp>
      <p:pic>
        <p:nvPicPr>
          <p:cNvPr id="3" name="Picture 2" descr="Icon&#10;&#10;Description automatically generated">
            <a:extLst>
              <a:ext uri="{FF2B5EF4-FFF2-40B4-BE49-F238E27FC236}">
                <a16:creationId xmlns:a16="http://schemas.microsoft.com/office/drawing/2014/main" id="{20CA6DA1-25EA-4242-A506-3B3FCEBE7772}"/>
              </a:ext>
            </a:extLst>
          </p:cNvPr>
          <p:cNvPicPr>
            <a:picLocks noChangeAspect="1"/>
          </p:cNvPicPr>
          <p:nvPr/>
        </p:nvPicPr>
        <p:blipFill>
          <a:blip r:embed="rId4"/>
          <a:stretch>
            <a:fillRect/>
          </a:stretch>
        </p:blipFill>
        <p:spPr>
          <a:xfrm>
            <a:off x="7168684" y="1435100"/>
            <a:ext cx="3661708" cy="4833938"/>
          </a:xfrm>
          <a:prstGeom prst="rect">
            <a:avLst/>
          </a:prstGeom>
          <a:noFill/>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9AC2BC-1473-4BAA-961A-CC206C2D2A81}"/>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7168912B-2AF9-49AB-AE1D-9EBB90797817}"/>
              </a:ext>
            </a:extLst>
          </p:cNvPr>
          <p:cNvSpPr>
            <a:spLocks noGrp="1"/>
          </p:cNvSpPr>
          <p:nvPr>
            <p:ph sz="quarter" idx="10"/>
          </p:nvPr>
        </p:nvSpPr>
        <p:spPr/>
        <p:txBody>
          <a:bodyPr/>
          <a:lstStyle/>
          <a:p>
            <a:r>
              <a:rPr lang="en-US" dirty="0"/>
              <a:t>Review current application architecture</a:t>
            </a:r>
          </a:p>
          <a:p>
            <a:r>
              <a:rPr lang="en-US" dirty="0"/>
              <a:t>Containerize .NET Core applications</a:t>
            </a:r>
          </a:p>
          <a:p>
            <a:pPr lvl="1"/>
            <a:r>
              <a:rPr lang="en-US" dirty="0"/>
              <a:t>Deploy to Azure Container Registry (ACR)</a:t>
            </a:r>
          </a:p>
          <a:p>
            <a:r>
              <a:rPr lang="en-US" dirty="0"/>
              <a:t>Explore Azure hosting options for containers</a:t>
            </a:r>
          </a:p>
          <a:p>
            <a:pPr lvl="1"/>
            <a:r>
              <a:rPr lang="en-US" dirty="0"/>
              <a:t>App Services for Containers</a:t>
            </a:r>
          </a:p>
          <a:p>
            <a:pPr lvl="1"/>
            <a:r>
              <a:rPr lang="en-US" dirty="0"/>
              <a:t>Azure Container Instances (ACI)</a:t>
            </a:r>
          </a:p>
          <a:p>
            <a:pPr lvl="1"/>
            <a:r>
              <a:rPr lang="en-US" dirty="0"/>
              <a:t>Azure Kubernetes Service (AKS) </a:t>
            </a:r>
          </a:p>
          <a:p>
            <a:pPr lvl="1"/>
            <a:r>
              <a:rPr lang="en-US" dirty="0"/>
              <a:t>Azure Container Apps (ACA)</a:t>
            </a:r>
          </a:p>
          <a:p>
            <a:r>
              <a:rPr lang="en-US" dirty="0"/>
              <a:t>Choose the right container hosting option</a:t>
            </a:r>
          </a:p>
        </p:txBody>
      </p:sp>
    </p:spTree>
    <p:extLst>
      <p:ext uri="{BB962C8B-B14F-4D97-AF65-F5344CB8AC3E}">
        <p14:creationId xmlns:p14="http://schemas.microsoft.com/office/powerpoint/2010/main" val="9156058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03E0-BE49-48E2-8D05-08389A957F4C}"/>
              </a:ext>
            </a:extLst>
          </p:cNvPr>
          <p:cNvSpPr>
            <a:spLocks noGrp="1"/>
          </p:cNvSpPr>
          <p:nvPr>
            <p:ph type="title"/>
          </p:nvPr>
        </p:nvSpPr>
        <p:spPr/>
        <p:txBody>
          <a:bodyPr/>
          <a:lstStyle/>
          <a:p>
            <a:r>
              <a:rPr lang="en-US" dirty="0"/>
              <a:t>Current Architecture</a:t>
            </a:r>
          </a:p>
        </p:txBody>
      </p:sp>
      <p:sp>
        <p:nvSpPr>
          <p:cNvPr id="3" name="Content Placeholder 2">
            <a:extLst>
              <a:ext uri="{FF2B5EF4-FFF2-40B4-BE49-F238E27FC236}">
                <a16:creationId xmlns:a16="http://schemas.microsoft.com/office/drawing/2014/main" id="{D455793A-790E-4F0A-A33D-259D2839C37B}"/>
              </a:ext>
            </a:extLst>
          </p:cNvPr>
          <p:cNvSpPr>
            <a:spLocks noGrp="1"/>
          </p:cNvSpPr>
          <p:nvPr>
            <p:ph sz="quarter" idx="10"/>
          </p:nvPr>
        </p:nvSpPr>
        <p:spPr/>
        <p:txBody>
          <a:bodyPr/>
          <a:lstStyle/>
          <a:p>
            <a:r>
              <a:rPr lang="en-US" dirty="0"/>
              <a:t>Current environment is hosted in Azure</a:t>
            </a:r>
          </a:p>
          <a:p>
            <a:r>
              <a:rPr lang="en-US" dirty="0"/>
              <a:t>Apps running on Azure App Services</a:t>
            </a:r>
          </a:p>
          <a:p>
            <a:r>
              <a:rPr lang="en-US" dirty="0"/>
              <a:t>App settings for storing API endpoint</a:t>
            </a:r>
          </a:p>
          <a:p>
            <a:r>
              <a:rPr lang="en-US" dirty="0"/>
              <a:t>Why containers?</a:t>
            </a:r>
          </a:p>
          <a:p>
            <a:pPr marL="0" indent="0">
              <a:buNone/>
            </a:pPr>
            <a:endParaRPr lang="en-US" dirty="0"/>
          </a:p>
        </p:txBody>
      </p:sp>
    </p:spTree>
    <p:extLst>
      <p:ext uri="{BB962C8B-B14F-4D97-AF65-F5344CB8AC3E}">
        <p14:creationId xmlns:p14="http://schemas.microsoft.com/office/powerpoint/2010/main" val="2418335263"/>
      </p:ext>
    </p:extLst>
  </p:cSld>
  <p:clrMapOvr>
    <a:masterClrMapping/>
  </p:clrMapOvr>
  <p:transition>
    <p:fade/>
  </p:transition>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18773d89-e30d-4521-ba76-1d3ae791ec91"/>
    <ds:schemaRef ds:uri="230e9df3-be65-4c73-a93b-d1236ebd677e"/>
    <ds:schemaRef ds:uri="61694794-9e80-4d8e-bf03-91e602622a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42</TotalTime>
  <Words>1442</Words>
  <Application>Microsoft Office PowerPoint</Application>
  <PresentationFormat>Widescreen</PresentationFormat>
  <Paragraphs>181</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Semibold</vt:lpstr>
      <vt:lpstr>Wingdings</vt:lpstr>
      <vt:lpstr>TCL-WC Template | White</vt:lpstr>
      <vt:lpstr>Containers Everywhere in Azure!</vt:lpstr>
      <vt:lpstr>Recording Session is in Progress</vt:lpstr>
      <vt:lpstr>Questions during the session</vt:lpstr>
      <vt:lpstr>Microsoft Confidential</vt:lpstr>
      <vt:lpstr>Welcome to</vt:lpstr>
      <vt:lpstr>Session learning objectives</vt:lpstr>
      <vt:lpstr>Background</vt:lpstr>
      <vt:lpstr>Objectives</vt:lpstr>
      <vt:lpstr>Current Architecture</vt:lpstr>
      <vt:lpstr>Containerize Current Applications</vt:lpstr>
      <vt:lpstr>Host in Azure App Services for Containers</vt:lpstr>
      <vt:lpstr>Host in Azure Container Instances (ACI)</vt:lpstr>
      <vt:lpstr>Host in Azure Kubernetes Service (AKS)</vt:lpstr>
      <vt:lpstr>Host in Azure Container Apps (ACA)</vt:lpstr>
      <vt:lpstr>Choose the Best Hosting Option</vt:lpstr>
      <vt:lpstr>Session learning objectives</vt:lpstr>
      <vt:lpstr>Final Thoughts</vt:lpstr>
      <vt:lpstr>Thank you to the SPARK team</vt:lpstr>
      <vt:lpstr>Conference Feedback</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Matt Ruma</cp:lastModifiedBy>
  <cp:revision>21</cp:revision>
  <dcterms:created xsi:type="dcterms:W3CDTF">2019-08-09T21:07:20Z</dcterms:created>
  <dcterms:modified xsi:type="dcterms:W3CDTF">2022-02-09T14:17:18Z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