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67C_EBE60CF7.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25"/>
  </p:notesMasterIdLst>
  <p:handoutMasterIdLst>
    <p:handoutMasterId r:id="rId26"/>
  </p:handoutMasterIdLst>
  <p:sldIdLst>
    <p:sldId id="2027" r:id="rId5"/>
    <p:sldId id="3410" r:id="rId6"/>
    <p:sldId id="3414" r:id="rId7"/>
    <p:sldId id="3416" r:id="rId8"/>
    <p:sldId id="3405" r:id="rId9"/>
    <p:sldId id="3408" r:id="rId10"/>
    <p:sldId id="1660" r:id="rId11"/>
    <p:sldId id="3418" r:id="rId12"/>
    <p:sldId id="3419" r:id="rId13"/>
    <p:sldId id="3420" r:id="rId14"/>
    <p:sldId id="3421" r:id="rId15"/>
    <p:sldId id="3422" r:id="rId16"/>
    <p:sldId id="3423" r:id="rId17"/>
    <p:sldId id="3424" r:id="rId18"/>
    <p:sldId id="3425" r:id="rId19"/>
    <p:sldId id="3427" r:id="rId20"/>
    <p:sldId id="3426" r:id="rId21"/>
    <p:sldId id="3417" r:id="rId22"/>
    <p:sldId id="3415" r:id="rId23"/>
    <p:sldId id="3411" r:id="rId2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D15955F-0502-4DDE-A1C0-FBFA6C3DDCD9}">
          <p14:sldIdLst>
            <p14:sldId id="2027"/>
          </p14:sldIdLst>
        </p14:section>
        <p14:section name="Intro" id="{002198C3-583A-40D4-921B-B8B20C583E4C}">
          <p14:sldIdLst>
            <p14:sldId id="3410"/>
            <p14:sldId id="3414"/>
            <p14:sldId id="3416"/>
            <p14:sldId id="3405"/>
          </p14:sldIdLst>
        </p14:section>
        <p14:section name="Presentation" id="{DEF5B7E4-AA11-4758-9361-C82140BD4A7B}">
          <p14:sldIdLst>
            <p14:sldId id="3408"/>
            <p14:sldId id="1660"/>
            <p14:sldId id="3418"/>
            <p14:sldId id="3419"/>
            <p14:sldId id="3420"/>
            <p14:sldId id="3421"/>
            <p14:sldId id="3422"/>
            <p14:sldId id="3423"/>
            <p14:sldId id="3424"/>
            <p14:sldId id="3425"/>
            <p14:sldId id="3427"/>
            <p14:sldId id="3426"/>
          </p14:sldIdLst>
        </p14:section>
        <p14:section name="Outro" id="{3AA090F8-7D26-49FB-B2A8-0CFF33736798}">
          <p14:sldIdLst>
            <p14:sldId id="3417"/>
            <p14:sldId id="3415"/>
            <p14:sldId id="341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E502D7C-4E8E-F1E7-75F1-46C6D80BB9F1}" name="Matt Ruma" initials="MR" userId="S::maruma@microsoft.com::f15476d4-9dca-4a49-89ca-8b3ed6ad9f5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4B16"/>
    <a:srgbClr val="FFFFFF"/>
    <a:srgbClr val="274B47"/>
    <a:srgbClr val="054B16"/>
    <a:srgbClr val="008575"/>
    <a:srgbClr val="107C10"/>
    <a:srgbClr val="3B2E59"/>
    <a:srgbClr val="8D8D8D"/>
    <a:srgbClr val="2F2F2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242" autoAdjust="0"/>
  </p:normalViewPr>
  <p:slideViewPr>
    <p:cSldViewPr snapToGrid="0">
      <p:cViewPr varScale="1">
        <p:scale>
          <a:sx n="75" d="100"/>
          <a:sy n="75" d="100"/>
        </p:scale>
        <p:origin x="3534" y="7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omments/modernComment_67C_EBE60CF7.xml><?xml version="1.0" encoding="utf-8"?>
<p188:cmLst xmlns:a="http://schemas.openxmlformats.org/drawingml/2006/main" xmlns:r="http://schemas.openxmlformats.org/officeDocument/2006/relationships" xmlns:p188="http://schemas.microsoft.com/office/powerpoint/2018/8/main">
  <p188:cm id="{49CB99B6-1324-4E2B-802B-E4EC3C525789}" authorId="{3E502D7C-4E8E-F1E7-75F1-46C6D80BB9F1}" created="2022-02-09T14:16:30.952">
    <pc:sldMkLst xmlns:pc="http://schemas.microsoft.com/office/powerpoint/2013/main/command">
      <pc:docMk/>
      <pc:sldMk cId="3957722359" sldId="1660"/>
    </pc:sldMkLst>
    <p188:txBody>
      <a:bodyPr/>
      <a:lstStyle/>
      <a:p>
        <a:r>
          <a:rPr lang="en-US"/>
          <a:t>Let's include screenshots of the GitHub and Azure portal, just in case we have technical challenges ... can still share files from VS Code.</a:t>
        </a:r>
      </a:p>
    </p188:txBody>
  </p188:cm>
  <p188:cm id="{7C584AC5-E43E-4D06-9E12-F94BA8180CB5}" authorId="{3E502D7C-4E8E-F1E7-75F1-46C6D80BB9F1}" created="2022-02-09T14:17:15.244">
    <pc:sldMkLst xmlns:pc="http://schemas.microsoft.com/office/powerpoint/2013/main/command">
      <pc:docMk/>
      <pc:sldMk cId="3957722359" sldId="1660"/>
    </pc:sldMkLst>
    <p188:txBody>
      <a:bodyPr/>
      <a:lstStyle/>
      <a:p>
        <a:r>
          <a:rPr lang="en-US"/>
          <a:t>Budget time for each slide, would like to keep it near 40 minutes, allow for wiggle room ... and some Q&amp;A.</a:t>
        </a:r>
      </a:p>
    </p188:txBody>
  </p188:cm>
  <p188:cm id="{246A4FD8-BCC5-4916-AE73-137AE291C29C}" authorId="{3E502D7C-4E8E-F1E7-75F1-46C6D80BB9F1}" created="2022-02-09T14:17:49.126">
    <pc:sldMkLst xmlns:pc="http://schemas.microsoft.com/office/powerpoint/2013/main/command">
      <pc:docMk/>
      <pc:sldMk cId="3957722359" sldId="1660"/>
    </pc:sldMkLst>
    <p188:txBody>
      <a:bodyPr/>
      <a:lstStyle/>
      <a:p>
        <a:r>
          <a:rPr lang="en-US"/>
          <a:t>Let's tell a story.</a:t>
        </a:r>
      </a:p>
    </p188:txBody>
  </p188:cm>
</p188:cmLst>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088FF5-AC83-417B-A77E-92D940AF7832}" type="doc">
      <dgm:prSet loTypeId="urn:microsoft.com/office/officeart/2005/8/layout/hList1" loCatId="list" qsTypeId="urn:microsoft.com/office/officeart/2005/8/quickstyle/simple1" qsCatId="simple" csTypeId="urn:microsoft.com/office/officeart/2005/8/colors/accent4_2" csCatId="accent4" phldr="1"/>
      <dgm:spPr/>
      <dgm:t>
        <a:bodyPr/>
        <a:lstStyle/>
        <a:p>
          <a:endParaRPr lang="en-US"/>
        </a:p>
      </dgm:t>
    </dgm:pt>
    <dgm:pt modelId="{5BF35E44-C6F4-4BA5-B3C9-C37998E9CDEE}">
      <dgm:prSet phldrT="[Text]" phldr="0" custT="1"/>
      <dgm:spPr>
        <a:solidFill>
          <a:srgbClr val="107C10"/>
        </a:solidFill>
      </dgm:spPr>
      <dgm:t>
        <a:bodyPr/>
        <a:lstStyle/>
        <a:p>
          <a:r>
            <a:rPr lang="en-US" sz="1100"/>
            <a:t>Core Team</a:t>
          </a:r>
        </a:p>
      </dgm:t>
      <dgm:extLst>
        <a:ext uri="{E40237B7-FDA0-4F09-8148-C483321AD2D9}">
          <dgm14:cNvPr xmlns:dgm14="http://schemas.microsoft.com/office/drawing/2010/diagram" id="0" name="" descr="List of people on the SPARK team, separated into Core Team, Communications, Tools, VIP Speaker Series, and Operations."/>
        </a:ext>
      </dgm:extLst>
    </dgm:pt>
    <dgm:pt modelId="{963A6A4E-28D6-48E0-9951-82E2C86AE13D}" type="parTrans" cxnId="{FD04FDEB-65AC-4CD8-B1A7-B0A463D353E1}">
      <dgm:prSet/>
      <dgm:spPr/>
      <dgm:t>
        <a:bodyPr/>
        <a:lstStyle/>
        <a:p>
          <a:endParaRPr lang="en-US"/>
        </a:p>
      </dgm:t>
    </dgm:pt>
    <dgm:pt modelId="{C3D063F3-09A7-4173-826C-3835CD8B077F}" type="sibTrans" cxnId="{FD04FDEB-65AC-4CD8-B1A7-B0A463D353E1}">
      <dgm:prSet/>
      <dgm:spPr/>
      <dgm:t>
        <a:bodyPr/>
        <a:lstStyle/>
        <a:p>
          <a:endParaRPr lang="en-US"/>
        </a:p>
      </dgm:t>
    </dgm:pt>
    <dgm:pt modelId="{F0ACC5D8-CABB-4B71-B80C-6CBE4EC2D540}">
      <dgm:prSet phldrT="[Text]" phldr="0"/>
      <dgm:spPr/>
      <dgm:t>
        <a:bodyPr/>
        <a:lstStyle/>
        <a:p>
          <a:pPr marL="114300" lvl="1" indent="0" algn="l" defTabSz="666750">
            <a:lnSpc>
              <a:spcPct val="90000"/>
            </a:lnSpc>
            <a:spcBef>
              <a:spcPct val="0"/>
            </a:spcBef>
            <a:spcAft>
              <a:spcPct val="15000"/>
            </a:spcAft>
          </a:pPr>
          <a:r>
            <a:rPr lang="en-US" sz="1500" kern="1200"/>
            <a:t>Liz Tesch</a:t>
          </a:r>
        </a:p>
      </dgm:t>
    </dgm:pt>
    <dgm:pt modelId="{D8B6AC87-B228-4C7A-AD89-285615C6CC9A}" type="parTrans" cxnId="{23A60A70-8288-439C-ABCD-F194C67D5736}">
      <dgm:prSet/>
      <dgm:spPr/>
      <dgm:t>
        <a:bodyPr/>
        <a:lstStyle/>
        <a:p>
          <a:endParaRPr lang="en-US"/>
        </a:p>
      </dgm:t>
    </dgm:pt>
    <dgm:pt modelId="{EE28E1FD-B5D9-4EDC-BB5C-449335F8BB05}" type="sibTrans" cxnId="{23A60A70-8288-439C-ABCD-F194C67D5736}">
      <dgm:prSet/>
      <dgm:spPr/>
      <dgm:t>
        <a:bodyPr/>
        <a:lstStyle/>
        <a:p>
          <a:endParaRPr lang="en-US"/>
        </a:p>
      </dgm:t>
    </dgm:pt>
    <dgm:pt modelId="{6D2135A3-1ECA-4A39-9B58-9228DD32CF88}">
      <dgm:prSet phldrT="[Text]" phldr="0" custT="1"/>
      <dgm:spPr>
        <a:solidFill>
          <a:srgbClr val="008575"/>
        </a:solidFill>
      </dgm:spPr>
      <dgm:t>
        <a:bodyPr/>
        <a:lstStyle/>
        <a:p>
          <a:r>
            <a:rPr lang="en-US" sz="1100"/>
            <a:t>Communications</a:t>
          </a:r>
        </a:p>
      </dgm:t>
    </dgm:pt>
    <dgm:pt modelId="{BAB713F5-60E7-4A66-B478-CE5F3037D8DE}" type="parTrans" cxnId="{7D2FE8DC-9177-42C2-815E-47FE74A1D2DC}">
      <dgm:prSet/>
      <dgm:spPr/>
      <dgm:t>
        <a:bodyPr/>
        <a:lstStyle/>
        <a:p>
          <a:endParaRPr lang="en-US"/>
        </a:p>
      </dgm:t>
    </dgm:pt>
    <dgm:pt modelId="{07E41324-D348-49C3-9430-31C5EFB26A22}" type="sibTrans" cxnId="{7D2FE8DC-9177-42C2-815E-47FE74A1D2DC}">
      <dgm:prSet/>
      <dgm:spPr/>
      <dgm:t>
        <a:bodyPr/>
        <a:lstStyle/>
        <a:p>
          <a:endParaRPr lang="en-US"/>
        </a:p>
      </dgm:t>
    </dgm:pt>
    <dgm:pt modelId="{4009E896-CAE4-4827-92B3-FB6A90D11C31}">
      <dgm:prSet phldrT="[Text]" phldr="0" custT="1"/>
      <dgm:spPr/>
      <dgm:t>
        <a:bodyPr/>
        <a:lstStyle/>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Nicholas Orlando</a:t>
          </a:r>
        </a:p>
      </dgm:t>
    </dgm:pt>
    <dgm:pt modelId="{99B4EC3F-61EA-4920-B753-C7DEF4B55135}" type="parTrans" cxnId="{4E2AC76A-40BF-4A09-8757-DCCA1C205C45}">
      <dgm:prSet/>
      <dgm:spPr/>
      <dgm:t>
        <a:bodyPr/>
        <a:lstStyle/>
        <a:p>
          <a:endParaRPr lang="en-US"/>
        </a:p>
      </dgm:t>
    </dgm:pt>
    <dgm:pt modelId="{69FE597C-28A1-46AA-9BB3-79B5BA730664}" type="sibTrans" cxnId="{4E2AC76A-40BF-4A09-8757-DCCA1C205C45}">
      <dgm:prSet/>
      <dgm:spPr/>
      <dgm:t>
        <a:bodyPr/>
        <a:lstStyle/>
        <a:p>
          <a:endParaRPr lang="en-US"/>
        </a:p>
      </dgm:t>
    </dgm:pt>
    <dgm:pt modelId="{AA1402E8-22A3-4A38-9345-BB0465337F46}">
      <dgm:prSet phldrT="[Text]" phldr="0"/>
      <dgm:spPr/>
      <dgm:t>
        <a:bodyPr/>
        <a:lstStyle/>
        <a:p>
          <a:pPr marL="114300" lvl="1" indent="0" algn="l" defTabSz="666750">
            <a:lnSpc>
              <a:spcPct val="90000"/>
            </a:lnSpc>
            <a:spcBef>
              <a:spcPct val="0"/>
            </a:spcBef>
            <a:spcAft>
              <a:spcPct val="15000"/>
            </a:spcAft>
          </a:pPr>
          <a:r>
            <a:rPr lang="en-US" sz="1500" kern="1200"/>
            <a:t>Mark Grimes</a:t>
          </a:r>
        </a:p>
      </dgm:t>
    </dgm:pt>
    <dgm:pt modelId="{D8B0454A-6463-45F9-BF2E-FAE1E1E02AFA}" type="parTrans" cxnId="{069E4F92-38F1-487B-B094-4C44F41DA4CB}">
      <dgm:prSet/>
      <dgm:spPr/>
      <dgm:t>
        <a:bodyPr/>
        <a:lstStyle/>
        <a:p>
          <a:endParaRPr lang="en-US"/>
        </a:p>
      </dgm:t>
    </dgm:pt>
    <dgm:pt modelId="{99378531-0959-4FD5-8CCE-A1AE0E1D19A3}" type="sibTrans" cxnId="{069E4F92-38F1-487B-B094-4C44F41DA4CB}">
      <dgm:prSet/>
      <dgm:spPr/>
      <dgm:t>
        <a:bodyPr/>
        <a:lstStyle/>
        <a:p>
          <a:endParaRPr lang="en-US"/>
        </a:p>
      </dgm:t>
    </dgm:pt>
    <dgm:pt modelId="{4EDD50F9-AD3A-4398-AE5C-01A487C36166}">
      <dgm:prSet phldrT="[Text]" phldr="0" custT="1"/>
      <dgm:spPr/>
      <dgm:t>
        <a:bodyPr/>
        <a:lstStyle/>
        <a:p>
          <a:pPr marL="114300" lvl="1" indent="0" algn="l" defTabSz="666750">
            <a:lnSpc>
              <a:spcPct val="90000"/>
            </a:lnSpc>
            <a:spcBef>
              <a:spcPct val="0"/>
            </a:spcBef>
            <a:spcAft>
              <a:spcPct val="15000"/>
            </a:spcAft>
          </a:pPr>
          <a:r>
            <a:rPr lang="en-US" sz="1500" kern="1200"/>
            <a:t>Nick Fadziewicz</a:t>
          </a:r>
        </a:p>
      </dgm:t>
    </dgm:pt>
    <dgm:pt modelId="{01A13CAD-146C-4E3B-A920-C5809CB78553}" type="parTrans" cxnId="{0176BAA1-6BA7-4305-876F-75ACCC7E132D}">
      <dgm:prSet/>
      <dgm:spPr/>
      <dgm:t>
        <a:bodyPr/>
        <a:lstStyle/>
        <a:p>
          <a:endParaRPr lang="en-US"/>
        </a:p>
      </dgm:t>
    </dgm:pt>
    <dgm:pt modelId="{B39ECCA7-F39D-4F3F-A6F0-85764F739047}" type="sibTrans" cxnId="{0176BAA1-6BA7-4305-876F-75ACCC7E132D}">
      <dgm:prSet/>
      <dgm:spPr/>
      <dgm:t>
        <a:bodyPr/>
        <a:lstStyle/>
        <a:p>
          <a:endParaRPr lang="en-US"/>
        </a:p>
      </dgm:t>
    </dgm:pt>
    <dgm:pt modelId="{E9D44FB7-8EEF-4259-A5DF-B04DB539A91F}">
      <dgm:prSet phldrT="[Text]" phldr="0" custT="1"/>
      <dgm:spPr>
        <a:solidFill>
          <a:srgbClr val="274B47"/>
        </a:solidFill>
      </dgm:spPr>
      <dgm:t>
        <a:bodyPr/>
        <a:lstStyle/>
        <a:p>
          <a:r>
            <a:rPr lang="en-US" sz="1100"/>
            <a:t>VIP Speaker Series</a:t>
          </a:r>
        </a:p>
      </dgm:t>
    </dgm:pt>
    <dgm:pt modelId="{2D218076-8218-40B8-A9E0-DA23C553360A}" type="parTrans" cxnId="{912D353C-DBBE-48E8-A747-6DE6B961419C}">
      <dgm:prSet/>
      <dgm:spPr/>
      <dgm:t>
        <a:bodyPr/>
        <a:lstStyle/>
        <a:p>
          <a:endParaRPr lang="en-US"/>
        </a:p>
      </dgm:t>
    </dgm:pt>
    <dgm:pt modelId="{96E11779-2D63-42F1-87A7-16B253092AA7}" type="sibTrans" cxnId="{912D353C-DBBE-48E8-A747-6DE6B961419C}">
      <dgm:prSet/>
      <dgm:spPr/>
      <dgm:t>
        <a:bodyPr/>
        <a:lstStyle/>
        <a:p>
          <a:endParaRPr lang="en-US"/>
        </a:p>
      </dgm:t>
    </dgm:pt>
    <dgm:pt modelId="{9D7B7D21-3733-46ED-A284-A7FB95260BDC}">
      <dgm:prSet phldrT="[Text]" phldr="0" custT="1"/>
      <dgm:spPr/>
      <dgm:t>
        <a:bodyPr/>
        <a:lstStyle/>
        <a:p>
          <a:r>
            <a:rPr lang="en-US" sz="1200" kern="1200">
              <a:solidFill>
                <a:srgbClr val="000000">
                  <a:hueOff val="0"/>
                  <a:satOff val="0"/>
                  <a:lumOff val="0"/>
                  <a:alphaOff val="0"/>
                </a:srgbClr>
              </a:solidFill>
              <a:latin typeface="Segoe UI"/>
              <a:ea typeface="+mn-ea"/>
              <a:cs typeface="+mn-cs"/>
            </a:rPr>
            <a:t>Ann Johnson</a:t>
          </a:r>
        </a:p>
      </dgm:t>
    </dgm:pt>
    <dgm:pt modelId="{4201C7AF-2FB9-4D82-89BC-5EF712036D4B}" type="parTrans" cxnId="{781AC865-52CE-43EC-AF04-888FF7AC02B9}">
      <dgm:prSet/>
      <dgm:spPr/>
      <dgm:t>
        <a:bodyPr/>
        <a:lstStyle/>
        <a:p>
          <a:endParaRPr lang="en-US"/>
        </a:p>
      </dgm:t>
    </dgm:pt>
    <dgm:pt modelId="{A8E1303E-3F8A-4C45-9D98-4E1AA802E356}" type="sibTrans" cxnId="{781AC865-52CE-43EC-AF04-888FF7AC02B9}">
      <dgm:prSet/>
      <dgm:spPr/>
      <dgm:t>
        <a:bodyPr/>
        <a:lstStyle/>
        <a:p>
          <a:endParaRPr lang="en-US"/>
        </a:p>
      </dgm:t>
    </dgm:pt>
    <dgm:pt modelId="{BBBA9473-CFE9-4AE1-86E5-5A74D3986869}">
      <dgm:prSet phldrT="[Text]" phldr="0" custT="1"/>
      <dgm:spPr>
        <a:solidFill>
          <a:srgbClr val="6A4B16"/>
        </a:solidFill>
      </dgm:spPr>
      <dgm:t>
        <a:bodyPr/>
        <a:lstStyle/>
        <a:p>
          <a:r>
            <a:rPr lang="en-US" sz="1100"/>
            <a:t>Operations</a:t>
          </a:r>
        </a:p>
      </dgm:t>
    </dgm:pt>
    <dgm:pt modelId="{98CFB464-366F-4732-B493-A828E3FBE861}" type="parTrans" cxnId="{8226757D-5AAE-4DB9-9829-780283B244AC}">
      <dgm:prSet/>
      <dgm:spPr/>
      <dgm:t>
        <a:bodyPr/>
        <a:lstStyle/>
        <a:p>
          <a:endParaRPr lang="en-US"/>
        </a:p>
      </dgm:t>
    </dgm:pt>
    <dgm:pt modelId="{E292AD4C-E09D-4A91-AEC3-9B6DC6A85D80}" type="sibTrans" cxnId="{8226757D-5AAE-4DB9-9829-780283B244AC}">
      <dgm:prSet/>
      <dgm:spPr/>
      <dgm:t>
        <a:bodyPr/>
        <a:lstStyle/>
        <a:p>
          <a:endParaRPr lang="en-US"/>
        </a:p>
      </dgm:t>
    </dgm:pt>
    <dgm:pt modelId="{0A86695C-3A13-4C1B-9E2F-8828074B0C14}">
      <dgm:prSet phldrT="[Text]" phldr="0" custT="1"/>
      <dgm:spPr/>
      <dgm:t>
        <a:bodyPr/>
        <a:lstStyle/>
        <a:p>
          <a:r>
            <a:rPr lang="en-US" sz="1500"/>
            <a:t>Aaron Gutierrez</a:t>
          </a:r>
        </a:p>
      </dgm:t>
    </dgm:pt>
    <dgm:pt modelId="{225C4F62-46A5-4E74-AB99-3D68347BFB15}" type="parTrans" cxnId="{106E4E54-E37B-4D18-915C-225295A115A5}">
      <dgm:prSet/>
      <dgm:spPr/>
      <dgm:t>
        <a:bodyPr/>
        <a:lstStyle/>
        <a:p>
          <a:endParaRPr lang="en-US"/>
        </a:p>
      </dgm:t>
    </dgm:pt>
    <dgm:pt modelId="{55145991-FA3D-4FC8-86DF-3761CBEEA593}" type="sibTrans" cxnId="{106E4E54-E37B-4D18-915C-225295A115A5}">
      <dgm:prSet/>
      <dgm:spPr/>
      <dgm:t>
        <a:bodyPr/>
        <a:lstStyle/>
        <a:p>
          <a:endParaRPr lang="en-US"/>
        </a:p>
      </dgm:t>
    </dgm:pt>
    <dgm:pt modelId="{4AD51784-ADAB-45DD-BB41-95881967B3FC}">
      <dgm:prSet phldrT="[Text]" phldr="0" custT="1"/>
      <dgm:spPr/>
      <dgm:t>
        <a:bodyPr/>
        <a:lstStyle/>
        <a:p>
          <a:r>
            <a:rPr lang="en-US" sz="1500"/>
            <a:t>Scott Kissel</a:t>
          </a:r>
        </a:p>
      </dgm:t>
    </dgm:pt>
    <dgm:pt modelId="{5EDC9AA2-A1A9-4069-9E32-88C0E5E6A335}" type="parTrans" cxnId="{60713827-8DD9-4510-8B3D-F23F7CB25E55}">
      <dgm:prSet/>
      <dgm:spPr/>
      <dgm:t>
        <a:bodyPr/>
        <a:lstStyle/>
        <a:p>
          <a:endParaRPr lang="en-US"/>
        </a:p>
      </dgm:t>
    </dgm:pt>
    <dgm:pt modelId="{E375B8AE-BD1D-42E5-8CB1-6D05258C8A61}" type="sibTrans" cxnId="{60713827-8DD9-4510-8B3D-F23F7CB25E55}">
      <dgm:prSet/>
      <dgm:spPr/>
      <dgm:t>
        <a:bodyPr/>
        <a:lstStyle/>
        <a:p>
          <a:endParaRPr lang="en-US"/>
        </a:p>
      </dgm:t>
    </dgm:pt>
    <dgm:pt modelId="{BF7D0C6C-CC16-467C-9728-EB8A90D7FEE2}">
      <dgm:prSet phldrT="[Text]" phldr="0" custT="1"/>
      <dgm:spPr/>
      <dgm:t>
        <a:bodyPr/>
        <a:lstStyle/>
        <a:p>
          <a:r>
            <a:rPr lang="en-US" sz="1500"/>
            <a:t>Eunice Chinchilla</a:t>
          </a:r>
        </a:p>
      </dgm:t>
    </dgm:pt>
    <dgm:pt modelId="{9A399168-1804-41F2-8A03-A35FA3C314A0}" type="parTrans" cxnId="{E92EA94F-BE37-436B-B0A4-D5429D232EDE}">
      <dgm:prSet/>
      <dgm:spPr/>
      <dgm:t>
        <a:bodyPr/>
        <a:lstStyle/>
        <a:p>
          <a:endParaRPr lang="en-US"/>
        </a:p>
      </dgm:t>
    </dgm:pt>
    <dgm:pt modelId="{A093795D-C16C-4ECA-B773-C33FCD572723}" type="sibTrans" cxnId="{E92EA94F-BE37-436B-B0A4-D5429D232EDE}">
      <dgm:prSet/>
      <dgm:spPr/>
      <dgm:t>
        <a:bodyPr/>
        <a:lstStyle/>
        <a:p>
          <a:endParaRPr lang="en-US"/>
        </a:p>
      </dgm:t>
    </dgm:pt>
    <dgm:pt modelId="{A591CC9D-5F42-473B-841B-6E12FDAE898A}">
      <dgm:prSet phldrT="[Text]" phldr="0" custT="1"/>
      <dgm:spPr/>
      <dgm:t>
        <a:bodyPr/>
        <a:lstStyle/>
        <a:p>
          <a:r>
            <a:rPr lang="en-US" sz="1500"/>
            <a:t>Steve Taylor</a:t>
          </a:r>
        </a:p>
      </dgm:t>
    </dgm:pt>
    <dgm:pt modelId="{31B9658E-EF82-4107-BB33-33DFAA6C431B}" type="parTrans" cxnId="{8D1313B7-2D05-4C23-8F2F-406C13D02919}">
      <dgm:prSet/>
      <dgm:spPr/>
      <dgm:t>
        <a:bodyPr/>
        <a:lstStyle/>
        <a:p>
          <a:endParaRPr lang="en-US"/>
        </a:p>
      </dgm:t>
    </dgm:pt>
    <dgm:pt modelId="{276D2332-E483-4648-A90F-63162CC7B3EF}" type="sibTrans" cxnId="{8D1313B7-2D05-4C23-8F2F-406C13D02919}">
      <dgm:prSet/>
      <dgm:spPr/>
      <dgm:t>
        <a:bodyPr/>
        <a:lstStyle/>
        <a:p>
          <a:endParaRPr lang="en-US"/>
        </a:p>
      </dgm:t>
    </dgm:pt>
    <dgm:pt modelId="{F48DB4FF-A53B-43A2-B084-8CDF002AA71F}">
      <dgm:prSet phldrT="[Text]" phldr="0" custT="1"/>
      <dgm:spPr/>
      <dgm:t>
        <a:bodyPr/>
        <a:lstStyle/>
        <a:p>
          <a:pPr marL="114300" lvl="1" indent="0" algn="l" defTabSz="666750">
            <a:lnSpc>
              <a:spcPct val="90000"/>
            </a:lnSpc>
            <a:spcBef>
              <a:spcPct val="0"/>
            </a:spcBef>
            <a:spcAft>
              <a:spcPct val="15000"/>
            </a:spcAft>
          </a:pPr>
          <a:r>
            <a:rPr lang="en-US" sz="1500" kern="1200">
              <a:solidFill>
                <a:srgbClr val="000000">
                  <a:hueOff val="0"/>
                  <a:satOff val="0"/>
                  <a:lumOff val="0"/>
                  <a:alphaOff val="0"/>
                </a:srgbClr>
              </a:solidFill>
              <a:latin typeface="Segoe UI"/>
              <a:ea typeface="+mn-ea"/>
              <a:cs typeface="+mn-cs"/>
            </a:rPr>
            <a:t>Misba Saleem</a:t>
          </a:r>
          <a:endParaRPr lang="en-US" sz="1500" kern="1200"/>
        </a:p>
      </dgm:t>
    </dgm:pt>
    <dgm:pt modelId="{B326E0CA-DE6A-49E8-8A81-A12E8A5D98A4}" type="parTrans" cxnId="{10F456AA-59C1-42B4-B0AB-6979C93F8578}">
      <dgm:prSet/>
      <dgm:spPr/>
      <dgm:t>
        <a:bodyPr/>
        <a:lstStyle/>
        <a:p>
          <a:endParaRPr lang="en-US"/>
        </a:p>
      </dgm:t>
    </dgm:pt>
    <dgm:pt modelId="{B371CC00-1DB3-4A05-806E-BAA15EECC5CC}" type="sibTrans" cxnId="{10F456AA-59C1-42B4-B0AB-6979C93F8578}">
      <dgm:prSet/>
      <dgm:spPr/>
      <dgm:t>
        <a:bodyPr/>
        <a:lstStyle/>
        <a:p>
          <a:endParaRPr lang="en-US"/>
        </a:p>
      </dgm:t>
    </dgm:pt>
    <dgm:pt modelId="{866E3346-FB02-402E-A85C-97F3B2BF17C8}">
      <dgm:prSet phldrT="[Text]" phldr="0" custT="1"/>
      <dgm:spPr/>
      <dgm:t>
        <a:bodyPr/>
        <a:lstStyle/>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David Roman</a:t>
          </a:r>
        </a:p>
      </dgm:t>
    </dgm:pt>
    <dgm:pt modelId="{0D03F2B0-6119-4891-83CA-90EF6C5C2083}" type="parTrans" cxnId="{4FE91FCF-D73F-4D6F-A966-599DEFB8819C}">
      <dgm:prSet/>
      <dgm:spPr/>
      <dgm:t>
        <a:bodyPr/>
        <a:lstStyle/>
        <a:p>
          <a:endParaRPr lang="en-US"/>
        </a:p>
      </dgm:t>
    </dgm:pt>
    <dgm:pt modelId="{F5DF9E59-CDC8-4016-8C48-710A7327F930}" type="sibTrans" cxnId="{4FE91FCF-D73F-4D6F-A966-599DEFB8819C}">
      <dgm:prSet/>
      <dgm:spPr/>
      <dgm:t>
        <a:bodyPr/>
        <a:lstStyle/>
        <a:p>
          <a:endParaRPr lang="en-US"/>
        </a:p>
      </dgm:t>
    </dgm:pt>
    <dgm:pt modelId="{96C49C40-BD95-451F-8DAA-603B07067692}">
      <dgm:prSet phldrT="[Text]" phldr="0" custT="1"/>
      <dgm:spPr/>
      <dgm:t>
        <a:bodyPr/>
        <a:lstStyle/>
        <a:p>
          <a:pPr marL="114300" lvl="1" indent="0" algn="l" defTabSz="666750">
            <a:lnSpc>
              <a:spcPct val="90000"/>
            </a:lnSpc>
            <a:spcBef>
              <a:spcPct val="0"/>
            </a:spcBef>
            <a:spcAft>
              <a:spcPct val="15000"/>
            </a:spcAft>
          </a:pPr>
          <a:r>
            <a:rPr lang="en-US" sz="1500" kern="1200"/>
            <a:t>Craig Riter</a:t>
          </a:r>
        </a:p>
      </dgm:t>
    </dgm:pt>
    <dgm:pt modelId="{B76398B2-97DE-4B63-A65A-8B969A0580FD}" type="parTrans" cxnId="{7E8C6B6E-A525-4E48-AF5B-9B385BD030F8}">
      <dgm:prSet/>
      <dgm:spPr/>
      <dgm:t>
        <a:bodyPr/>
        <a:lstStyle/>
        <a:p>
          <a:endParaRPr lang="en-US"/>
        </a:p>
      </dgm:t>
    </dgm:pt>
    <dgm:pt modelId="{E062F1CA-29AD-475D-9677-6F9389602606}" type="sibTrans" cxnId="{7E8C6B6E-A525-4E48-AF5B-9B385BD030F8}">
      <dgm:prSet/>
      <dgm:spPr/>
      <dgm:t>
        <a:bodyPr/>
        <a:lstStyle/>
        <a:p>
          <a:endParaRPr lang="en-US"/>
        </a:p>
      </dgm:t>
    </dgm:pt>
    <dgm:pt modelId="{317B8CFA-B56D-4845-9338-9C9FDDB9BA42}">
      <dgm:prSet phldrT="[Text]" phldr="0" custT="1"/>
      <dgm:spPr/>
      <dgm:t>
        <a:bodyPr/>
        <a:lstStyle/>
        <a:p>
          <a:pPr marL="114300" lvl="1" indent="0" algn="l" defTabSz="666750">
            <a:lnSpc>
              <a:spcPct val="90000"/>
            </a:lnSpc>
            <a:spcBef>
              <a:spcPct val="0"/>
            </a:spcBef>
            <a:spcAft>
              <a:spcPct val="15000"/>
            </a:spcAft>
          </a:pPr>
          <a:r>
            <a:rPr lang="en-US" sz="1500" kern="1200"/>
            <a:t>Srinivas Varukala</a:t>
          </a:r>
        </a:p>
      </dgm:t>
    </dgm:pt>
    <dgm:pt modelId="{FF2A7AFD-D509-41A1-83A5-01435BCB23E0}" type="parTrans" cxnId="{99620CB4-DB12-4E36-8CEC-FCEC3A6A5DA4}">
      <dgm:prSet/>
      <dgm:spPr/>
      <dgm:t>
        <a:bodyPr/>
        <a:lstStyle/>
        <a:p>
          <a:endParaRPr lang="en-US"/>
        </a:p>
      </dgm:t>
    </dgm:pt>
    <dgm:pt modelId="{5A380206-E64A-4F57-B430-935567C8BDC9}" type="sibTrans" cxnId="{99620CB4-DB12-4E36-8CEC-FCEC3A6A5DA4}">
      <dgm:prSet/>
      <dgm:spPr/>
      <dgm:t>
        <a:bodyPr/>
        <a:lstStyle/>
        <a:p>
          <a:endParaRPr lang="en-US"/>
        </a:p>
      </dgm:t>
    </dgm:pt>
    <dgm:pt modelId="{14D94188-F3C3-4821-9EDA-7D266565C396}">
      <dgm:prSet phldrT="[Text]" phldr="0" custT="1"/>
      <dgm:spPr/>
      <dgm:t>
        <a:bodyPr/>
        <a:lstStyle/>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Fernanda Seika</a:t>
          </a:r>
        </a:p>
      </dgm:t>
    </dgm:pt>
    <dgm:pt modelId="{63635241-4AA1-4D5F-B01D-AE9847FA75DA}" type="parTrans" cxnId="{534CE041-CDE6-44C9-8EF5-3116503FED4C}">
      <dgm:prSet/>
      <dgm:spPr/>
      <dgm:t>
        <a:bodyPr/>
        <a:lstStyle/>
        <a:p>
          <a:endParaRPr lang="en-US"/>
        </a:p>
      </dgm:t>
    </dgm:pt>
    <dgm:pt modelId="{921264EC-D127-434B-90BA-C5A95D0F82DA}" type="sibTrans" cxnId="{534CE041-CDE6-44C9-8EF5-3116503FED4C}">
      <dgm:prSet/>
      <dgm:spPr/>
      <dgm:t>
        <a:bodyPr/>
        <a:lstStyle/>
        <a:p>
          <a:endParaRPr lang="en-US"/>
        </a:p>
      </dgm:t>
    </dgm:pt>
    <dgm:pt modelId="{BEF9E5FD-AF98-4FD2-AEDA-4E814297DECB}">
      <dgm:prSet phldrT="[Text]" phldr="0"/>
      <dgm:spPr/>
      <dgm:t>
        <a:bodyPr/>
        <a:lstStyle/>
        <a:p>
          <a:pPr marL="114300" lvl="1" indent="0" algn="l" defTabSz="666750">
            <a:lnSpc>
              <a:spcPct val="90000"/>
            </a:lnSpc>
            <a:spcBef>
              <a:spcPct val="0"/>
            </a:spcBef>
            <a:spcAft>
              <a:spcPct val="15000"/>
            </a:spcAft>
          </a:pPr>
          <a:endParaRPr lang="en-US" sz="1500" kern="1200"/>
        </a:p>
      </dgm:t>
    </dgm:pt>
    <dgm:pt modelId="{135CC08F-EBB5-4B52-9A8A-F0721D4B545D}" type="parTrans" cxnId="{7EA61E89-D1C7-4D58-A656-FF8A008E8164}">
      <dgm:prSet/>
      <dgm:spPr/>
      <dgm:t>
        <a:bodyPr/>
        <a:lstStyle/>
        <a:p>
          <a:endParaRPr lang="en-US"/>
        </a:p>
      </dgm:t>
    </dgm:pt>
    <dgm:pt modelId="{20EDFC03-3FEE-46E0-9030-410402BCE2DA}" type="sibTrans" cxnId="{7EA61E89-D1C7-4D58-A656-FF8A008E8164}">
      <dgm:prSet/>
      <dgm:spPr/>
      <dgm:t>
        <a:bodyPr/>
        <a:lstStyle/>
        <a:p>
          <a:endParaRPr lang="en-US"/>
        </a:p>
      </dgm:t>
    </dgm:pt>
    <dgm:pt modelId="{110F84A4-1981-4471-A81B-93FD124BDCC7}">
      <dgm:prSet phldrT="[Text]" phldr="0" custT="1"/>
      <dgm:spPr/>
      <dgm:t>
        <a:bodyPr/>
        <a:lstStyle/>
        <a:p>
          <a:pPr marL="114300" lvl="1" indent="-114300" algn="l" defTabSz="666750" rtl="0">
            <a:lnSpc>
              <a:spcPct val="90000"/>
            </a:lnSpc>
            <a:spcBef>
              <a:spcPct val="0"/>
            </a:spcBef>
            <a:spcAft>
              <a:spcPct val="15000"/>
            </a:spcAft>
            <a:buChar char="•"/>
          </a:pPr>
          <a:endParaRPr lang="en-US" sz="1500" kern="1200">
            <a:solidFill>
              <a:srgbClr val="000000">
                <a:hueOff val="0"/>
                <a:satOff val="0"/>
                <a:lumOff val="0"/>
                <a:alphaOff val="0"/>
              </a:srgbClr>
            </a:solidFill>
            <a:latin typeface="Segoe UI"/>
            <a:ea typeface="+mn-ea"/>
            <a:cs typeface="+mn-cs"/>
          </a:endParaRPr>
        </a:p>
      </dgm:t>
    </dgm:pt>
    <dgm:pt modelId="{445A2793-0B7B-4FDC-A64A-212BC0D5D838}" type="parTrans" cxnId="{7D4F609B-B268-4396-9DF8-3DC8D46E67AC}">
      <dgm:prSet/>
      <dgm:spPr/>
      <dgm:t>
        <a:bodyPr/>
        <a:lstStyle/>
        <a:p>
          <a:endParaRPr lang="en-US"/>
        </a:p>
      </dgm:t>
    </dgm:pt>
    <dgm:pt modelId="{13AD990E-A1DB-4468-A8E0-8BB6DE813A91}" type="sibTrans" cxnId="{7D4F609B-B268-4396-9DF8-3DC8D46E67AC}">
      <dgm:prSet/>
      <dgm:spPr/>
      <dgm:t>
        <a:bodyPr/>
        <a:lstStyle/>
        <a:p>
          <a:endParaRPr lang="en-US"/>
        </a:p>
      </dgm:t>
    </dgm:pt>
    <dgm:pt modelId="{506F5FF8-492B-4105-8CD7-60FD3ED56CD9}">
      <dgm:prSet phldrT="[Text]" phldr="0" custT="1"/>
      <dgm:spPr>
        <a:solidFill>
          <a:srgbClr val="054B16"/>
        </a:solidFill>
      </dgm:spPr>
      <dgm:t>
        <a:bodyPr/>
        <a:lstStyle/>
        <a:p>
          <a:r>
            <a:rPr lang="en-US" sz="1050"/>
            <a:t>Tools</a:t>
          </a:r>
        </a:p>
      </dgm:t>
    </dgm:pt>
    <dgm:pt modelId="{604B45B3-C23C-4CD7-A058-E40E328143DB}" type="parTrans" cxnId="{B6512794-F1C4-4F7A-91DE-C1ADC8886B38}">
      <dgm:prSet/>
      <dgm:spPr/>
      <dgm:t>
        <a:bodyPr/>
        <a:lstStyle/>
        <a:p>
          <a:endParaRPr lang="en-US"/>
        </a:p>
      </dgm:t>
    </dgm:pt>
    <dgm:pt modelId="{FEA32908-FC28-4D9B-A5CF-DA0E12A2AF59}" type="sibTrans" cxnId="{B6512794-F1C4-4F7A-91DE-C1ADC8886B38}">
      <dgm:prSet/>
      <dgm:spPr/>
      <dgm:t>
        <a:bodyPr/>
        <a:lstStyle/>
        <a:p>
          <a:endParaRPr lang="en-US"/>
        </a:p>
      </dgm:t>
    </dgm:pt>
    <dgm:pt modelId="{E3487BBE-06FE-40AF-B98F-09D416C1C158}">
      <dgm:prSet phldrT="[Text]" phldr="0" custT="1"/>
      <dgm:spPr/>
      <dgm:t>
        <a:bodyPr/>
        <a:lstStyle/>
        <a:p>
          <a:pPr>
            <a:buClr>
              <a:srgbClr val="000000"/>
            </a:buClr>
            <a:buSzPts val="900"/>
            <a:buFont typeface="Calibri" panose="020F0502020204030204" pitchFamily="34" charset="0"/>
            <a:buNone/>
          </a:pPr>
          <a:r>
            <a:rPr lang="en-US" sz="900"/>
            <a:t>•Brian Culver</a:t>
          </a:r>
        </a:p>
      </dgm:t>
    </dgm:pt>
    <dgm:pt modelId="{5004B7B0-EC6B-486B-B193-47B8BA7858DF}" type="parTrans" cxnId="{26128300-B530-4105-85FB-8F4FA3069883}">
      <dgm:prSet/>
      <dgm:spPr/>
      <dgm:t>
        <a:bodyPr/>
        <a:lstStyle/>
        <a:p>
          <a:endParaRPr lang="en-US"/>
        </a:p>
      </dgm:t>
    </dgm:pt>
    <dgm:pt modelId="{63B02094-501B-4D25-B312-BA14689E5DD7}" type="sibTrans" cxnId="{26128300-B530-4105-85FB-8F4FA3069883}">
      <dgm:prSet/>
      <dgm:spPr/>
      <dgm:t>
        <a:bodyPr/>
        <a:lstStyle/>
        <a:p>
          <a:endParaRPr lang="en-US"/>
        </a:p>
      </dgm:t>
    </dgm:pt>
    <dgm:pt modelId="{B70419FD-C719-481F-A80B-0A78224484CD}">
      <dgm:prSet custT="1"/>
      <dgm:spPr/>
      <dgm:t>
        <a:bodyPr/>
        <a:lstStyle/>
        <a:p>
          <a:pPr>
            <a:buClr>
              <a:srgbClr val="000000"/>
            </a:buClr>
            <a:buSzPts val="900"/>
            <a:buFont typeface="Calibri" panose="020F0502020204030204" pitchFamily="34" charset="0"/>
            <a:buNone/>
          </a:pPr>
          <a:r>
            <a:rPr lang="en-US" sz="900"/>
            <a:t>•Craig Riter</a:t>
          </a:r>
        </a:p>
      </dgm:t>
    </dgm:pt>
    <dgm:pt modelId="{E50B2D4F-297C-452A-A6AC-620492AE8289}" type="parTrans" cxnId="{512990B7-F3F1-4A01-8B5C-DADBB17750D2}">
      <dgm:prSet/>
      <dgm:spPr/>
      <dgm:t>
        <a:bodyPr/>
        <a:lstStyle/>
        <a:p>
          <a:endParaRPr lang="en-US"/>
        </a:p>
      </dgm:t>
    </dgm:pt>
    <dgm:pt modelId="{C2010C29-5EDF-469F-8030-0E0331C1E09B}" type="sibTrans" cxnId="{512990B7-F3F1-4A01-8B5C-DADBB17750D2}">
      <dgm:prSet/>
      <dgm:spPr/>
      <dgm:t>
        <a:bodyPr/>
        <a:lstStyle/>
        <a:p>
          <a:endParaRPr lang="en-US"/>
        </a:p>
      </dgm:t>
    </dgm:pt>
    <dgm:pt modelId="{F4B57C5A-6BE1-4E58-AD3A-E7C8EE9D7ACC}">
      <dgm:prSet custT="1"/>
      <dgm:spPr/>
      <dgm:t>
        <a:bodyPr/>
        <a:lstStyle/>
        <a:p>
          <a:pPr>
            <a:buClr>
              <a:srgbClr val="000000"/>
            </a:buClr>
            <a:buSzPts val="900"/>
            <a:buFont typeface="Calibri" panose="020F0502020204030204" pitchFamily="34" charset="0"/>
            <a:buNone/>
          </a:pPr>
          <a:r>
            <a:rPr lang="en-US" sz="900"/>
            <a:t>•Arun Kumar</a:t>
          </a:r>
        </a:p>
      </dgm:t>
    </dgm:pt>
    <dgm:pt modelId="{CD7D3D41-B527-4447-948F-9D4D5980D227}" type="parTrans" cxnId="{0110594B-89F9-4F30-A4FD-4E0D460C80D2}">
      <dgm:prSet/>
      <dgm:spPr/>
      <dgm:t>
        <a:bodyPr/>
        <a:lstStyle/>
        <a:p>
          <a:endParaRPr lang="en-US"/>
        </a:p>
      </dgm:t>
    </dgm:pt>
    <dgm:pt modelId="{25419077-B8FF-4AF5-B2A2-414980A9EE8F}" type="sibTrans" cxnId="{0110594B-89F9-4F30-A4FD-4E0D460C80D2}">
      <dgm:prSet/>
      <dgm:spPr/>
      <dgm:t>
        <a:bodyPr/>
        <a:lstStyle/>
        <a:p>
          <a:endParaRPr lang="en-US"/>
        </a:p>
      </dgm:t>
    </dgm:pt>
    <dgm:pt modelId="{C99AE44A-9D32-4FB5-903F-F1584FB4B320}">
      <dgm:prSet custT="1"/>
      <dgm:spPr/>
      <dgm:t>
        <a:bodyPr/>
        <a:lstStyle/>
        <a:p>
          <a:pPr>
            <a:buClr>
              <a:srgbClr val="000000"/>
            </a:buClr>
            <a:buSzPts val="900"/>
            <a:buFont typeface="Calibri" panose="020F0502020204030204" pitchFamily="34" charset="0"/>
            <a:buNone/>
          </a:pPr>
          <a:r>
            <a:rPr lang="en-US" sz="900"/>
            <a:t>•Brandon India</a:t>
          </a:r>
        </a:p>
      </dgm:t>
    </dgm:pt>
    <dgm:pt modelId="{13B3093C-10E7-4424-B9B9-187BA70AF34A}" type="parTrans" cxnId="{65F1985C-5070-40C2-8844-334D9509B711}">
      <dgm:prSet/>
      <dgm:spPr/>
      <dgm:t>
        <a:bodyPr/>
        <a:lstStyle/>
        <a:p>
          <a:endParaRPr lang="en-US"/>
        </a:p>
      </dgm:t>
    </dgm:pt>
    <dgm:pt modelId="{DFFA9549-011A-4621-ABD6-9A455C84B043}" type="sibTrans" cxnId="{65F1985C-5070-40C2-8844-334D9509B711}">
      <dgm:prSet/>
      <dgm:spPr/>
      <dgm:t>
        <a:bodyPr/>
        <a:lstStyle/>
        <a:p>
          <a:endParaRPr lang="en-US"/>
        </a:p>
      </dgm:t>
    </dgm:pt>
    <dgm:pt modelId="{E7ACC31A-53AF-4A75-87C2-38ECE3106605}">
      <dgm:prSet custT="1"/>
      <dgm:spPr/>
      <dgm:t>
        <a:bodyPr/>
        <a:lstStyle/>
        <a:p>
          <a:pPr>
            <a:buClr>
              <a:srgbClr val="000000"/>
            </a:buClr>
            <a:buSzPts val="900"/>
            <a:buFont typeface="Calibri" panose="020F0502020204030204" pitchFamily="34" charset="0"/>
            <a:buNone/>
          </a:pPr>
          <a:r>
            <a:rPr lang="en-US" sz="900"/>
            <a:t>•Chet Crosby</a:t>
          </a:r>
        </a:p>
      </dgm:t>
    </dgm:pt>
    <dgm:pt modelId="{DD743690-B860-4308-AFA0-6C7A1D183181}" type="parTrans" cxnId="{D8473417-3E03-4E02-A3E0-7A9AC179273E}">
      <dgm:prSet/>
      <dgm:spPr/>
      <dgm:t>
        <a:bodyPr/>
        <a:lstStyle/>
        <a:p>
          <a:endParaRPr lang="en-US"/>
        </a:p>
      </dgm:t>
    </dgm:pt>
    <dgm:pt modelId="{B77141E7-E8E3-44A7-B31E-7F5B36FD412B}" type="sibTrans" cxnId="{D8473417-3E03-4E02-A3E0-7A9AC179273E}">
      <dgm:prSet/>
      <dgm:spPr/>
      <dgm:t>
        <a:bodyPr/>
        <a:lstStyle/>
        <a:p>
          <a:endParaRPr lang="en-US"/>
        </a:p>
      </dgm:t>
    </dgm:pt>
    <dgm:pt modelId="{2C9DF98E-D4B6-4914-9715-866346EE5D97}">
      <dgm:prSet custT="1"/>
      <dgm:spPr/>
      <dgm:t>
        <a:bodyPr/>
        <a:lstStyle/>
        <a:p>
          <a:pPr>
            <a:buClr>
              <a:srgbClr val="000000"/>
            </a:buClr>
            <a:buSzPts val="900"/>
            <a:buFont typeface="Calibri" panose="020F0502020204030204" pitchFamily="34" charset="0"/>
            <a:buNone/>
          </a:pPr>
          <a:r>
            <a:rPr lang="en-US" sz="900"/>
            <a:t>•Doug McInnis</a:t>
          </a:r>
        </a:p>
      </dgm:t>
    </dgm:pt>
    <dgm:pt modelId="{10B05C3F-01AE-4770-B974-0B68FD92EC13}" type="parTrans" cxnId="{A7E6215A-C1CD-403E-9FD5-475216CE4F2B}">
      <dgm:prSet/>
      <dgm:spPr/>
      <dgm:t>
        <a:bodyPr/>
        <a:lstStyle/>
        <a:p>
          <a:endParaRPr lang="en-US"/>
        </a:p>
      </dgm:t>
    </dgm:pt>
    <dgm:pt modelId="{8AEB2023-19F7-4B1E-A229-349CA4E93D87}" type="sibTrans" cxnId="{A7E6215A-C1CD-403E-9FD5-475216CE4F2B}">
      <dgm:prSet/>
      <dgm:spPr/>
      <dgm:t>
        <a:bodyPr/>
        <a:lstStyle/>
        <a:p>
          <a:endParaRPr lang="en-US"/>
        </a:p>
      </dgm:t>
    </dgm:pt>
    <dgm:pt modelId="{14C6AA8C-3C73-4FE0-A492-040062C316D6}">
      <dgm:prSet custT="1"/>
      <dgm:spPr/>
      <dgm:t>
        <a:bodyPr/>
        <a:lstStyle/>
        <a:p>
          <a:pPr>
            <a:buClr>
              <a:srgbClr val="000000"/>
            </a:buClr>
            <a:buSzPts val="900"/>
            <a:buFont typeface="Calibri" panose="020F0502020204030204" pitchFamily="34" charset="0"/>
            <a:buNone/>
          </a:pPr>
          <a:r>
            <a:rPr lang="en-US" sz="900"/>
            <a:t>•Emmanuel Nkanu</a:t>
          </a:r>
        </a:p>
      </dgm:t>
    </dgm:pt>
    <dgm:pt modelId="{F33226A4-881B-4E4D-AE96-DA0B9B1F4C75}" type="parTrans" cxnId="{1D045B5E-6D17-4CA8-B2C1-FC4C7F911E73}">
      <dgm:prSet/>
      <dgm:spPr/>
      <dgm:t>
        <a:bodyPr/>
        <a:lstStyle/>
        <a:p>
          <a:endParaRPr lang="en-US"/>
        </a:p>
      </dgm:t>
    </dgm:pt>
    <dgm:pt modelId="{F67A8F27-A2FE-4212-BFC8-259B2129D298}" type="sibTrans" cxnId="{1D045B5E-6D17-4CA8-B2C1-FC4C7F911E73}">
      <dgm:prSet/>
      <dgm:spPr/>
      <dgm:t>
        <a:bodyPr/>
        <a:lstStyle/>
        <a:p>
          <a:endParaRPr lang="en-US"/>
        </a:p>
      </dgm:t>
    </dgm:pt>
    <dgm:pt modelId="{51162D2D-5E63-4EA3-84BB-0930F102D32C}">
      <dgm:prSet custT="1"/>
      <dgm:spPr/>
      <dgm:t>
        <a:bodyPr/>
        <a:lstStyle/>
        <a:p>
          <a:pPr>
            <a:buClr>
              <a:srgbClr val="000000"/>
            </a:buClr>
            <a:buSzPts val="900"/>
            <a:buFont typeface="Calibri" panose="020F0502020204030204" pitchFamily="34" charset="0"/>
            <a:buNone/>
          </a:pPr>
          <a:r>
            <a:rPr lang="en-US" sz="900"/>
            <a:t>•Felicia Ju</a:t>
          </a:r>
        </a:p>
      </dgm:t>
    </dgm:pt>
    <dgm:pt modelId="{4A894884-E95F-48B2-BCB5-6DE19F55E49A}" type="parTrans" cxnId="{6EDF036A-F2FF-46D5-9E8C-B8FA62EB96BC}">
      <dgm:prSet/>
      <dgm:spPr/>
      <dgm:t>
        <a:bodyPr/>
        <a:lstStyle/>
        <a:p>
          <a:endParaRPr lang="en-US"/>
        </a:p>
      </dgm:t>
    </dgm:pt>
    <dgm:pt modelId="{2A6387CB-8C3C-44D5-B833-BBB8DBF7B853}" type="sibTrans" cxnId="{6EDF036A-F2FF-46D5-9E8C-B8FA62EB96BC}">
      <dgm:prSet/>
      <dgm:spPr/>
      <dgm:t>
        <a:bodyPr/>
        <a:lstStyle/>
        <a:p>
          <a:endParaRPr lang="en-US"/>
        </a:p>
      </dgm:t>
    </dgm:pt>
    <dgm:pt modelId="{01107515-5F55-43D2-AE65-9B636E7DBF38}">
      <dgm:prSet custT="1"/>
      <dgm:spPr/>
      <dgm:t>
        <a:bodyPr/>
        <a:lstStyle/>
        <a:p>
          <a:pPr>
            <a:buClr>
              <a:srgbClr val="000000"/>
            </a:buClr>
            <a:buSzPts val="900"/>
            <a:buFont typeface="Calibri" panose="020F0502020204030204" pitchFamily="34" charset="0"/>
            <a:buNone/>
          </a:pPr>
          <a:r>
            <a:rPr lang="en-US" sz="900"/>
            <a:t>•Jowoy Holmon</a:t>
          </a:r>
        </a:p>
      </dgm:t>
    </dgm:pt>
    <dgm:pt modelId="{7A833011-069D-461A-B176-1CAD533F0863}" type="parTrans" cxnId="{30B00F52-9C47-4320-AB6E-367F9E760719}">
      <dgm:prSet/>
      <dgm:spPr/>
      <dgm:t>
        <a:bodyPr/>
        <a:lstStyle/>
        <a:p>
          <a:endParaRPr lang="en-US"/>
        </a:p>
      </dgm:t>
    </dgm:pt>
    <dgm:pt modelId="{8C8C5917-E2F3-4766-841F-6FF10A3D5E6D}" type="sibTrans" cxnId="{30B00F52-9C47-4320-AB6E-367F9E760719}">
      <dgm:prSet/>
      <dgm:spPr/>
      <dgm:t>
        <a:bodyPr/>
        <a:lstStyle/>
        <a:p>
          <a:endParaRPr lang="en-US"/>
        </a:p>
      </dgm:t>
    </dgm:pt>
    <dgm:pt modelId="{F8910DCF-2759-4381-8B61-4E9113990021}">
      <dgm:prSet custT="1"/>
      <dgm:spPr/>
      <dgm:t>
        <a:bodyPr/>
        <a:lstStyle/>
        <a:p>
          <a:pPr>
            <a:buClr>
              <a:srgbClr val="000000"/>
            </a:buClr>
            <a:buSzPts val="900"/>
            <a:buFont typeface="Calibri" panose="020F0502020204030204" pitchFamily="34" charset="0"/>
            <a:buNone/>
          </a:pPr>
          <a:r>
            <a:rPr lang="en-US" sz="900"/>
            <a:t>•Martin Estrada</a:t>
          </a:r>
        </a:p>
      </dgm:t>
    </dgm:pt>
    <dgm:pt modelId="{D5D32C17-42E3-48AF-8AEB-83FDC5508D46}" type="parTrans" cxnId="{3092E913-37AE-4F01-A223-D5E305DF2715}">
      <dgm:prSet/>
      <dgm:spPr/>
      <dgm:t>
        <a:bodyPr/>
        <a:lstStyle/>
        <a:p>
          <a:endParaRPr lang="en-US"/>
        </a:p>
      </dgm:t>
    </dgm:pt>
    <dgm:pt modelId="{4A3AC58A-D3A3-476E-BD72-BEFD57B93366}" type="sibTrans" cxnId="{3092E913-37AE-4F01-A223-D5E305DF2715}">
      <dgm:prSet/>
      <dgm:spPr/>
      <dgm:t>
        <a:bodyPr/>
        <a:lstStyle/>
        <a:p>
          <a:endParaRPr lang="en-US"/>
        </a:p>
      </dgm:t>
    </dgm:pt>
    <dgm:pt modelId="{66B34624-19E1-466F-B30B-58E81B18E41B}">
      <dgm:prSet custT="1"/>
      <dgm:spPr/>
      <dgm:t>
        <a:bodyPr/>
        <a:lstStyle/>
        <a:p>
          <a:pPr>
            <a:buClr>
              <a:srgbClr val="000000"/>
            </a:buClr>
            <a:buSzPts val="900"/>
            <a:buFont typeface="Calibri" panose="020F0502020204030204" pitchFamily="34" charset="0"/>
            <a:buNone/>
          </a:pPr>
          <a:r>
            <a:rPr lang="en-US" sz="900"/>
            <a:t>•Md Ullah</a:t>
          </a:r>
        </a:p>
      </dgm:t>
    </dgm:pt>
    <dgm:pt modelId="{136AE22D-06E0-441C-96DB-43B0CFFDD794}" type="parTrans" cxnId="{499CD1E9-758B-4FC4-A455-3C4E2FEEC515}">
      <dgm:prSet/>
      <dgm:spPr/>
      <dgm:t>
        <a:bodyPr/>
        <a:lstStyle/>
        <a:p>
          <a:endParaRPr lang="en-US"/>
        </a:p>
      </dgm:t>
    </dgm:pt>
    <dgm:pt modelId="{1CA6F1F3-A26D-4676-B382-EEE004EC83B0}" type="sibTrans" cxnId="{499CD1E9-758B-4FC4-A455-3C4E2FEEC515}">
      <dgm:prSet/>
      <dgm:spPr/>
      <dgm:t>
        <a:bodyPr/>
        <a:lstStyle/>
        <a:p>
          <a:endParaRPr lang="en-US"/>
        </a:p>
      </dgm:t>
    </dgm:pt>
    <dgm:pt modelId="{BEDE0D45-34F9-4E24-BEEA-25C282CEAD23}">
      <dgm:prSet custT="1"/>
      <dgm:spPr/>
      <dgm:t>
        <a:bodyPr/>
        <a:lstStyle/>
        <a:p>
          <a:pPr>
            <a:buClr>
              <a:srgbClr val="000000"/>
            </a:buClr>
            <a:buSzPts val="900"/>
            <a:buFont typeface="Calibri" panose="020F0502020204030204" pitchFamily="34" charset="0"/>
            <a:buNone/>
          </a:pPr>
          <a:r>
            <a:rPr lang="en-US" sz="900"/>
            <a:t>•Mehak Vij</a:t>
          </a:r>
        </a:p>
      </dgm:t>
    </dgm:pt>
    <dgm:pt modelId="{4E4151F0-DC63-486D-BA98-B9DE93F54370}" type="parTrans" cxnId="{FA708D6C-D12E-4070-8208-797663D8D338}">
      <dgm:prSet/>
      <dgm:spPr/>
      <dgm:t>
        <a:bodyPr/>
        <a:lstStyle/>
        <a:p>
          <a:endParaRPr lang="en-US"/>
        </a:p>
      </dgm:t>
    </dgm:pt>
    <dgm:pt modelId="{BC240F54-28CC-406B-8932-410025003161}" type="sibTrans" cxnId="{FA708D6C-D12E-4070-8208-797663D8D338}">
      <dgm:prSet/>
      <dgm:spPr/>
      <dgm:t>
        <a:bodyPr/>
        <a:lstStyle/>
        <a:p>
          <a:endParaRPr lang="en-US"/>
        </a:p>
      </dgm:t>
    </dgm:pt>
    <dgm:pt modelId="{2150E70D-875E-451E-8E59-E4C2BEB467E7}">
      <dgm:prSet custT="1"/>
      <dgm:spPr/>
      <dgm:t>
        <a:bodyPr/>
        <a:lstStyle/>
        <a:p>
          <a:pPr>
            <a:buClr>
              <a:srgbClr val="000000"/>
            </a:buClr>
            <a:buSzPts val="900"/>
            <a:buFont typeface="Calibri" panose="020F0502020204030204" pitchFamily="34" charset="0"/>
            <a:buNone/>
          </a:pPr>
          <a:r>
            <a:rPr lang="en-US" sz="900"/>
            <a:t>•Michelle Chuang</a:t>
          </a:r>
        </a:p>
      </dgm:t>
    </dgm:pt>
    <dgm:pt modelId="{03954280-F5A3-4953-B5E7-06B9610F0695}" type="parTrans" cxnId="{E83E59A9-6371-404E-9BEC-16F8A8152E64}">
      <dgm:prSet/>
      <dgm:spPr/>
      <dgm:t>
        <a:bodyPr/>
        <a:lstStyle/>
        <a:p>
          <a:endParaRPr lang="en-US"/>
        </a:p>
      </dgm:t>
    </dgm:pt>
    <dgm:pt modelId="{65667E45-733E-48AB-9E66-7927E7E37860}" type="sibTrans" cxnId="{E83E59A9-6371-404E-9BEC-16F8A8152E64}">
      <dgm:prSet/>
      <dgm:spPr/>
      <dgm:t>
        <a:bodyPr/>
        <a:lstStyle/>
        <a:p>
          <a:endParaRPr lang="en-US"/>
        </a:p>
      </dgm:t>
    </dgm:pt>
    <dgm:pt modelId="{EFCDF84D-6107-4260-909D-BD04A34739E9}">
      <dgm:prSet custT="1"/>
      <dgm:spPr/>
      <dgm:t>
        <a:bodyPr/>
        <a:lstStyle/>
        <a:p>
          <a:pPr>
            <a:buClr>
              <a:srgbClr val="000000"/>
            </a:buClr>
            <a:buSzPts val="900"/>
            <a:buFont typeface="Calibri" panose="020F0502020204030204" pitchFamily="34" charset="0"/>
            <a:buNone/>
          </a:pPr>
          <a:r>
            <a:rPr lang="en-US" sz="900"/>
            <a:t>•Mike Swantek</a:t>
          </a:r>
        </a:p>
      </dgm:t>
    </dgm:pt>
    <dgm:pt modelId="{71A590EC-0143-4DB7-96F0-DCB45FC9EE68}" type="parTrans" cxnId="{54AF2D7A-5A99-4A28-BA83-213ADFB7797E}">
      <dgm:prSet/>
      <dgm:spPr/>
      <dgm:t>
        <a:bodyPr/>
        <a:lstStyle/>
        <a:p>
          <a:endParaRPr lang="en-US"/>
        </a:p>
      </dgm:t>
    </dgm:pt>
    <dgm:pt modelId="{9C82A702-EFC7-4A3A-8465-011E0A182DC1}" type="sibTrans" cxnId="{54AF2D7A-5A99-4A28-BA83-213ADFB7797E}">
      <dgm:prSet/>
      <dgm:spPr/>
      <dgm:t>
        <a:bodyPr/>
        <a:lstStyle/>
        <a:p>
          <a:endParaRPr lang="en-US"/>
        </a:p>
      </dgm:t>
    </dgm:pt>
    <dgm:pt modelId="{63A65A41-3C23-4A52-B04F-4C11151D6A58}">
      <dgm:prSet custT="1"/>
      <dgm:spPr/>
      <dgm:t>
        <a:bodyPr/>
        <a:lstStyle/>
        <a:p>
          <a:pPr>
            <a:buClr>
              <a:srgbClr val="000000"/>
            </a:buClr>
            <a:buSzPts val="900"/>
            <a:buFont typeface="Calibri" panose="020F0502020204030204" pitchFamily="34" charset="0"/>
            <a:buNone/>
          </a:pPr>
          <a:r>
            <a:rPr lang="en-US" sz="900"/>
            <a:t>•Mohammed Quadri</a:t>
          </a:r>
        </a:p>
      </dgm:t>
    </dgm:pt>
    <dgm:pt modelId="{CD26197E-FE9D-41C3-82D6-A5572EA1A8A9}" type="parTrans" cxnId="{022510EF-CFC7-401A-B5DD-7D10882C8CDB}">
      <dgm:prSet/>
      <dgm:spPr/>
      <dgm:t>
        <a:bodyPr/>
        <a:lstStyle/>
        <a:p>
          <a:endParaRPr lang="en-US"/>
        </a:p>
      </dgm:t>
    </dgm:pt>
    <dgm:pt modelId="{998ED220-B3E1-4E56-B58B-5E5CBE58CBE8}" type="sibTrans" cxnId="{022510EF-CFC7-401A-B5DD-7D10882C8CDB}">
      <dgm:prSet/>
      <dgm:spPr/>
      <dgm:t>
        <a:bodyPr/>
        <a:lstStyle/>
        <a:p>
          <a:endParaRPr lang="en-US"/>
        </a:p>
      </dgm:t>
    </dgm:pt>
    <dgm:pt modelId="{82612354-70D0-4BC0-80BD-E96E7D3BD6C4}">
      <dgm:prSet custT="1"/>
      <dgm:spPr/>
      <dgm:t>
        <a:bodyPr/>
        <a:lstStyle/>
        <a:p>
          <a:pPr>
            <a:buClr>
              <a:srgbClr val="000000"/>
            </a:buClr>
            <a:buSzPts val="900"/>
            <a:buFont typeface="Calibri" panose="020F0502020204030204" pitchFamily="34" charset="0"/>
            <a:buNone/>
          </a:pPr>
          <a:r>
            <a:rPr lang="en-US" sz="900"/>
            <a:t>•Nate Chen</a:t>
          </a:r>
        </a:p>
      </dgm:t>
    </dgm:pt>
    <dgm:pt modelId="{46903920-D7C6-4FE5-82B0-19CED3CDE1A8}" type="parTrans" cxnId="{5DC00156-57E6-47FA-B169-A4ACA30BB016}">
      <dgm:prSet/>
      <dgm:spPr/>
      <dgm:t>
        <a:bodyPr/>
        <a:lstStyle/>
        <a:p>
          <a:endParaRPr lang="en-US"/>
        </a:p>
      </dgm:t>
    </dgm:pt>
    <dgm:pt modelId="{BD428847-8B6C-48A7-A0BB-2762BAE7097A}" type="sibTrans" cxnId="{5DC00156-57E6-47FA-B169-A4ACA30BB016}">
      <dgm:prSet/>
      <dgm:spPr/>
      <dgm:t>
        <a:bodyPr/>
        <a:lstStyle/>
        <a:p>
          <a:endParaRPr lang="en-US"/>
        </a:p>
      </dgm:t>
    </dgm:pt>
    <dgm:pt modelId="{B950EE2D-4C60-4965-9993-F3A960C045CB}">
      <dgm:prSet custT="1"/>
      <dgm:spPr/>
      <dgm:t>
        <a:bodyPr/>
        <a:lstStyle/>
        <a:p>
          <a:pPr>
            <a:buClr>
              <a:srgbClr val="000000"/>
            </a:buClr>
            <a:buSzPts val="900"/>
            <a:buFont typeface="Calibri" panose="020F0502020204030204" pitchFamily="34" charset="0"/>
            <a:buNone/>
          </a:pPr>
          <a:r>
            <a:rPr lang="en-US" sz="900"/>
            <a:t>•Nicholas Orlando</a:t>
          </a:r>
        </a:p>
      </dgm:t>
    </dgm:pt>
    <dgm:pt modelId="{8D019853-A286-446F-9C21-0CA7EC3E401D}" type="parTrans" cxnId="{53499722-A0C9-4FEA-8385-1D0CBE51A3CA}">
      <dgm:prSet/>
      <dgm:spPr/>
      <dgm:t>
        <a:bodyPr/>
        <a:lstStyle/>
        <a:p>
          <a:endParaRPr lang="en-US"/>
        </a:p>
      </dgm:t>
    </dgm:pt>
    <dgm:pt modelId="{8ED4F4F0-CDC5-43DB-8442-EA06632D4AB5}" type="sibTrans" cxnId="{53499722-A0C9-4FEA-8385-1D0CBE51A3CA}">
      <dgm:prSet/>
      <dgm:spPr/>
      <dgm:t>
        <a:bodyPr/>
        <a:lstStyle/>
        <a:p>
          <a:endParaRPr lang="en-US"/>
        </a:p>
      </dgm:t>
    </dgm:pt>
    <dgm:pt modelId="{12882EB0-33C4-4F8C-8FA5-2A046948D462}">
      <dgm:prSet custT="1"/>
      <dgm:spPr/>
      <dgm:t>
        <a:bodyPr/>
        <a:lstStyle/>
        <a:p>
          <a:pPr>
            <a:buClr>
              <a:srgbClr val="000000"/>
            </a:buClr>
            <a:buSzPts val="900"/>
            <a:buFont typeface="Calibri" panose="020F0502020204030204" pitchFamily="34" charset="0"/>
            <a:buNone/>
          </a:pPr>
          <a:r>
            <a:rPr lang="en-US" sz="900"/>
            <a:t>•Nick Fadziewicz</a:t>
          </a:r>
        </a:p>
      </dgm:t>
    </dgm:pt>
    <dgm:pt modelId="{A65984D8-42E9-4093-9F91-DC18C8B43CEF}" type="parTrans" cxnId="{7E2F4B7F-97CE-4DCC-B714-2B2C2BC4ACC7}">
      <dgm:prSet/>
      <dgm:spPr/>
      <dgm:t>
        <a:bodyPr/>
        <a:lstStyle/>
        <a:p>
          <a:endParaRPr lang="en-US"/>
        </a:p>
      </dgm:t>
    </dgm:pt>
    <dgm:pt modelId="{F8954F99-155C-4191-91EF-C1D134CAFC0D}" type="sibTrans" cxnId="{7E2F4B7F-97CE-4DCC-B714-2B2C2BC4ACC7}">
      <dgm:prSet/>
      <dgm:spPr/>
      <dgm:t>
        <a:bodyPr/>
        <a:lstStyle/>
        <a:p>
          <a:endParaRPr lang="en-US"/>
        </a:p>
      </dgm:t>
    </dgm:pt>
    <dgm:pt modelId="{86F474EF-F0B2-4C72-8468-23169B02EB41}">
      <dgm:prSet custT="1"/>
      <dgm:spPr/>
      <dgm:t>
        <a:bodyPr/>
        <a:lstStyle/>
        <a:p>
          <a:pPr>
            <a:buClr>
              <a:srgbClr val="000000"/>
            </a:buClr>
            <a:buSzPts val="900"/>
            <a:buFont typeface="Calibri" panose="020F0502020204030204" pitchFamily="34" charset="0"/>
            <a:buNone/>
          </a:pPr>
          <a:r>
            <a:rPr lang="en-US" sz="900"/>
            <a:t>•Raj Bhat</a:t>
          </a:r>
        </a:p>
      </dgm:t>
    </dgm:pt>
    <dgm:pt modelId="{45B3BB0F-9512-43C2-B0FE-8462C43BBE51}" type="parTrans" cxnId="{C74F0066-B338-42EF-BE88-13E06DF280E7}">
      <dgm:prSet/>
      <dgm:spPr/>
      <dgm:t>
        <a:bodyPr/>
        <a:lstStyle/>
        <a:p>
          <a:endParaRPr lang="en-US"/>
        </a:p>
      </dgm:t>
    </dgm:pt>
    <dgm:pt modelId="{44F8DE4E-ACF4-41E0-952E-D2E3296172B5}" type="sibTrans" cxnId="{C74F0066-B338-42EF-BE88-13E06DF280E7}">
      <dgm:prSet/>
      <dgm:spPr/>
      <dgm:t>
        <a:bodyPr/>
        <a:lstStyle/>
        <a:p>
          <a:endParaRPr lang="en-US"/>
        </a:p>
      </dgm:t>
    </dgm:pt>
    <dgm:pt modelId="{8489C2B6-F773-4A4F-939D-50F50A122F89}">
      <dgm:prSet custT="1"/>
      <dgm:spPr/>
      <dgm:t>
        <a:bodyPr/>
        <a:lstStyle/>
        <a:p>
          <a:pPr>
            <a:buClr>
              <a:srgbClr val="000000"/>
            </a:buClr>
            <a:buSzPts val="900"/>
            <a:buFont typeface="Calibri" panose="020F0502020204030204" pitchFamily="34" charset="0"/>
            <a:buNone/>
          </a:pPr>
          <a:r>
            <a:rPr lang="en-US" sz="900"/>
            <a:t>•Raji Subramanian</a:t>
          </a:r>
        </a:p>
      </dgm:t>
    </dgm:pt>
    <dgm:pt modelId="{9A3A92BA-BF4F-4624-987F-56143621558C}" type="parTrans" cxnId="{97E6AD44-48E2-47C1-B2C6-546EEBD6FA69}">
      <dgm:prSet/>
      <dgm:spPr/>
      <dgm:t>
        <a:bodyPr/>
        <a:lstStyle/>
        <a:p>
          <a:endParaRPr lang="en-US"/>
        </a:p>
      </dgm:t>
    </dgm:pt>
    <dgm:pt modelId="{1F4C7E4B-B05B-44F1-9C2F-8923ED65DF0E}" type="sibTrans" cxnId="{97E6AD44-48E2-47C1-B2C6-546EEBD6FA69}">
      <dgm:prSet/>
      <dgm:spPr/>
      <dgm:t>
        <a:bodyPr/>
        <a:lstStyle/>
        <a:p>
          <a:endParaRPr lang="en-US"/>
        </a:p>
      </dgm:t>
    </dgm:pt>
    <dgm:pt modelId="{1E6930E5-09AE-4615-9456-B95CFEEBBF9C}">
      <dgm:prSet custT="1"/>
      <dgm:spPr/>
      <dgm:t>
        <a:bodyPr/>
        <a:lstStyle/>
        <a:p>
          <a:pPr>
            <a:buClr>
              <a:srgbClr val="000000"/>
            </a:buClr>
            <a:buSzPts val="900"/>
            <a:buFont typeface="Calibri" panose="020F0502020204030204" pitchFamily="34" charset="0"/>
            <a:buNone/>
          </a:pPr>
          <a:r>
            <a:rPr lang="en-US" sz="900"/>
            <a:t>•Sam Shah</a:t>
          </a:r>
        </a:p>
      </dgm:t>
    </dgm:pt>
    <dgm:pt modelId="{C5BCB6A6-28A2-4705-B661-9200ECC187D8}" type="parTrans" cxnId="{2CEB32A8-10C5-41D9-BCB8-538ED7997A59}">
      <dgm:prSet/>
      <dgm:spPr/>
      <dgm:t>
        <a:bodyPr/>
        <a:lstStyle/>
        <a:p>
          <a:endParaRPr lang="en-US"/>
        </a:p>
      </dgm:t>
    </dgm:pt>
    <dgm:pt modelId="{37DF5EDC-693A-4733-86F0-BFCCB7750FC9}" type="sibTrans" cxnId="{2CEB32A8-10C5-41D9-BCB8-538ED7997A59}">
      <dgm:prSet/>
      <dgm:spPr/>
      <dgm:t>
        <a:bodyPr/>
        <a:lstStyle/>
        <a:p>
          <a:endParaRPr lang="en-US"/>
        </a:p>
      </dgm:t>
    </dgm:pt>
    <dgm:pt modelId="{3FB95A47-1B78-43F7-ACCD-7D78E82157B8}">
      <dgm:prSet custT="1"/>
      <dgm:spPr/>
      <dgm:t>
        <a:bodyPr/>
        <a:lstStyle/>
        <a:p>
          <a:pPr>
            <a:buClr>
              <a:srgbClr val="000000"/>
            </a:buClr>
            <a:buSzPts val="900"/>
            <a:buFont typeface="Calibri" panose="020F0502020204030204" pitchFamily="34" charset="0"/>
            <a:buNone/>
          </a:pPr>
          <a:r>
            <a:rPr lang="en-US" sz="900"/>
            <a:t>•Srinivas Varukala</a:t>
          </a:r>
        </a:p>
      </dgm:t>
    </dgm:pt>
    <dgm:pt modelId="{EB7D9F0D-6D47-4961-BC85-8CD86A1718AE}" type="parTrans" cxnId="{112A73EB-2945-4EE4-A15B-DA78AF401B09}">
      <dgm:prSet/>
      <dgm:spPr/>
      <dgm:t>
        <a:bodyPr/>
        <a:lstStyle/>
        <a:p>
          <a:endParaRPr lang="en-US"/>
        </a:p>
      </dgm:t>
    </dgm:pt>
    <dgm:pt modelId="{6A1A59E7-15C6-42A4-993B-82D7EE73B67E}" type="sibTrans" cxnId="{112A73EB-2945-4EE4-A15B-DA78AF401B09}">
      <dgm:prSet/>
      <dgm:spPr/>
      <dgm:t>
        <a:bodyPr/>
        <a:lstStyle/>
        <a:p>
          <a:endParaRPr lang="en-US"/>
        </a:p>
      </dgm:t>
    </dgm:pt>
    <dgm:pt modelId="{493456E0-13DA-44F2-AA43-F805EB6E2F76}">
      <dgm:prSet custT="1"/>
      <dgm:spPr/>
      <dgm:t>
        <a:bodyPr/>
        <a:lstStyle/>
        <a:p>
          <a:pPr>
            <a:buClr>
              <a:srgbClr val="000000"/>
            </a:buClr>
            <a:buSzPts val="900"/>
            <a:buFont typeface="Calibri" panose="020F0502020204030204" pitchFamily="34" charset="0"/>
            <a:buNone/>
          </a:pPr>
          <a:r>
            <a:rPr lang="en-US" sz="900"/>
            <a:t>•Sufyaan Kalota</a:t>
          </a:r>
        </a:p>
      </dgm:t>
    </dgm:pt>
    <dgm:pt modelId="{13BFE282-C2DB-488A-94F5-0C09B1431CB7}" type="parTrans" cxnId="{CC1DF0AE-C727-4B1C-9828-EFC408DB2571}">
      <dgm:prSet/>
      <dgm:spPr/>
      <dgm:t>
        <a:bodyPr/>
        <a:lstStyle/>
        <a:p>
          <a:endParaRPr lang="en-US"/>
        </a:p>
      </dgm:t>
    </dgm:pt>
    <dgm:pt modelId="{EB3EA193-1613-4E54-86E1-B106667359FE}" type="sibTrans" cxnId="{CC1DF0AE-C727-4B1C-9828-EFC408DB2571}">
      <dgm:prSet/>
      <dgm:spPr/>
      <dgm:t>
        <a:bodyPr/>
        <a:lstStyle/>
        <a:p>
          <a:endParaRPr lang="en-US"/>
        </a:p>
      </dgm:t>
    </dgm:pt>
    <dgm:pt modelId="{4EF0698D-4223-404C-9D0F-5FD11C858F18}">
      <dgm:prSet custT="1"/>
      <dgm:spPr/>
      <dgm:t>
        <a:bodyPr/>
        <a:lstStyle/>
        <a:p>
          <a:pPr>
            <a:buClr>
              <a:srgbClr val="000000"/>
            </a:buClr>
            <a:buSzPts val="900"/>
            <a:buFont typeface="Calibri" panose="020F0502020204030204" pitchFamily="34" charset="0"/>
            <a:buNone/>
          </a:pPr>
          <a:r>
            <a:rPr lang="en-US" sz="900"/>
            <a:t>•Suresh Swaminathan</a:t>
          </a:r>
        </a:p>
      </dgm:t>
    </dgm:pt>
    <dgm:pt modelId="{C1C6A904-4DA6-427D-A808-36910DA20071}" type="parTrans" cxnId="{C0C597F5-733E-42D5-B657-6CCB0ED351C6}">
      <dgm:prSet/>
      <dgm:spPr/>
      <dgm:t>
        <a:bodyPr/>
        <a:lstStyle/>
        <a:p>
          <a:endParaRPr lang="en-US"/>
        </a:p>
      </dgm:t>
    </dgm:pt>
    <dgm:pt modelId="{790B80E8-CC40-48E9-BFD8-7F3E7F9F057D}" type="sibTrans" cxnId="{C0C597F5-733E-42D5-B657-6CCB0ED351C6}">
      <dgm:prSet/>
      <dgm:spPr/>
      <dgm:t>
        <a:bodyPr/>
        <a:lstStyle/>
        <a:p>
          <a:endParaRPr lang="en-US"/>
        </a:p>
      </dgm:t>
    </dgm:pt>
    <dgm:pt modelId="{9DED6322-D095-4375-A065-62EECCCF8626}">
      <dgm:prSet custT="1"/>
      <dgm:spPr/>
      <dgm:t>
        <a:bodyPr/>
        <a:lstStyle/>
        <a:p>
          <a:pPr>
            <a:buClr>
              <a:srgbClr val="000000"/>
            </a:buClr>
            <a:buSzPts val="900"/>
            <a:buFont typeface="Calibri" panose="020F0502020204030204" pitchFamily="34" charset="0"/>
            <a:buNone/>
          </a:pPr>
          <a:r>
            <a:rPr lang="en-US" sz="900"/>
            <a:t>•Tony Feissle</a:t>
          </a:r>
        </a:p>
      </dgm:t>
    </dgm:pt>
    <dgm:pt modelId="{88A645DB-62A7-4A4E-A803-7FD461D3E56F}" type="parTrans" cxnId="{F716AE30-96EF-4CF0-A524-3F6D8481B280}">
      <dgm:prSet/>
      <dgm:spPr/>
      <dgm:t>
        <a:bodyPr/>
        <a:lstStyle/>
        <a:p>
          <a:endParaRPr lang="en-US"/>
        </a:p>
      </dgm:t>
    </dgm:pt>
    <dgm:pt modelId="{CF5CC4A7-EE5B-4A7E-BCBC-F324601BC0CD}" type="sibTrans" cxnId="{F716AE30-96EF-4CF0-A524-3F6D8481B280}">
      <dgm:prSet/>
      <dgm:spPr/>
      <dgm:t>
        <a:bodyPr/>
        <a:lstStyle/>
        <a:p>
          <a:endParaRPr lang="en-US"/>
        </a:p>
      </dgm:t>
    </dgm:pt>
    <dgm:pt modelId="{D5D9F2FA-3A28-4C6E-8569-9D375D36D5B9}">
      <dgm:prSet custT="1"/>
      <dgm:spPr/>
      <dgm:t>
        <a:bodyPr/>
        <a:lstStyle/>
        <a:p>
          <a:pPr>
            <a:buClr>
              <a:srgbClr val="000000"/>
            </a:buClr>
            <a:buSzPts val="900"/>
            <a:buFont typeface="Calibri" panose="020F0502020204030204" pitchFamily="34" charset="0"/>
            <a:buNone/>
          </a:pPr>
          <a:r>
            <a:rPr lang="en-US" sz="900"/>
            <a:t>•Zenia Saqib</a:t>
          </a:r>
        </a:p>
      </dgm:t>
    </dgm:pt>
    <dgm:pt modelId="{17CB25D6-3441-4E16-A42D-AF82AB4C63DD}" type="parTrans" cxnId="{53DC6C16-188D-498C-8F38-6F8BEDDE62BD}">
      <dgm:prSet/>
      <dgm:spPr/>
      <dgm:t>
        <a:bodyPr/>
        <a:lstStyle/>
        <a:p>
          <a:endParaRPr lang="en-US"/>
        </a:p>
      </dgm:t>
    </dgm:pt>
    <dgm:pt modelId="{65B12E0E-CB61-41AC-8B83-58072EE2A663}" type="sibTrans" cxnId="{53DC6C16-188D-498C-8F38-6F8BEDDE62BD}">
      <dgm:prSet/>
      <dgm:spPr/>
      <dgm:t>
        <a:bodyPr/>
        <a:lstStyle/>
        <a:p>
          <a:endParaRPr lang="en-US"/>
        </a:p>
      </dgm:t>
    </dgm:pt>
    <dgm:pt modelId="{55D2E917-50B4-4C83-BAFE-C954A37BF207}">
      <dgm:prSet phldrT="[Text]" phldr="0" custT="1"/>
      <dgm:spPr/>
      <dgm:t>
        <a:bodyPr/>
        <a:lstStyle/>
        <a:p>
          <a:endParaRPr lang="en-US" sz="1500" kern="1200"/>
        </a:p>
      </dgm:t>
    </dgm:pt>
    <dgm:pt modelId="{F7AB5429-EF2C-46E2-A9A7-E5CBC8F644BC}" type="parTrans" cxnId="{03FA3961-E2EF-4939-80F3-32F88EEDFA78}">
      <dgm:prSet/>
      <dgm:spPr/>
      <dgm:t>
        <a:bodyPr/>
        <a:lstStyle/>
        <a:p>
          <a:endParaRPr lang="en-US"/>
        </a:p>
      </dgm:t>
    </dgm:pt>
    <dgm:pt modelId="{C5A4F3A9-E73E-4791-A64E-661770545D58}" type="sibTrans" cxnId="{03FA3961-E2EF-4939-80F3-32F88EEDFA78}">
      <dgm:prSet/>
      <dgm:spPr/>
      <dgm:t>
        <a:bodyPr/>
        <a:lstStyle/>
        <a:p>
          <a:endParaRPr lang="en-US"/>
        </a:p>
      </dgm:t>
    </dgm:pt>
    <dgm:pt modelId="{55CABBB3-141B-4D20-B260-B0EBF985D22C}">
      <dgm:prSet phldrT="[Text]" phldr="0" custT="1"/>
      <dgm:spPr/>
      <dgm:t>
        <a:bodyPr/>
        <a:lstStyle/>
        <a:p>
          <a:endParaRPr lang="en-US" sz="1500"/>
        </a:p>
      </dgm:t>
    </dgm:pt>
    <dgm:pt modelId="{EA2239A3-1F07-47AF-839E-4DF97A624DF9}" type="parTrans" cxnId="{A4109C39-CC49-4E3D-9B71-7684B2C22BD4}">
      <dgm:prSet/>
      <dgm:spPr/>
      <dgm:t>
        <a:bodyPr/>
        <a:lstStyle/>
        <a:p>
          <a:endParaRPr lang="en-US"/>
        </a:p>
      </dgm:t>
    </dgm:pt>
    <dgm:pt modelId="{2C6856B4-68A4-4715-AA67-225B847B1A01}" type="sibTrans" cxnId="{A4109C39-CC49-4E3D-9B71-7684B2C22BD4}">
      <dgm:prSet/>
      <dgm:spPr/>
      <dgm:t>
        <a:bodyPr/>
        <a:lstStyle/>
        <a:p>
          <a:endParaRPr lang="en-US"/>
        </a:p>
      </dgm:t>
    </dgm:pt>
    <dgm:pt modelId="{C3DABF05-6093-47D6-8AC9-48E205944009}">
      <dgm:prSet phldrT="[Text]" phldr="0"/>
      <dgm:spPr/>
      <dgm:t>
        <a:bodyPr/>
        <a:lstStyle/>
        <a:p>
          <a:pPr>
            <a:buClr>
              <a:srgbClr val="000000"/>
            </a:buClr>
            <a:buSzPts val="900"/>
            <a:buFont typeface="Calibri" panose="020F0502020204030204" pitchFamily="34" charset="0"/>
            <a:buNone/>
          </a:pPr>
          <a:endParaRPr lang="en-US" sz="500"/>
        </a:p>
      </dgm:t>
    </dgm:pt>
    <dgm:pt modelId="{40CD8602-4600-4EF8-A6AE-EAF2B3181316}" type="parTrans" cxnId="{AC1DA456-CBDB-4603-8603-42CEC0F4AB05}">
      <dgm:prSet/>
      <dgm:spPr/>
      <dgm:t>
        <a:bodyPr/>
        <a:lstStyle/>
        <a:p>
          <a:endParaRPr lang="en-US"/>
        </a:p>
      </dgm:t>
    </dgm:pt>
    <dgm:pt modelId="{9C25742F-E9BA-4A08-BF31-95624C5843E6}" type="sibTrans" cxnId="{AC1DA456-CBDB-4603-8603-42CEC0F4AB05}">
      <dgm:prSet/>
      <dgm:spPr/>
      <dgm:t>
        <a:bodyPr/>
        <a:lstStyle/>
        <a:p>
          <a:endParaRPr lang="en-US"/>
        </a:p>
      </dgm:t>
    </dgm:pt>
    <dgm:pt modelId="{C32E3696-EC51-4976-9332-D81AA9C9640D}">
      <dgm:prSet phldrT="[Text]" phldr="0" custT="1"/>
      <dgm:spPr/>
      <dgm:t>
        <a:bodyPr/>
        <a:lstStyle/>
        <a:p>
          <a:pPr marL="114300" lvl="1" indent="-114300" algn="l" defTabSz="666750">
            <a:lnSpc>
              <a:spcPct val="90000"/>
            </a:lnSpc>
            <a:spcBef>
              <a:spcPct val="0"/>
            </a:spcBef>
            <a:spcAft>
              <a:spcPct val="15000"/>
            </a:spcAft>
          </a:pPr>
          <a:r>
            <a:rPr lang="en-US" sz="1500" kern="1200"/>
            <a:t>Liz Tesch</a:t>
          </a:r>
          <a:endParaRPr lang="en-US" sz="1500" kern="1200">
            <a:solidFill>
              <a:srgbClr val="000000">
                <a:hueOff val="0"/>
                <a:satOff val="0"/>
                <a:lumOff val="0"/>
                <a:alphaOff val="0"/>
              </a:srgbClr>
            </a:solidFill>
            <a:latin typeface="Segoe UI"/>
            <a:ea typeface="+mn-ea"/>
            <a:cs typeface="+mn-cs"/>
          </a:endParaRPr>
        </a:p>
      </dgm:t>
    </dgm:pt>
    <dgm:pt modelId="{87D393F3-8DCF-4CC8-A6FA-98794083482A}" type="parTrans" cxnId="{8F0C0CFE-0135-4590-8200-90699379A5F3}">
      <dgm:prSet/>
      <dgm:spPr/>
      <dgm:t>
        <a:bodyPr/>
        <a:lstStyle/>
        <a:p>
          <a:endParaRPr lang="en-US"/>
        </a:p>
      </dgm:t>
    </dgm:pt>
    <dgm:pt modelId="{C7F2DF5B-15B3-447F-8797-B248AEBD6DE4}" type="sibTrans" cxnId="{8F0C0CFE-0135-4590-8200-90699379A5F3}">
      <dgm:prSet/>
      <dgm:spPr/>
      <dgm:t>
        <a:bodyPr/>
        <a:lstStyle/>
        <a:p>
          <a:endParaRPr lang="en-US"/>
        </a:p>
      </dgm:t>
    </dgm:pt>
    <dgm:pt modelId="{87824C6D-B6BC-47D7-A358-C297EA4D4135}">
      <dgm:prSet custT="1"/>
      <dgm:spPr/>
      <dgm:t>
        <a:bodyPr/>
        <a:lstStyle/>
        <a:p>
          <a:r>
            <a:rPr lang="en-US" sz="1200" kern="1200">
              <a:solidFill>
                <a:srgbClr val="000000">
                  <a:hueOff val="0"/>
                  <a:satOff val="0"/>
                  <a:lumOff val="0"/>
                  <a:alphaOff val="0"/>
                </a:srgbClr>
              </a:solidFill>
              <a:latin typeface="Segoe UI"/>
              <a:ea typeface="+mn-ea"/>
              <a:cs typeface="+mn-cs"/>
            </a:rPr>
            <a:t>Alex Weinert</a:t>
          </a:r>
        </a:p>
      </dgm:t>
    </dgm:pt>
    <dgm:pt modelId="{DDDF555D-520F-4DA3-9E9D-93784E4F8AC5}" type="parTrans" cxnId="{1DD93632-471E-4EDD-AC5A-C81A4698C3E7}">
      <dgm:prSet/>
      <dgm:spPr/>
      <dgm:t>
        <a:bodyPr/>
        <a:lstStyle/>
        <a:p>
          <a:endParaRPr lang="en-US"/>
        </a:p>
      </dgm:t>
    </dgm:pt>
    <dgm:pt modelId="{257755B1-29E0-43FB-B607-03EA4E1084BC}" type="sibTrans" cxnId="{1DD93632-471E-4EDD-AC5A-C81A4698C3E7}">
      <dgm:prSet/>
      <dgm:spPr/>
      <dgm:t>
        <a:bodyPr/>
        <a:lstStyle/>
        <a:p>
          <a:endParaRPr lang="en-US"/>
        </a:p>
      </dgm:t>
    </dgm:pt>
    <dgm:pt modelId="{6C6364D3-1C7C-4979-B261-56D83FE272ED}">
      <dgm:prSet custT="1"/>
      <dgm:spPr/>
      <dgm:t>
        <a:bodyPr/>
        <a:lstStyle/>
        <a:p>
          <a:r>
            <a:rPr lang="en-US" sz="1200" kern="1200" err="1">
              <a:solidFill>
                <a:srgbClr val="000000">
                  <a:hueOff val="0"/>
                  <a:satOff val="0"/>
                  <a:lumOff val="0"/>
                  <a:alphaOff val="0"/>
                </a:srgbClr>
              </a:solidFill>
              <a:latin typeface="Segoe UI"/>
              <a:ea typeface="+mn-ea"/>
              <a:cs typeface="+mn-cs"/>
            </a:rPr>
            <a:t>Uli</a:t>
          </a:r>
          <a:r>
            <a:rPr lang="en-US" sz="1200" kern="1200">
              <a:solidFill>
                <a:srgbClr val="000000">
                  <a:hueOff val="0"/>
                  <a:satOff val="0"/>
                  <a:lumOff val="0"/>
                  <a:alphaOff val="0"/>
                </a:srgbClr>
              </a:solidFill>
              <a:latin typeface="Segoe UI"/>
              <a:ea typeface="+mn-ea"/>
              <a:cs typeface="+mn-cs"/>
            </a:rPr>
            <a:t> </a:t>
          </a:r>
          <a:r>
            <a:rPr lang="en-US" sz="1200" kern="1200" err="1">
              <a:solidFill>
                <a:srgbClr val="000000">
                  <a:hueOff val="0"/>
                  <a:satOff val="0"/>
                  <a:lumOff val="0"/>
                  <a:alphaOff val="0"/>
                </a:srgbClr>
              </a:solidFill>
              <a:latin typeface="Segoe UI"/>
              <a:ea typeface="+mn-ea"/>
              <a:cs typeface="+mn-cs"/>
            </a:rPr>
            <a:t>Homann</a:t>
          </a:r>
          <a:r>
            <a:rPr lang="en-US" sz="1200" kern="1200">
              <a:solidFill>
                <a:srgbClr val="000000">
                  <a:hueOff val="0"/>
                  <a:satOff val="0"/>
                  <a:lumOff val="0"/>
                  <a:alphaOff val="0"/>
                </a:srgbClr>
              </a:solidFill>
              <a:latin typeface="Segoe UI"/>
              <a:ea typeface="+mn-ea"/>
              <a:cs typeface="+mn-cs"/>
            </a:rPr>
            <a:t> </a:t>
          </a:r>
        </a:p>
      </dgm:t>
    </dgm:pt>
    <dgm:pt modelId="{33B401A9-7758-4DAF-9512-9EF67489EFFC}" type="parTrans" cxnId="{AE26BF97-9395-45D3-BD43-888E95E950B4}">
      <dgm:prSet/>
      <dgm:spPr/>
      <dgm:t>
        <a:bodyPr/>
        <a:lstStyle/>
        <a:p>
          <a:endParaRPr lang="en-US"/>
        </a:p>
      </dgm:t>
    </dgm:pt>
    <dgm:pt modelId="{6AFB1B1D-206F-4438-8F0E-A380DCA52994}" type="sibTrans" cxnId="{AE26BF97-9395-45D3-BD43-888E95E950B4}">
      <dgm:prSet/>
      <dgm:spPr/>
      <dgm:t>
        <a:bodyPr/>
        <a:lstStyle/>
        <a:p>
          <a:endParaRPr lang="en-US"/>
        </a:p>
      </dgm:t>
    </dgm:pt>
    <dgm:pt modelId="{F44AB9B6-62F0-4DAC-AC12-19C004E7B500}">
      <dgm:prSet custT="1"/>
      <dgm:spPr/>
      <dgm:t>
        <a:bodyPr/>
        <a:lstStyle/>
        <a:p>
          <a:r>
            <a:rPr lang="en-US" sz="1200" kern="1200">
              <a:solidFill>
                <a:srgbClr val="000000">
                  <a:hueOff val="0"/>
                  <a:satOff val="0"/>
                  <a:lumOff val="0"/>
                  <a:alphaOff val="0"/>
                </a:srgbClr>
              </a:solidFill>
              <a:latin typeface="Segoe UI"/>
              <a:ea typeface="+mn-ea"/>
              <a:cs typeface="+mn-cs"/>
            </a:rPr>
            <a:t>Jason Zander</a:t>
          </a:r>
        </a:p>
      </dgm:t>
    </dgm:pt>
    <dgm:pt modelId="{0DDEE654-4C48-432D-BFFE-0D4538E11F13}" type="parTrans" cxnId="{93069014-BC99-4713-A613-131E42BA5BD2}">
      <dgm:prSet/>
      <dgm:spPr/>
      <dgm:t>
        <a:bodyPr/>
        <a:lstStyle/>
        <a:p>
          <a:endParaRPr lang="en-US"/>
        </a:p>
      </dgm:t>
    </dgm:pt>
    <dgm:pt modelId="{A1015BD8-4E05-49A0-A64C-B22DDA8E92D8}" type="sibTrans" cxnId="{93069014-BC99-4713-A613-131E42BA5BD2}">
      <dgm:prSet/>
      <dgm:spPr/>
      <dgm:t>
        <a:bodyPr/>
        <a:lstStyle/>
        <a:p>
          <a:endParaRPr lang="en-US"/>
        </a:p>
      </dgm:t>
    </dgm:pt>
    <dgm:pt modelId="{F54FA03A-F59D-40A2-94C9-CE2CE2A6470F}">
      <dgm:prSet custT="1"/>
      <dgm:spPr/>
      <dgm:t>
        <a:bodyPr/>
        <a:lstStyle/>
        <a:p>
          <a:r>
            <a:rPr lang="en-US" sz="1200" kern="1200">
              <a:solidFill>
                <a:srgbClr val="000000">
                  <a:hueOff val="0"/>
                  <a:satOff val="0"/>
                  <a:lumOff val="0"/>
                  <a:alphaOff val="0"/>
                </a:srgbClr>
              </a:solidFill>
              <a:latin typeface="Segoe UI"/>
              <a:ea typeface="+mn-ea"/>
              <a:cs typeface="+mn-cs"/>
            </a:rPr>
            <a:t>Panel session -Rob Lefferts, Nichola </a:t>
          </a:r>
          <a:r>
            <a:rPr lang="en-US" sz="1200" kern="1200" err="1">
              <a:solidFill>
                <a:srgbClr val="000000">
                  <a:hueOff val="0"/>
                  <a:satOff val="0"/>
                  <a:lumOff val="0"/>
                  <a:alphaOff val="0"/>
                </a:srgbClr>
              </a:solidFill>
              <a:latin typeface="Segoe UI"/>
              <a:ea typeface="+mn-ea"/>
              <a:cs typeface="+mn-cs"/>
            </a:rPr>
            <a:t>DiCola</a:t>
          </a:r>
          <a:r>
            <a:rPr lang="en-US" sz="1200" kern="1200">
              <a:solidFill>
                <a:srgbClr val="000000">
                  <a:hueOff val="0"/>
                  <a:satOff val="0"/>
                  <a:lumOff val="0"/>
                  <a:alphaOff val="0"/>
                </a:srgbClr>
              </a:solidFill>
              <a:latin typeface="Segoe UI"/>
              <a:ea typeface="+mn-ea"/>
              <a:cs typeface="+mn-cs"/>
            </a:rPr>
            <a:t>, Sue Bohn, Michael </a:t>
          </a:r>
          <a:r>
            <a:rPr lang="en-US" sz="1200" kern="1200" err="1">
              <a:solidFill>
                <a:srgbClr val="000000">
                  <a:hueOff val="0"/>
                  <a:satOff val="0"/>
                  <a:lumOff val="0"/>
                  <a:alphaOff val="0"/>
                </a:srgbClr>
              </a:solidFill>
              <a:latin typeface="Segoe UI"/>
              <a:ea typeface="+mn-ea"/>
              <a:cs typeface="+mn-cs"/>
            </a:rPr>
            <a:t>Wallent</a:t>
          </a:r>
          <a:r>
            <a:rPr lang="en-US" sz="1200" kern="1200">
              <a:solidFill>
                <a:srgbClr val="000000">
                  <a:hueOff val="0"/>
                  <a:satOff val="0"/>
                  <a:lumOff val="0"/>
                  <a:alphaOff val="0"/>
                </a:srgbClr>
              </a:solidFill>
              <a:latin typeface="Segoe UI"/>
              <a:ea typeface="+mn-ea"/>
              <a:cs typeface="+mn-cs"/>
            </a:rPr>
            <a:t>, Sarah Mocke</a:t>
          </a:r>
        </a:p>
      </dgm:t>
    </dgm:pt>
    <dgm:pt modelId="{1C43D5F5-40CE-40C8-85DC-1D02209FE104}" type="parTrans" cxnId="{EFBE004F-C761-43A9-9BFE-B4C207CD28D7}">
      <dgm:prSet/>
      <dgm:spPr/>
      <dgm:t>
        <a:bodyPr/>
        <a:lstStyle/>
        <a:p>
          <a:endParaRPr lang="en-US"/>
        </a:p>
      </dgm:t>
    </dgm:pt>
    <dgm:pt modelId="{2D1643EF-49A5-4010-A760-71949570103E}" type="sibTrans" cxnId="{EFBE004F-C761-43A9-9BFE-B4C207CD28D7}">
      <dgm:prSet/>
      <dgm:spPr/>
      <dgm:t>
        <a:bodyPr/>
        <a:lstStyle/>
        <a:p>
          <a:endParaRPr lang="en-US"/>
        </a:p>
      </dgm:t>
    </dgm:pt>
    <dgm:pt modelId="{172CBC18-7796-4A91-89BF-A5C3152B3094}" type="pres">
      <dgm:prSet presAssocID="{7D088FF5-AC83-417B-A77E-92D940AF7832}" presName="Name0" presStyleCnt="0">
        <dgm:presLayoutVars>
          <dgm:dir/>
          <dgm:animLvl val="lvl"/>
          <dgm:resizeHandles val="exact"/>
        </dgm:presLayoutVars>
      </dgm:prSet>
      <dgm:spPr/>
    </dgm:pt>
    <dgm:pt modelId="{5C59DAF0-58C3-4CAA-9A81-EE07879C1CFE}" type="pres">
      <dgm:prSet presAssocID="{5BF35E44-C6F4-4BA5-B3C9-C37998E9CDEE}" presName="composite" presStyleCnt="0"/>
      <dgm:spPr/>
    </dgm:pt>
    <dgm:pt modelId="{582E4427-54C1-4DC1-B513-9F57B6B92242}" type="pres">
      <dgm:prSet presAssocID="{5BF35E44-C6F4-4BA5-B3C9-C37998E9CDEE}" presName="parTx" presStyleLbl="alignNode1" presStyleIdx="0" presStyleCnt="5">
        <dgm:presLayoutVars>
          <dgm:chMax val="0"/>
          <dgm:chPref val="0"/>
          <dgm:bulletEnabled val="1"/>
        </dgm:presLayoutVars>
      </dgm:prSet>
      <dgm:spPr/>
    </dgm:pt>
    <dgm:pt modelId="{A706D904-DA49-48E6-946C-EA8AA56DF9D8}" type="pres">
      <dgm:prSet presAssocID="{5BF35E44-C6F4-4BA5-B3C9-C37998E9CDEE}" presName="desTx" presStyleLbl="alignAccFollowNode1" presStyleIdx="0" presStyleCnt="5">
        <dgm:presLayoutVars>
          <dgm:bulletEnabled val="1"/>
        </dgm:presLayoutVars>
      </dgm:prSet>
      <dgm:spPr/>
    </dgm:pt>
    <dgm:pt modelId="{6F12335F-6E9E-4BB3-90B3-C8BAB73D22BE}" type="pres">
      <dgm:prSet presAssocID="{C3D063F3-09A7-4173-826C-3835CD8B077F}" presName="space" presStyleCnt="0"/>
      <dgm:spPr/>
    </dgm:pt>
    <dgm:pt modelId="{140DA734-E055-4D0F-8222-FFA7BC4DE43F}" type="pres">
      <dgm:prSet presAssocID="{6D2135A3-1ECA-4A39-9B58-9228DD32CF88}" presName="composite" presStyleCnt="0"/>
      <dgm:spPr/>
    </dgm:pt>
    <dgm:pt modelId="{9C9F843F-22B9-4D3D-A1F0-5420007A15ED}" type="pres">
      <dgm:prSet presAssocID="{6D2135A3-1ECA-4A39-9B58-9228DD32CF88}" presName="parTx" presStyleLbl="alignNode1" presStyleIdx="1" presStyleCnt="5">
        <dgm:presLayoutVars>
          <dgm:chMax val="0"/>
          <dgm:chPref val="0"/>
          <dgm:bulletEnabled val="1"/>
        </dgm:presLayoutVars>
      </dgm:prSet>
      <dgm:spPr/>
    </dgm:pt>
    <dgm:pt modelId="{29F7060B-0A3A-4CBB-B268-4375E111BEFB}" type="pres">
      <dgm:prSet presAssocID="{6D2135A3-1ECA-4A39-9B58-9228DD32CF88}" presName="desTx" presStyleLbl="alignAccFollowNode1" presStyleIdx="1" presStyleCnt="5">
        <dgm:presLayoutVars>
          <dgm:bulletEnabled val="1"/>
        </dgm:presLayoutVars>
      </dgm:prSet>
      <dgm:spPr/>
    </dgm:pt>
    <dgm:pt modelId="{312E823D-9088-4ADA-9A61-CC6402E5DEE7}" type="pres">
      <dgm:prSet presAssocID="{07E41324-D348-49C3-9430-31C5EFB26A22}" presName="space" presStyleCnt="0"/>
      <dgm:spPr/>
    </dgm:pt>
    <dgm:pt modelId="{B0092FAC-1CC0-4DCC-A920-6DB45999649C}" type="pres">
      <dgm:prSet presAssocID="{E9D44FB7-8EEF-4259-A5DF-B04DB539A91F}" presName="composite" presStyleCnt="0"/>
      <dgm:spPr/>
    </dgm:pt>
    <dgm:pt modelId="{4F0A5EDC-8A19-473F-A7D9-A0E6E955F57E}" type="pres">
      <dgm:prSet presAssocID="{E9D44FB7-8EEF-4259-A5DF-B04DB539A91F}" presName="parTx" presStyleLbl="alignNode1" presStyleIdx="2" presStyleCnt="5">
        <dgm:presLayoutVars>
          <dgm:chMax val="0"/>
          <dgm:chPref val="0"/>
          <dgm:bulletEnabled val="1"/>
        </dgm:presLayoutVars>
      </dgm:prSet>
      <dgm:spPr/>
    </dgm:pt>
    <dgm:pt modelId="{8E1863F8-DDF0-4A82-B243-523DEFAC4BA5}" type="pres">
      <dgm:prSet presAssocID="{E9D44FB7-8EEF-4259-A5DF-B04DB539A91F}" presName="desTx" presStyleLbl="alignAccFollowNode1" presStyleIdx="2" presStyleCnt="5">
        <dgm:presLayoutVars>
          <dgm:bulletEnabled val="1"/>
        </dgm:presLayoutVars>
      </dgm:prSet>
      <dgm:spPr/>
    </dgm:pt>
    <dgm:pt modelId="{4AC1FB00-A1DF-4042-BF70-35F588B83C28}" type="pres">
      <dgm:prSet presAssocID="{96E11779-2D63-42F1-87A7-16B253092AA7}" presName="space" presStyleCnt="0"/>
      <dgm:spPr/>
    </dgm:pt>
    <dgm:pt modelId="{9578299A-FDB2-41C6-AAF7-871F4E4E2DB7}" type="pres">
      <dgm:prSet presAssocID="{BBBA9473-CFE9-4AE1-86E5-5A74D3986869}" presName="composite" presStyleCnt="0"/>
      <dgm:spPr/>
    </dgm:pt>
    <dgm:pt modelId="{5F8EA98B-B786-43A7-A333-429392FB26AB}" type="pres">
      <dgm:prSet presAssocID="{BBBA9473-CFE9-4AE1-86E5-5A74D3986869}" presName="parTx" presStyleLbl="alignNode1" presStyleIdx="3" presStyleCnt="5">
        <dgm:presLayoutVars>
          <dgm:chMax val="0"/>
          <dgm:chPref val="0"/>
          <dgm:bulletEnabled val="1"/>
        </dgm:presLayoutVars>
      </dgm:prSet>
      <dgm:spPr/>
    </dgm:pt>
    <dgm:pt modelId="{4ADEF1ED-80FA-4F76-91D6-75B272236F60}" type="pres">
      <dgm:prSet presAssocID="{BBBA9473-CFE9-4AE1-86E5-5A74D3986869}" presName="desTx" presStyleLbl="alignAccFollowNode1" presStyleIdx="3" presStyleCnt="5">
        <dgm:presLayoutVars>
          <dgm:bulletEnabled val="1"/>
        </dgm:presLayoutVars>
      </dgm:prSet>
      <dgm:spPr/>
    </dgm:pt>
    <dgm:pt modelId="{DC14BDE6-47E4-45C4-86F0-3A9CA219E2A0}" type="pres">
      <dgm:prSet presAssocID="{E292AD4C-E09D-4A91-AEC3-9B6DC6A85D80}" presName="space" presStyleCnt="0"/>
      <dgm:spPr/>
    </dgm:pt>
    <dgm:pt modelId="{0210843F-F50C-464B-ADAE-845F1B92189D}" type="pres">
      <dgm:prSet presAssocID="{506F5FF8-492B-4105-8CD7-60FD3ED56CD9}" presName="composite" presStyleCnt="0"/>
      <dgm:spPr/>
    </dgm:pt>
    <dgm:pt modelId="{7A47AD62-0A1D-45A9-93D9-2A384C9531E1}" type="pres">
      <dgm:prSet presAssocID="{506F5FF8-492B-4105-8CD7-60FD3ED56CD9}" presName="parTx" presStyleLbl="alignNode1" presStyleIdx="4" presStyleCnt="5">
        <dgm:presLayoutVars>
          <dgm:chMax val="0"/>
          <dgm:chPref val="0"/>
          <dgm:bulletEnabled val="1"/>
        </dgm:presLayoutVars>
      </dgm:prSet>
      <dgm:spPr/>
    </dgm:pt>
    <dgm:pt modelId="{4E9FB275-3652-463A-8510-E7FDCEFE1A12}" type="pres">
      <dgm:prSet presAssocID="{506F5FF8-492B-4105-8CD7-60FD3ED56CD9}" presName="desTx" presStyleLbl="alignAccFollowNode1" presStyleIdx="4" presStyleCnt="5">
        <dgm:presLayoutVars>
          <dgm:bulletEnabled val="1"/>
        </dgm:presLayoutVars>
      </dgm:prSet>
      <dgm:spPr/>
    </dgm:pt>
  </dgm:ptLst>
  <dgm:cxnLst>
    <dgm:cxn modelId="{26128300-B530-4105-85FB-8F4FA3069883}" srcId="{506F5FF8-492B-4105-8CD7-60FD3ED56CD9}" destId="{E3487BBE-06FE-40AF-B98F-09D416C1C158}" srcOrd="1" destOrd="0" parTransId="{5004B7B0-EC6B-486B-B193-47B8BA7858DF}" sibTransId="{63B02094-501B-4D25-B312-BA14689E5DD7}"/>
    <dgm:cxn modelId="{877CCC05-E3EC-4EE4-A309-801C84685F68}" type="presOf" srcId="{2C9DF98E-D4B6-4914-9715-866346EE5D97}" destId="{4E9FB275-3652-463A-8510-E7FDCEFE1A12}" srcOrd="0" destOrd="6" presId="urn:microsoft.com/office/officeart/2005/8/layout/hList1"/>
    <dgm:cxn modelId="{D0F6640C-0D20-4D3A-A6BE-6B6208A07DBD}" type="presOf" srcId="{F8910DCF-2759-4381-8B61-4E9113990021}" destId="{4E9FB275-3652-463A-8510-E7FDCEFE1A12}" srcOrd="0" destOrd="10" presId="urn:microsoft.com/office/officeart/2005/8/layout/hList1"/>
    <dgm:cxn modelId="{55B37813-BFD4-4AA8-91D8-C2CCD93EA46D}" type="presOf" srcId="{66B34624-19E1-466F-B30B-58E81B18E41B}" destId="{4E9FB275-3652-463A-8510-E7FDCEFE1A12}" srcOrd="0" destOrd="11" presId="urn:microsoft.com/office/officeart/2005/8/layout/hList1"/>
    <dgm:cxn modelId="{9B80D813-062A-49E0-BE28-C8790C6CC370}" type="presOf" srcId="{6C6364D3-1C7C-4979-B261-56D83FE272ED}" destId="{8E1863F8-DDF0-4A82-B243-523DEFAC4BA5}" srcOrd="0" destOrd="3" presId="urn:microsoft.com/office/officeart/2005/8/layout/hList1"/>
    <dgm:cxn modelId="{3092E913-37AE-4F01-A223-D5E305DF2715}" srcId="{506F5FF8-492B-4105-8CD7-60FD3ED56CD9}" destId="{F8910DCF-2759-4381-8B61-4E9113990021}" srcOrd="10" destOrd="0" parTransId="{D5D32C17-42E3-48AF-8AEB-83FDC5508D46}" sibTransId="{4A3AC58A-D3A3-476E-BD72-BEFD57B93366}"/>
    <dgm:cxn modelId="{93069014-BC99-4713-A613-131E42BA5BD2}" srcId="{E9D44FB7-8EEF-4259-A5DF-B04DB539A91F}" destId="{F44AB9B6-62F0-4DAC-AC12-19C004E7B500}" srcOrd="4" destOrd="0" parTransId="{0DDEE654-4C48-432D-BFFE-0D4538E11F13}" sibTransId="{A1015BD8-4E05-49A0-A64C-B22DDA8E92D8}"/>
    <dgm:cxn modelId="{53DC6C16-188D-498C-8F38-6F8BEDDE62BD}" srcId="{506F5FF8-492B-4105-8CD7-60FD3ED56CD9}" destId="{D5D9F2FA-3A28-4C6E-8569-9D375D36D5B9}" srcOrd="26" destOrd="0" parTransId="{17CB25D6-3441-4E16-A42D-AF82AB4C63DD}" sibTransId="{65B12E0E-CB61-41AC-8B83-58072EE2A663}"/>
    <dgm:cxn modelId="{D8473417-3E03-4E02-A3E0-7A9AC179273E}" srcId="{506F5FF8-492B-4105-8CD7-60FD3ED56CD9}" destId="{E7ACC31A-53AF-4A75-87C2-38ECE3106605}" srcOrd="5" destOrd="0" parTransId="{DD743690-B860-4308-AFA0-6C7A1D183181}" sibTransId="{B77141E7-E8E3-44A7-B31E-7F5B36FD412B}"/>
    <dgm:cxn modelId="{42AC1919-4424-46EB-AE7A-6D7D98AF8023}" type="presOf" srcId="{4EDD50F9-AD3A-4398-AE5C-01A487C36166}" destId="{A706D904-DA49-48E6-946C-EA8AA56DF9D8}" srcOrd="0" destOrd="3" presId="urn:microsoft.com/office/officeart/2005/8/layout/hList1"/>
    <dgm:cxn modelId="{B5ECB51F-99CA-4AEB-8232-A339F883A0BD}" type="presOf" srcId="{7D088FF5-AC83-417B-A77E-92D940AF7832}" destId="{172CBC18-7796-4A91-89BF-A5C3152B3094}" srcOrd="0" destOrd="0" presId="urn:microsoft.com/office/officeart/2005/8/layout/hList1"/>
    <dgm:cxn modelId="{53499722-A0C9-4FEA-8385-1D0CBE51A3CA}" srcId="{506F5FF8-492B-4105-8CD7-60FD3ED56CD9}" destId="{B950EE2D-4C60-4965-9993-F3A960C045CB}" srcOrd="17" destOrd="0" parTransId="{8D019853-A286-446F-9C21-0CA7EC3E401D}" sibTransId="{8ED4F4F0-CDC5-43DB-8442-EA06632D4AB5}"/>
    <dgm:cxn modelId="{60713827-8DD9-4510-8B3D-F23F7CB25E55}" srcId="{BBBA9473-CFE9-4AE1-86E5-5A74D3986869}" destId="{4AD51784-ADAB-45DD-BB41-95881967B3FC}" srcOrd="3" destOrd="0" parTransId="{5EDC9AA2-A1A9-4069-9E32-88C0E5E6A335}" sibTransId="{E375B8AE-BD1D-42E5-8CB1-6D05258C8A61}"/>
    <dgm:cxn modelId="{A75E7F27-6DFA-4D16-A7F9-333F11481255}" type="presOf" srcId="{A591CC9D-5F42-473B-841B-6E12FDAE898A}" destId="{4ADEF1ED-80FA-4F76-91D6-75B272236F60}" srcOrd="0" destOrd="4" presId="urn:microsoft.com/office/officeart/2005/8/layout/hList1"/>
    <dgm:cxn modelId="{87E0BF2E-D103-47C6-9187-B6E982B1EA28}" type="presOf" srcId="{12882EB0-33C4-4F8C-8FA5-2A046948D462}" destId="{4E9FB275-3652-463A-8510-E7FDCEFE1A12}" srcOrd="0" destOrd="18" presId="urn:microsoft.com/office/officeart/2005/8/layout/hList1"/>
    <dgm:cxn modelId="{F716AE30-96EF-4CF0-A524-3F6D8481B280}" srcId="{506F5FF8-492B-4105-8CD7-60FD3ED56CD9}" destId="{9DED6322-D095-4375-A065-62EECCCF8626}" srcOrd="25" destOrd="0" parTransId="{88A645DB-62A7-4A4E-A803-7FD461D3E56F}" sibTransId="{CF5CC4A7-EE5B-4A7E-BCBC-F324601BC0CD}"/>
    <dgm:cxn modelId="{AEA2BA31-A8FB-467D-BFF3-2D33C48D78FE}" type="presOf" srcId="{82612354-70D0-4BC0-80BD-E96E7D3BD6C4}" destId="{4E9FB275-3652-463A-8510-E7FDCEFE1A12}" srcOrd="0" destOrd="16" presId="urn:microsoft.com/office/officeart/2005/8/layout/hList1"/>
    <dgm:cxn modelId="{1DD93632-471E-4EDD-AC5A-C81A4698C3E7}" srcId="{E9D44FB7-8EEF-4259-A5DF-B04DB539A91F}" destId="{87824C6D-B6BC-47D7-A358-C297EA4D4135}" srcOrd="2" destOrd="0" parTransId="{DDDF555D-520F-4DA3-9E9D-93784E4F8AC5}" sibTransId="{257755B1-29E0-43FB-B607-03EA4E1084BC}"/>
    <dgm:cxn modelId="{DCC6FE34-5491-4420-AB36-23FACD244E8F}" type="presOf" srcId="{B950EE2D-4C60-4965-9993-F3A960C045CB}" destId="{4E9FB275-3652-463A-8510-E7FDCEFE1A12}" srcOrd="0" destOrd="17" presId="urn:microsoft.com/office/officeart/2005/8/layout/hList1"/>
    <dgm:cxn modelId="{A4109C39-CC49-4E3D-9B71-7684B2C22BD4}" srcId="{BBBA9473-CFE9-4AE1-86E5-5A74D3986869}" destId="{55CABBB3-141B-4D20-B260-B0EBF985D22C}" srcOrd="0" destOrd="0" parTransId="{EA2239A3-1F07-47AF-839E-4DF97A624DF9}" sibTransId="{2C6856B4-68A4-4715-AA67-225B847B1A01}"/>
    <dgm:cxn modelId="{912D353C-DBBE-48E8-A747-6DE6B961419C}" srcId="{7D088FF5-AC83-417B-A77E-92D940AF7832}" destId="{E9D44FB7-8EEF-4259-A5DF-B04DB539A91F}" srcOrd="2" destOrd="0" parTransId="{2D218076-8218-40B8-A9E0-DA23C553360A}" sibTransId="{96E11779-2D63-42F1-87A7-16B253092AA7}"/>
    <dgm:cxn modelId="{9533F53C-9725-42D0-B42F-172FB900679D}" type="presOf" srcId="{96C49C40-BD95-451F-8DAA-603B07067692}" destId="{A706D904-DA49-48E6-946C-EA8AA56DF9D8}" srcOrd="0" destOrd="5" presId="urn:microsoft.com/office/officeart/2005/8/layout/hList1"/>
    <dgm:cxn modelId="{DC5B423E-4B57-45E3-AC7F-311D27173B8F}" type="presOf" srcId="{1E6930E5-09AE-4615-9456-B95CFEEBBF9C}" destId="{4E9FB275-3652-463A-8510-E7FDCEFE1A12}" srcOrd="0" destOrd="21" presId="urn:microsoft.com/office/officeart/2005/8/layout/hList1"/>
    <dgm:cxn modelId="{E5FA953E-5CC5-4C87-AFFF-9688E6CCA2C5}" type="presOf" srcId="{BEDE0D45-34F9-4E24-BEEA-25C282CEAD23}" destId="{4E9FB275-3652-463A-8510-E7FDCEFE1A12}" srcOrd="0" destOrd="12" presId="urn:microsoft.com/office/officeart/2005/8/layout/hList1"/>
    <dgm:cxn modelId="{141EC83E-EF53-4D07-A5F3-DE5775EF743E}" type="presOf" srcId="{110F84A4-1981-4471-A81B-93FD124BDCC7}" destId="{29F7060B-0A3A-4CBB-B268-4375E111BEFB}" srcOrd="0" destOrd="0" presId="urn:microsoft.com/office/officeart/2005/8/layout/hList1"/>
    <dgm:cxn modelId="{65F1985C-5070-40C2-8844-334D9509B711}" srcId="{506F5FF8-492B-4105-8CD7-60FD3ED56CD9}" destId="{C99AE44A-9D32-4FB5-903F-F1584FB4B320}" srcOrd="4" destOrd="0" parTransId="{13B3093C-10E7-4424-B9B9-187BA70AF34A}" sibTransId="{DFFA9549-011A-4621-ABD6-9A455C84B043}"/>
    <dgm:cxn modelId="{1D045B5E-6D17-4CA8-B2C1-FC4C7F911E73}" srcId="{506F5FF8-492B-4105-8CD7-60FD3ED56CD9}" destId="{14C6AA8C-3C73-4FE0-A492-040062C316D6}" srcOrd="7" destOrd="0" parTransId="{F33226A4-881B-4E4D-AE96-DA0B9B1F4C75}" sibTransId="{F67A8F27-A2FE-4212-BFC8-259B2129D298}"/>
    <dgm:cxn modelId="{6CF0E55F-EF7E-4806-B382-FA11ADA10A16}" type="presOf" srcId="{BEF9E5FD-AF98-4FD2-AEDA-4E814297DECB}" destId="{A706D904-DA49-48E6-946C-EA8AA56DF9D8}" srcOrd="0" destOrd="0" presId="urn:microsoft.com/office/officeart/2005/8/layout/hList1"/>
    <dgm:cxn modelId="{03FA3961-E2EF-4939-80F3-32F88EEDFA78}" srcId="{E9D44FB7-8EEF-4259-A5DF-B04DB539A91F}" destId="{55D2E917-50B4-4C83-BAFE-C954A37BF207}" srcOrd="0" destOrd="0" parTransId="{F7AB5429-EF2C-46E2-A9A7-E5CBC8F644BC}" sibTransId="{C5A4F3A9-E73E-4791-A64E-661770545D58}"/>
    <dgm:cxn modelId="{534CE041-CDE6-44C9-8EF5-3116503FED4C}" srcId="{6D2135A3-1ECA-4A39-9B58-9228DD32CF88}" destId="{14D94188-F3C3-4821-9EDA-7D266565C396}" srcOrd="3" destOrd="0" parTransId="{63635241-4AA1-4D5F-B01D-AE9847FA75DA}" sibTransId="{921264EC-D127-434B-90BA-C5A95D0F82DA}"/>
    <dgm:cxn modelId="{51151563-9F6F-4496-A721-AB914547A67E}" type="presOf" srcId="{F48DB4FF-A53B-43A2-B084-8CDF002AA71F}" destId="{A706D904-DA49-48E6-946C-EA8AA56DF9D8}" srcOrd="0" destOrd="4" presId="urn:microsoft.com/office/officeart/2005/8/layout/hList1"/>
    <dgm:cxn modelId="{97E6AD44-48E2-47C1-B2C6-546EEBD6FA69}" srcId="{506F5FF8-492B-4105-8CD7-60FD3ED56CD9}" destId="{8489C2B6-F773-4A4F-939D-50F50A122F89}" srcOrd="20" destOrd="0" parTransId="{9A3A92BA-BF4F-4624-987F-56143621558C}" sibTransId="{1F4C7E4B-B05B-44F1-9C2F-8923ED65DF0E}"/>
    <dgm:cxn modelId="{781AC865-52CE-43EC-AF04-888FF7AC02B9}" srcId="{E9D44FB7-8EEF-4259-A5DF-B04DB539A91F}" destId="{9D7B7D21-3733-46ED-A284-A7FB95260BDC}" srcOrd="1" destOrd="0" parTransId="{4201C7AF-2FB9-4D82-89BC-5EF712036D4B}" sibTransId="{A8E1303E-3F8A-4C45-9D98-4E1AA802E356}"/>
    <dgm:cxn modelId="{C74F0066-B338-42EF-BE88-13E06DF280E7}" srcId="{506F5FF8-492B-4105-8CD7-60FD3ED56CD9}" destId="{86F474EF-F0B2-4C72-8468-23169B02EB41}" srcOrd="19" destOrd="0" parTransId="{45B3BB0F-9512-43C2-B0FE-8462C43BBE51}" sibTransId="{44F8DE4E-ACF4-41E0-952E-D2E3296172B5}"/>
    <dgm:cxn modelId="{D4BDF948-18FB-418B-818C-08106FE6D812}" type="presOf" srcId="{55D2E917-50B4-4C83-BAFE-C954A37BF207}" destId="{8E1863F8-DDF0-4A82-B243-523DEFAC4BA5}" srcOrd="0" destOrd="0" presId="urn:microsoft.com/office/officeart/2005/8/layout/hList1"/>
    <dgm:cxn modelId="{6EDF036A-F2FF-46D5-9E8C-B8FA62EB96BC}" srcId="{506F5FF8-492B-4105-8CD7-60FD3ED56CD9}" destId="{51162D2D-5E63-4EA3-84BB-0930F102D32C}" srcOrd="8" destOrd="0" parTransId="{4A894884-E95F-48B2-BCB5-6DE19F55E49A}" sibTransId="{2A6387CB-8C3C-44D5-B833-BBB8DBF7B853}"/>
    <dgm:cxn modelId="{4E2AC76A-40BF-4A09-8757-DCCA1C205C45}" srcId="{6D2135A3-1ECA-4A39-9B58-9228DD32CF88}" destId="{4009E896-CAE4-4827-92B3-FB6A90D11C31}" srcOrd="2" destOrd="0" parTransId="{99B4EC3F-61EA-4920-B753-C7DEF4B55135}" sibTransId="{69FE597C-28A1-46AA-9BB3-79B5BA730664}"/>
    <dgm:cxn modelId="{0110594B-89F9-4F30-A4FD-4E0D460C80D2}" srcId="{506F5FF8-492B-4105-8CD7-60FD3ED56CD9}" destId="{F4B57C5A-6BE1-4E58-AD3A-E7C8EE9D7ACC}" srcOrd="3" destOrd="0" parTransId="{CD7D3D41-B527-4447-948F-9D4D5980D227}" sibTransId="{25419077-B8FF-4AF5-B2A2-414980A9EE8F}"/>
    <dgm:cxn modelId="{749F6A6C-2423-429C-9622-5F1092747AEA}" type="presOf" srcId="{B70419FD-C719-481F-A80B-0A78224484CD}" destId="{4E9FB275-3652-463A-8510-E7FDCEFE1A12}" srcOrd="0" destOrd="2" presId="urn:microsoft.com/office/officeart/2005/8/layout/hList1"/>
    <dgm:cxn modelId="{FA708D6C-D12E-4070-8208-797663D8D338}" srcId="{506F5FF8-492B-4105-8CD7-60FD3ED56CD9}" destId="{BEDE0D45-34F9-4E24-BEEA-25C282CEAD23}" srcOrd="12" destOrd="0" parTransId="{4E4151F0-DC63-486D-BA98-B9DE93F54370}" sibTransId="{BC240F54-28CC-406B-8932-410025003161}"/>
    <dgm:cxn modelId="{4CA4044E-A3BA-4C9E-A78D-DE0D1077ADE4}" type="presOf" srcId="{51162D2D-5E63-4EA3-84BB-0930F102D32C}" destId="{4E9FB275-3652-463A-8510-E7FDCEFE1A12}" srcOrd="0" destOrd="8" presId="urn:microsoft.com/office/officeart/2005/8/layout/hList1"/>
    <dgm:cxn modelId="{7E8C6B6E-A525-4E48-AF5B-9B385BD030F8}" srcId="{5BF35E44-C6F4-4BA5-B3C9-C37998E9CDEE}" destId="{96C49C40-BD95-451F-8DAA-603B07067692}" srcOrd="5" destOrd="0" parTransId="{B76398B2-97DE-4B63-A65A-8B969A0580FD}" sibTransId="{E062F1CA-29AD-475D-9677-6F9389602606}"/>
    <dgm:cxn modelId="{EFBE004F-C761-43A9-9BFE-B4C207CD28D7}" srcId="{E9D44FB7-8EEF-4259-A5DF-B04DB539A91F}" destId="{F54FA03A-F59D-40A2-94C9-CE2CE2A6470F}" srcOrd="5" destOrd="0" parTransId="{1C43D5F5-40CE-40C8-85DC-1D02209FE104}" sibTransId="{2D1643EF-49A5-4010-A760-71949570103E}"/>
    <dgm:cxn modelId="{E92EA94F-BE37-436B-B0A4-D5429D232EDE}" srcId="{BBBA9473-CFE9-4AE1-86E5-5A74D3986869}" destId="{BF7D0C6C-CC16-467C-9728-EB8A90D7FEE2}" srcOrd="2" destOrd="0" parTransId="{9A399168-1804-41F2-8A03-A35FA3C314A0}" sibTransId="{A093795D-C16C-4ECA-B773-C33FCD572723}"/>
    <dgm:cxn modelId="{04B9F36F-1B90-488C-989E-28D0033578E3}" type="presOf" srcId="{F4B57C5A-6BE1-4E58-AD3A-E7C8EE9D7ACC}" destId="{4E9FB275-3652-463A-8510-E7FDCEFE1A12}" srcOrd="0" destOrd="3" presId="urn:microsoft.com/office/officeart/2005/8/layout/hList1"/>
    <dgm:cxn modelId="{23A60A70-8288-439C-ABCD-F194C67D5736}" srcId="{5BF35E44-C6F4-4BA5-B3C9-C37998E9CDEE}" destId="{F0ACC5D8-CABB-4B71-B80C-6CBE4EC2D540}" srcOrd="1" destOrd="0" parTransId="{D8B6AC87-B228-4C7A-AD89-285615C6CC9A}" sibTransId="{EE28E1FD-B5D9-4EDC-BB5C-449335F8BB05}"/>
    <dgm:cxn modelId="{F415A270-A7AA-41FA-A1B8-2A6E6E41A755}" type="presOf" srcId="{E3487BBE-06FE-40AF-B98F-09D416C1C158}" destId="{4E9FB275-3652-463A-8510-E7FDCEFE1A12}" srcOrd="0" destOrd="1" presId="urn:microsoft.com/office/officeart/2005/8/layout/hList1"/>
    <dgm:cxn modelId="{1399CC70-6999-4A51-BFE0-575F8EDEC7A2}" type="presOf" srcId="{E7ACC31A-53AF-4A75-87C2-38ECE3106605}" destId="{4E9FB275-3652-463A-8510-E7FDCEFE1A12}" srcOrd="0" destOrd="5" presId="urn:microsoft.com/office/officeart/2005/8/layout/hList1"/>
    <dgm:cxn modelId="{2729E451-778F-40D5-90A7-4789DB7E4763}" type="presOf" srcId="{BBBA9473-CFE9-4AE1-86E5-5A74D3986869}" destId="{5F8EA98B-B786-43A7-A333-429392FB26AB}" srcOrd="0" destOrd="0" presId="urn:microsoft.com/office/officeart/2005/8/layout/hList1"/>
    <dgm:cxn modelId="{30B00F52-9C47-4320-AB6E-367F9E760719}" srcId="{506F5FF8-492B-4105-8CD7-60FD3ED56CD9}" destId="{01107515-5F55-43D2-AE65-9B636E7DBF38}" srcOrd="9" destOrd="0" parTransId="{7A833011-069D-461A-B176-1CAD533F0863}" sibTransId="{8C8C5917-E2F3-4766-841F-6FF10A3D5E6D}"/>
    <dgm:cxn modelId="{106E4E54-E37B-4D18-915C-225295A115A5}" srcId="{BBBA9473-CFE9-4AE1-86E5-5A74D3986869}" destId="{0A86695C-3A13-4C1B-9E2F-8828074B0C14}" srcOrd="1" destOrd="0" parTransId="{225C4F62-46A5-4E74-AB99-3D68347BFB15}" sibTransId="{55145991-FA3D-4FC8-86DF-3761CBEEA593}"/>
    <dgm:cxn modelId="{5DC00156-57E6-47FA-B169-A4ACA30BB016}" srcId="{506F5FF8-492B-4105-8CD7-60FD3ED56CD9}" destId="{82612354-70D0-4BC0-80BD-E96E7D3BD6C4}" srcOrd="16" destOrd="0" parTransId="{46903920-D7C6-4FE5-82B0-19CED3CDE1A8}" sibTransId="{BD428847-8B6C-48A7-A0BB-2762BAE7097A}"/>
    <dgm:cxn modelId="{AC1DA456-CBDB-4603-8603-42CEC0F4AB05}" srcId="{506F5FF8-492B-4105-8CD7-60FD3ED56CD9}" destId="{C3DABF05-6093-47D6-8AC9-48E205944009}" srcOrd="0" destOrd="0" parTransId="{40CD8602-4600-4EF8-A6AE-EAF2B3181316}" sibTransId="{9C25742F-E9BA-4A08-BF31-95624C5843E6}"/>
    <dgm:cxn modelId="{22321F57-02D9-46C9-BEF8-3E99B19C3E09}" type="presOf" srcId="{55CABBB3-141B-4D20-B260-B0EBF985D22C}" destId="{4ADEF1ED-80FA-4F76-91D6-75B272236F60}" srcOrd="0" destOrd="0" presId="urn:microsoft.com/office/officeart/2005/8/layout/hList1"/>
    <dgm:cxn modelId="{4DFD9C59-05D5-42B0-A572-4F93E018E925}" type="presOf" srcId="{866E3346-FB02-402E-A85C-97F3B2BF17C8}" destId="{29F7060B-0A3A-4CBB-B268-4375E111BEFB}" srcOrd="0" destOrd="4" presId="urn:microsoft.com/office/officeart/2005/8/layout/hList1"/>
    <dgm:cxn modelId="{A7E6215A-C1CD-403E-9FD5-475216CE4F2B}" srcId="{506F5FF8-492B-4105-8CD7-60FD3ED56CD9}" destId="{2C9DF98E-D4B6-4914-9715-866346EE5D97}" srcOrd="6" destOrd="0" parTransId="{10B05C3F-01AE-4770-B974-0B68FD92EC13}" sibTransId="{8AEB2023-19F7-4B1E-A229-349CA4E93D87}"/>
    <dgm:cxn modelId="{54AF2D7A-5A99-4A28-BA83-213ADFB7797E}" srcId="{506F5FF8-492B-4105-8CD7-60FD3ED56CD9}" destId="{EFCDF84D-6107-4260-909D-BD04A34739E9}" srcOrd="14" destOrd="0" parTransId="{71A590EC-0143-4DB7-96F0-DCB45FC9EE68}" sibTransId="{9C82A702-EFC7-4A3A-8465-011E0A182DC1}"/>
    <dgm:cxn modelId="{65D7627C-403D-4BA3-B132-10D1415C06F3}" type="presOf" srcId="{86F474EF-F0B2-4C72-8468-23169B02EB41}" destId="{4E9FB275-3652-463A-8510-E7FDCEFE1A12}" srcOrd="0" destOrd="19" presId="urn:microsoft.com/office/officeart/2005/8/layout/hList1"/>
    <dgm:cxn modelId="{8226757D-5AAE-4DB9-9829-780283B244AC}" srcId="{7D088FF5-AC83-417B-A77E-92D940AF7832}" destId="{BBBA9473-CFE9-4AE1-86E5-5A74D3986869}" srcOrd="3" destOrd="0" parTransId="{98CFB464-366F-4732-B493-A828E3FBE861}" sibTransId="{E292AD4C-E09D-4A91-AEC3-9B6DC6A85D80}"/>
    <dgm:cxn modelId="{F129947E-8D6E-4D07-B685-4437F39C743F}" type="presOf" srcId="{AA1402E8-22A3-4A38-9345-BB0465337F46}" destId="{A706D904-DA49-48E6-946C-EA8AA56DF9D8}" srcOrd="0" destOrd="2" presId="urn:microsoft.com/office/officeart/2005/8/layout/hList1"/>
    <dgm:cxn modelId="{05465B7F-6A0E-4898-99FC-EA3C945E8D9A}" type="presOf" srcId="{506F5FF8-492B-4105-8CD7-60FD3ED56CD9}" destId="{7A47AD62-0A1D-45A9-93D9-2A384C9531E1}" srcOrd="0" destOrd="0" presId="urn:microsoft.com/office/officeart/2005/8/layout/hList1"/>
    <dgm:cxn modelId="{7E2F4B7F-97CE-4DCC-B714-2B2C2BC4ACC7}" srcId="{506F5FF8-492B-4105-8CD7-60FD3ED56CD9}" destId="{12882EB0-33C4-4F8C-8FA5-2A046948D462}" srcOrd="18" destOrd="0" parTransId="{A65984D8-42E9-4093-9F91-DC18C8B43CEF}" sibTransId="{F8954F99-155C-4191-91EF-C1D134CAFC0D}"/>
    <dgm:cxn modelId="{5787AA84-A6AD-49FB-B924-BDD80A777865}" type="presOf" srcId="{87824C6D-B6BC-47D7-A358-C297EA4D4135}" destId="{8E1863F8-DDF0-4A82-B243-523DEFAC4BA5}" srcOrd="0" destOrd="2" presId="urn:microsoft.com/office/officeart/2005/8/layout/hList1"/>
    <dgm:cxn modelId="{9347AE84-AFAE-48E7-B65B-F1A28410DCB1}" type="presOf" srcId="{3FB95A47-1B78-43F7-ACCD-7D78E82157B8}" destId="{4E9FB275-3652-463A-8510-E7FDCEFE1A12}" srcOrd="0" destOrd="22" presId="urn:microsoft.com/office/officeart/2005/8/layout/hList1"/>
    <dgm:cxn modelId="{C7A9EF87-DA2F-4F98-8433-8A042944CADE}" type="presOf" srcId="{9D7B7D21-3733-46ED-A284-A7FB95260BDC}" destId="{8E1863F8-DDF0-4A82-B243-523DEFAC4BA5}" srcOrd="0" destOrd="1" presId="urn:microsoft.com/office/officeart/2005/8/layout/hList1"/>
    <dgm:cxn modelId="{7EA61E89-D1C7-4D58-A656-FF8A008E8164}" srcId="{5BF35E44-C6F4-4BA5-B3C9-C37998E9CDEE}" destId="{BEF9E5FD-AF98-4FD2-AEDA-4E814297DECB}" srcOrd="0" destOrd="0" parTransId="{135CC08F-EBB5-4B52-9A8A-F0721D4B545D}" sibTransId="{20EDFC03-3FEE-46E0-9030-410402BCE2DA}"/>
    <dgm:cxn modelId="{E3755F8C-095B-4BD7-A442-1CED3D2DB1AD}" type="presOf" srcId="{4EF0698D-4223-404C-9D0F-5FD11C858F18}" destId="{4E9FB275-3652-463A-8510-E7FDCEFE1A12}" srcOrd="0" destOrd="24" presId="urn:microsoft.com/office/officeart/2005/8/layout/hList1"/>
    <dgm:cxn modelId="{3BC7618F-DDA1-44E7-A084-B575A08C83D5}" type="presOf" srcId="{C99AE44A-9D32-4FB5-903F-F1584FB4B320}" destId="{4E9FB275-3652-463A-8510-E7FDCEFE1A12}" srcOrd="0" destOrd="4" presId="urn:microsoft.com/office/officeart/2005/8/layout/hList1"/>
    <dgm:cxn modelId="{069E4F92-38F1-487B-B094-4C44F41DA4CB}" srcId="{5BF35E44-C6F4-4BA5-B3C9-C37998E9CDEE}" destId="{AA1402E8-22A3-4A38-9345-BB0465337F46}" srcOrd="2" destOrd="0" parTransId="{D8B0454A-6463-45F9-BF2E-FAE1E1E02AFA}" sibTransId="{99378531-0959-4FD5-8CCE-A1AE0E1D19A3}"/>
    <dgm:cxn modelId="{B6512794-F1C4-4F7A-91DE-C1ADC8886B38}" srcId="{7D088FF5-AC83-417B-A77E-92D940AF7832}" destId="{506F5FF8-492B-4105-8CD7-60FD3ED56CD9}" srcOrd="4" destOrd="0" parTransId="{604B45B3-C23C-4CD7-A058-E40E328143DB}" sibTransId="{FEA32908-FC28-4D9B-A5CF-DA0E12A2AF59}"/>
    <dgm:cxn modelId="{146A8795-A14D-4DA8-AC03-8B6C0C39ACF4}" type="presOf" srcId="{493456E0-13DA-44F2-AA43-F805EB6E2F76}" destId="{4E9FB275-3652-463A-8510-E7FDCEFE1A12}" srcOrd="0" destOrd="23" presId="urn:microsoft.com/office/officeart/2005/8/layout/hList1"/>
    <dgm:cxn modelId="{AE26BF97-9395-45D3-BD43-888E95E950B4}" srcId="{E9D44FB7-8EEF-4259-A5DF-B04DB539A91F}" destId="{6C6364D3-1C7C-4979-B261-56D83FE272ED}" srcOrd="3" destOrd="0" parTransId="{33B401A9-7758-4DAF-9512-9EF67489EFFC}" sibTransId="{6AFB1B1D-206F-4438-8F0E-A380DCA52994}"/>
    <dgm:cxn modelId="{7D4F609B-B268-4396-9DF8-3DC8D46E67AC}" srcId="{6D2135A3-1ECA-4A39-9B58-9228DD32CF88}" destId="{110F84A4-1981-4471-A81B-93FD124BDCC7}" srcOrd="0" destOrd="0" parTransId="{445A2793-0B7B-4FDC-A64A-212BC0D5D838}" sibTransId="{13AD990E-A1DB-4468-A8E0-8BB6DE813A91}"/>
    <dgm:cxn modelId="{A6F6039C-DA58-40AA-A3A8-C6407C3C33C1}" type="presOf" srcId="{BF7D0C6C-CC16-467C-9728-EB8A90D7FEE2}" destId="{4ADEF1ED-80FA-4F76-91D6-75B272236F60}" srcOrd="0" destOrd="2" presId="urn:microsoft.com/office/officeart/2005/8/layout/hList1"/>
    <dgm:cxn modelId="{8B96999F-230A-456B-B00F-3FBD5169F7FA}" type="presOf" srcId="{317B8CFA-B56D-4845-9338-9C9FDDB9BA42}" destId="{A706D904-DA49-48E6-946C-EA8AA56DF9D8}" srcOrd="0" destOrd="6" presId="urn:microsoft.com/office/officeart/2005/8/layout/hList1"/>
    <dgm:cxn modelId="{0176BAA1-6BA7-4305-876F-75ACCC7E132D}" srcId="{5BF35E44-C6F4-4BA5-B3C9-C37998E9CDEE}" destId="{4EDD50F9-AD3A-4398-AE5C-01A487C36166}" srcOrd="3" destOrd="0" parTransId="{01A13CAD-146C-4E3B-A920-C5809CB78553}" sibTransId="{B39ECCA7-F39D-4F3F-A6F0-85764F739047}"/>
    <dgm:cxn modelId="{2CEB32A8-10C5-41D9-BCB8-538ED7997A59}" srcId="{506F5FF8-492B-4105-8CD7-60FD3ED56CD9}" destId="{1E6930E5-09AE-4615-9456-B95CFEEBBF9C}" srcOrd="21" destOrd="0" parTransId="{C5BCB6A6-28A2-4705-B661-9200ECC187D8}" sibTransId="{37DF5EDC-693A-4733-86F0-BFCCB7750FC9}"/>
    <dgm:cxn modelId="{E83E59A9-6371-404E-9BEC-16F8A8152E64}" srcId="{506F5FF8-492B-4105-8CD7-60FD3ED56CD9}" destId="{2150E70D-875E-451E-8E59-E4C2BEB467E7}" srcOrd="13" destOrd="0" parTransId="{03954280-F5A3-4953-B5E7-06B9610F0695}" sibTransId="{65667E45-733E-48AB-9E66-7927E7E37860}"/>
    <dgm:cxn modelId="{5934FEA9-E7E8-4B1F-B11C-BAC7607DAE94}" type="presOf" srcId="{14C6AA8C-3C73-4FE0-A492-040062C316D6}" destId="{4E9FB275-3652-463A-8510-E7FDCEFE1A12}" srcOrd="0" destOrd="7" presId="urn:microsoft.com/office/officeart/2005/8/layout/hList1"/>
    <dgm:cxn modelId="{10F456AA-59C1-42B4-B0AB-6979C93F8578}" srcId="{5BF35E44-C6F4-4BA5-B3C9-C37998E9CDEE}" destId="{F48DB4FF-A53B-43A2-B084-8CDF002AA71F}" srcOrd="4" destOrd="0" parTransId="{B326E0CA-DE6A-49E8-8A81-A12E8A5D98A4}" sibTransId="{B371CC00-1DB3-4A05-806E-BAA15EECC5CC}"/>
    <dgm:cxn modelId="{CC1DF0AE-C727-4B1C-9828-EFC408DB2571}" srcId="{506F5FF8-492B-4105-8CD7-60FD3ED56CD9}" destId="{493456E0-13DA-44F2-AA43-F805EB6E2F76}" srcOrd="23" destOrd="0" parTransId="{13BFE282-C2DB-488A-94F5-0C09B1431CB7}" sibTransId="{EB3EA193-1613-4E54-86E1-B106667359FE}"/>
    <dgm:cxn modelId="{7EB0D7B1-89C3-4E9D-830F-0FA72E0CE125}" type="presOf" srcId="{F0ACC5D8-CABB-4B71-B80C-6CBE4EC2D540}" destId="{A706D904-DA49-48E6-946C-EA8AA56DF9D8}" srcOrd="0" destOrd="1" presId="urn:microsoft.com/office/officeart/2005/8/layout/hList1"/>
    <dgm:cxn modelId="{99620CB4-DB12-4E36-8CEC-FCEC3A6A5DA4}" srcId="{5BF35E44-C6F4-4BA5-B3C9-C37998E9CDEE}" destId="{317B8CFA-B56D-4845-9338-9C9FDDB9BA42}" srcOrd="6" destOrd="0" parTransId="{FF2A7AFD-D509-41A1-83A5-01435BCB23E0}" sibTransId="{5A380206-E64A-4F57-B430-935567C8BDC9}"/>
    <dgm:cxn modelId="{BA8BC9B6-D360-46E7-A70E-196C0BCCBFC2}" type="presOf" srcId="{9DED6322-D095-4375-A065-62EECCCF8626}" destId="{4E9FB275-3652-463A-8510-E7FDCEFE1A12}" srcOrd="0" destOrd="25" presId="urn:microsoft.com/office/officeart/2005/8/layout/hList1"/>
    <dgm:cxn modelId="{8D1313B7-2D05-4C23-8F2F-406C13D02919}" srcId="{BBBA9473-CFE9-4AE1-86E5-5A74D3986869}" destId="{A591CC9D-5F42-473B-841B-6E12FDAE898A}" srcOrd="4" destOrd="0" parTransId="{31B9658E-EF82-4107-BB33-33DFAA6C431B}" sibTransId="{276D2332-E483-4648-A90F-63162CC7B3EF}"/>
    <dgm:cxn modelId="{512990B7-F3F1-4A01-8B5C-DADBB17750D2}" srcId="{506F5FF8-492B-4105-8CD7-60FD3ED56CD9}" destId="{B70419FD-C719-481F-A80B-0A78224484CD}" srcOrd="2" destOrd="0" parTransId="{E50B2D4F-297C-452A-A6AC-620492AE8289}" sibTransId="{C2010C29-5EDF-469F-8030-0E0331C1E09B}"/>
    <dgm:cxn modelId="{8C7334B8-4B76-4DA3-8693-A670DECF3337}" type="presOf" srcId="{01107515-5F55-43D2-AE65-9B636E7DBF38}" destId="{4E9FB275-3652-463A-8510-E7FDCEFE1A12}" srcOrd="0" destOrd="9" presId="urn:microsoft.com/office/officeart/2005/8/layout/hList1"/>
    <dgm:cxn modelId="{7A3C07BA-268B-4CD3-9BF1-1804D275132C}" type="presOf" srcId="{14D94188-F3C3-4821-9EDA-7D266565C396}" destId="{29F7060B-0A3A-4CBB-B268-4375E111BEFB}" srcOrd="0" destOrd="3" presId="urn:microsoft.com/office/officeart/2005/8/layout/hList1"/>
    <dgm:cxn modelId="{4D6481BE-62D2-404A-A75C-7F23D22EA026}" type="presOf" srcId="{8489C2B6-F773-4A4F-939D-50F50A122F89}" destId="{4E9FB275-3652-463A-8510-E7FDCEFE1A12}" srcOrd="0" destOrd="20" presId="urn:microsoft.com/office/officeart/2005/8/layout/hList1"/>
    <dgm:cxn modelId="{E93334BF-B350-4CB6-84A2-8FC9ECFFA800}" type="presOf" srcId="{63A65A41-3C23-4A52-B04F-4C11151D6A58}" destId="{4E9FB275-3652-463A-8510-E7FDCEFE1A12}" srcOrd="0" destOrd="15" presId="urn:microsoft.com/office/officeart/2005/8/layout/hList1"/>
    <dgm:cxn modelId="{3E1293C1-61A2-4ED2-A487-20422C88DB64}" type="presOf" srcId="{4AD51784-ADAB-45DD-BB41-95881967B3FC}" destId="{4ADEF1ED-80FA-4F76-91D6-75B272236F60}" srcOrd="0" destOrd="3" presId="urn:microsoft.com/office/officeart/2005/8/layout/hList1"/>
    <dgm:cxn modelId="{4C6B89C4-A3AC-4C8E-9FD3-0C1B99DDED98}" type="presOf" srcId="{C3DABF05-6093-47D6-8AC9-48E205944009}" destId="{4E9FB275-3652-463A-8510-E7FDCEFE1A12}" srcOrd="0" destOrd="0" presId="urn:microsoft.com/office/officeart/2005/8/layout/hList1"/>
    <dgm:cxn modelId="{4FE91FCF-D73F-4D6F-A966-599DEFB8819C}" srcId="{6D2135A3-1ECA-4A39-9B58-9228DD32CF88}" destId="{866E3346-FB02-402E-A85C-97F3B2BF17C8}" srcOrd="4" destOrd="0" parTransId="{0D03F2B0-6119-4891-83CA-90EF6C5C2083}" sibTransId="{F5DF9E59-CDC8-4016-8C48-710A7327F930}"/>
    <dgm:cxn modelId="{20C757DB-40A1-43AB-9F77-9B1737A269CF}" type="presOf" srcId="{D5D9F2FA-3A28-4C6E-8569-9D375D36D5B9}" destId="{4E9FB275-3652-463A-8510-E7FDCEFE1A12}" srcOrd="0" destOrd="26" presId="urn:microsoft.com/office/officeart/2005/8/layout/hList1"/>
    <dgm:cxn modelId="{F11FAADB-41D4-44FB-8719-754A1771C9DB}" type="presOf" srcId="{0A86695C-3A13-4C1B-9E2F-8828074B0C14}" destId="{4ADEF1ED-80FA-4F76-91D6-75B272236F60}" srcOrd="0" destOrd="1" presId="urn:microsoft.com/office/officeart/2005/8/layout/hList1"/>
    <dgm:cxn modelId="{7D2FE8DC-9177-42C2-815E-47FE74A1D2DC}" srcId="{7D088FF5-AC83-417B-A77E-92D940AF7832}" destId="{6D2135A3-1ECA-4A39-9B58-9228DD32CF88}" srcOrd="1" destOrd="0" parTransId="{BAB713F5-60E7-4A66-B478-CE5F3037D8DE}" sibTransId="{07E41324-D348-49C3-9430-31C5EFB26A22}"/>
    <dgm:cxn modelId="{FEAAF0DC-B076-41EF-8B60-B6E1062B5EB9}" type="presOf" srcId="{EFCDF84D-6107-4260-909D-BD04A34739E9}" destId="{4E9FB275-3652-463A-8510-E7FDCEFE1A12}" srcOrd="0" destOrd="14" presId="urn:microsoft.com/office/officeart/2005/8/layout/hList1"/>
    <dgm:cxn modelId="{7775E8E7-65B3-4C33-A9D8-61E3FCEDF548}" type="presOf" srcId="{2150E70D-875E-451E-8E59-E4C2BEB467E7}" destId="{4E9FB275-3652-463A-8510-E7FDCEFE1A12}" srcOrd="0" destOrd="13" presId="urn:microsoft.com/office/officeart/2005/8/layout/hList1"/>
    <dgm:cxn modelId="{499CD1E9-758B-4FC4-A455-3C4E2FEEC515}" srcId="{506F5FF8-492B-4105-8CD7-60FD3ED56CD9}" destId="{66B34624-19E1-466F-B30B-58E81B18E41B}" srcOrd="11" destOrd="0" parTransId="{136AE22D-06E0-441C-96DB-43B0CFFDD794}" sibTransId="{1CA6F1F3-A26D-4676-B382-EEE004EC83B0}"/>
    <dgm:cxn modelId="{112A73EB-2945-4EE4-A15B-DA78AF401B09}" srcId="{506F5FF8-492B-4105-8CD7-60FD3ED56CD9}" destId="{3FB95A47-1B78-43F7-ACCD-7D78E82157B8}" srcOrd="22" destOrd="0" parTransId="{EB7D9F0D-6D47-4961-BC85-8CD86A1718AE}" sibTransId="{6A1A59E7-15C6-42A4-993B-82D7EE73B67E}"/>
    <dgm:cxn modelId="{FD04FDEB-65AC-4CD8-B1A7-B0A463D353E1}" srcId="{7D088FF5-AC83-417B-A77E-92D940AF7832}" destId="{5BF35E44-C6F4-4BA5-B3C9-C37998E9CDEE}" srcOrd="0" destOrd="0" parTransId="{963A6A4E-28D6-48E0-9951-82E2C86AE13D}" sibTransId="{C3D063F3-09A7-4173-826C-3835CD8B077F}"/>
    <dgm:cxn modelId="{E00E13ED-95C2-4CFB-86A7-74791069281C}" type="presOf" srcId="{5BF35E44-C6F4-4BA5-B3C9-C37998E9CDEE}" destId="{582E4427-54C1-4DC1-B513-9F57B6B92242}" srcOrd="0" destOrd="0" presId="urn:microsoft.com/office/officeart/2005/8/layout/hList1"/>
    <dgm:cxn modelId="{022510EF-CFC7-401A-B5DD-7D10882C8CDB}" srcId="{506F5FF8-492B-4105-8CD7-60FD3ED56CD9}" destId="{63A65A41-3C23-4A52-B04F-4C11151D6A58}" srcOrd="15" destOrd="0" parTransId="{CD26197E-FE9D-41C3-82D6-A5572EA1A8A9}" sibTransId="{998ED220-B3E1-4E56-B58B-5E5CBE58CBE8}"/>
    <dgm:cxn modelId="{99BFD6F0-6928-4724-AA8A-5F908FCAE485}" type="presOf" srcId="{E9D44FB7-8EEF-4259-A5DF-B04DB539A91F}" destId="{4F0A5EDC-8A19-473F-A7D9-A0E6E955F57E}" srcOrd="0" destOrd="0" presId="urn:microsoft.com/office/officeart/2005/8/layout/hList1"/>
    <dgm:cxn modelId="{B38666F1-D1AA-4D6E-9655-4DE6BF013436}" type="presOf" srcId="{C32E3696-EC51-4976-9332-D81AA9C9640D}" destId="{29F7060B-0A3A-4CBB-B268-4375E111BEFB}" srcOrd="0" destOrd="1" presId="urn:microsoft.com/office/officeart/2005/8/layout/hList1"/>
    <dgm:cxn modelId="{81851BF4-FACE-40C4-B439-344E754673BC}" type="presOf" srcId="{4009E896-CAE4-4827-92B3-FB6A90D11C31}" destId="{29F7060B-0A3A-4CBB-B268-4375E111BEFB}" srcOrd="0" destOrd="2" presId="urn:microsoft.com/office/officeart/2005/8/layout/hList1"/>
    <dgm:cxn modelId="{79D80CF5-F59F-4273-BF2B-238BFDD35D50}" type="presOf" srcId="{F54FA03A-F59D-40A2-94C9-CE2CE2A6470F}" destId="{8E1863F8-DDF0-4A82-B243-523DEFAC4BA5}" srcOrd="0" destOrd="5" presId="urn:microsoft.com/office/officeart/2005/8/layout/hList1"/>
    <dgm:cxn modelId="{C0C597F5-733E-42D5-B657-6CCB0ED351C6}" srcId="{506F5FF8-492B-4105-8CD7-60FD3ED56CD9}" destId="{4EF0698D-4223-404C-9D0F-5FD11C858F18}" srcOrd="24" destOrd="0" parTransId="{C1C6A904-4DA6-427D-A808-36910DA20071}" sibTransId="{790B80E8-CC40-48E9-BFD8-7F3E7F9F057D}"/>
    <dgm:cxn modelId="{2CC541FA-1D41-4F21-BA0C-2DF32718E245}" type="presOf" srcId="{F44AB9B6-62F0-4DAC-AC12-19C004E7B500}" destId="{8E1863F8-DDF0-4A82-B243-523DEFAC4BA5}" srcOrd="0" destOrd="4" presId="urn:microsoft.com/office/officeart/2005/8/layout/hList1"/>
    <dgm:cxn modelId="{8F0C0CFE-0135-4590-8200-90699379A5F3}" srcId="{6D2135A3-1ECA-4A39-9B58-9228DD32CF88}" destId="{C32E3696-EC51-4976-9332-D81AA9C9640D}" srcOrd="1" destOrd="0" parTransId="{87D393F3-8DCF-4CC8-A6FA-98794083482A}" sibTransId="{C7F2DF5B-15B3-447F-8797-B248AEBD6DE4}"/>
    <dgm:cxn modelId="{5C18EDFE-E4E9-4E80-AD99-62A32355CFA7}" type="presOf" srcId="{6D2135A3-1ECA-4A39-9B58-9228DD32CF88}" destId="{9C9F843F-22B9-4D3D-A1F0-5420007A15ED}" srcOrd="0" destOrd="0" presId="urn:microsoft.com/office/officeart/2005/8/layout/hList1"/>
    <dgm:cxn modelId="{F9594821-7DB3-4862-81FE-295DB32D7109}" type="presParOf" srcId="{172CBC18-7796-4A91-89BF-A5C3152B3094}" destId="{5C59DAF0-58C3-4CAA-9A81-EE07879C1CFE}" srcOrd="0" destOrd="0" presId="urn:microsoft.com/office/officeart/2005/8/layout/hList1"/>
    <dgm:cxn modelId="{C80A9CC6-0382-48B6-933C-01B5B5961279}" type="presParOf" srcId="{5C59DAF0-58C3-4CAA-9A81-EE07879C1CFE}" destId="{582E4427-54C1-4DC1-B513-9F57B6B92242}" srcOrd="0" destOrd="0" presId="urn:microsoft.com/office/officeart/2005/8/layout/hList1"/>
    <dgm:cxn modelId="{427BA5E8-06D5-409E-842D-2D0CAD11FF08}" type="presParOf" srcId="{5C59DAF0-58C3-4CAA-9A81-EE07879C1CFE}" destId="{A706D904-DA49-48E6-946C-EA8AA56DF9D8}" srcOrd="1" destOrd="0" presId="urn:microsoft.com/office/officeart/2005/8/layout/hList1"/>
    <dgm:cxn modelId="{A0520F7F-725A-4001-8B96-F73DE4CF49A3}" type="presParOf" srcId="{172CBC18-7796-4A91-89BF-A5C3152B3094}" destId="{6F12335F-6E9E-4BB3-90B3-C8BAB73D22BE}" srcOrd="1" destOrd="0" presId="urn:microsoft.com/office/officeart/2005/8/layout/hList1"/>
    <dgm:cxn modelId="{1D39EE96-FB1B-447B-93E8-005688819B75}" type="presParOf" srcId="{172CBC18-7796-4A91-89BF-A5C3152B3094}" destId="{140DA734-E055-4D0F-8222-FFA7BC4DE43F}" srcOrd="2" destOrd="0" presId="urn:microsoft.com/office/officeart/2005/8/layout/hList1"/>
    <dgm:cxn modelId="{F08AFB44-B459-4DFB-93B8-23276D9A2591}" type="presParOf" srcId="{140DA734-E055-4D0F-8222-FFA7BC4DE43F}" destId="{9C9F843F-22B9-4D3D-A1F0-5420007A15ED}" srcOrd="0" destOrd="0" presId="urn:microsoft.com/office/officeart/2005/8/layout/hList1"/>
    <dgm:cxn modelId="{BA1146C3-7225-449E-A891-68AF27AE2198}" type="presParOf" srcId="{140DA734-E055-4D0F-8222-FFA7BC4DE43F}" destId="{29F7060B-0A3A-4CBB-B268-4375E111BEFB}" srcOrd="1" destOrd="0" presId="urn:microsoft.com/office/officeart/2005/8/layout/hList1"/>
    <dgm:cxn modelId="{B280DB61-B74E-4C8F-A27C-D27735E17D4F}" type="presParOf" srcId="{172CBC18-7796-4A91-89BF-A5C3152B3094}" destId="{312E823D-9088-4ADA-9A61-CC6402E5DEE7}" srcOrd="3" destOrd="0" presId="urn:microsoft.com/office/officeart/2005/8/layout/hList1"/>
    <dgm:cxn modelId="{6D499AF0-C7E7-4160-8FF8-3A6212F0CBCF}" type="presParOf" srcId="{172CBC18-7796-4A91-89BF-A5C3152B3094}" destId="{B0092FAC-1CC0-4DCC-A920-6DB45999649C}" srcOrd="4" destOrd="0" presId="urn:microsoft.com/office/officeart/2005/8/layout/hList1"/>
    <dgm:cxn modelId="{B798D30E-04ED-4A2D-8E46-3A5403D8B03F}" type="presParOf" srcId="{B0092FAC-1CC0-4DCC-A920-6DB45999649C}" destId="{4F0A5EDC-8A19-473F-A7D9-A0E6E955F57E}" srcOrd="0" destOrd="0" presId="urn:microsoft.com/office/officeart/2005/8/layout/hList1"/>
    <dgm:cxn modelId="{97901187-BC1C-496E-9818-34E3D0B8A44D}" type="presParOf" srcId="{B0092FAC-1CC0-4DCC-A920-6DB45999649C}" destId="{8E1863F8-DDF0-4A82-B243-523DEFAC4BA5}" srcOrd="1" destOrd="0" presId="urn:microsoft.com/office/officeart/2005/8/layout/hList1"/>
    <dgm:cxn modelId="{68EB3BAD-2115-4BE5-8733-4B5DFBCD431A}" type="presParOf" srcId="{172CBC18-7796-4A91-89BF-A5C3152B3094}" destId="{4AC1FB00-A1DF-4042-BF70-35F588B83C28}" srcOrd="5" destOrd="0" presId="urn:microsoft.com/office/officeart/2005/8/layout/hList1"/>
    <dgm:cxn modelId="{4959326E-8367-4D2C-83FB-09E150963E2E}" type="presParOf" srcId="{172CBC18-7796-4A91-89BF-A5C3152B3094}" destId="{9578299A-FDB2-41C6-AAF7-871F4E4E2DB7}" srcOrd="6" destOrd="0" presId="urn:microsoft.com/office/officeart/2005/8/layout/hList1"/>
    <dgm:cxn modelId="{F0A70D7C-8777-4751-82BF-1281D65EAFD1}" type="presParOf" srcId="{9578299A-FDB2-41C6-AAF7-871F4E4E2DB7}" destId="{5F8EA98B-B786-43A7-A333-429392FB26AB}" srcOrd="0" destOrd="0" presId="urn:microsoft.com/office/officeart/2005/8/layout/hList1"/>
    <dgm:cxn modelId="{4139502A-678F-4F72-B2A9-756422B91AFD}" type="presParOf" srcId="{9578299A-FDB2-41C6-AAF7-871F4E4E2DB7}" destId="{4ADEF1ED-80FA-4F76-91D6-75B272236F60}" srcOrd="1" destOrd="0" presId="urn:microsoft.com/office/officeart/2005/8/layout/hList1"/>
    <dgm:cxn modelId="{4DE311F3-9808-4046-B32D-FAFAA40B88B8}" type="presParOf" srcId="{172CBC18-7796-4A91-89BF-A5C3152B3094}" destId="{DC14BDE6-47E4-45C4-86F0-3A9CA219E2A0}" srcOrd="7" destOrd="0" presId="urn:microsoft.com/office/officeart/2005/8/layout/hList1"/>
    <dgm:cxn modelId="{D5F5B0C6-43B1-4679-A5E1-BCA1CE149F49}" type="presParOf" srcId="{172CBC18-7796-4A91-89BF-A5C3152B3094}" destId="{0210843F-F50C-464B-ADAE-845F1B92189D}" srcOrd="8" destOrd="0" presId="urn:microsoft.com/office/officeart/2005/8/layout/hList1"/>
    <dgm:cxn modelId="{6EFBCBBF-4C0A-4379-9B9C-53F0D0B49545}" type="presParOf" srcId="{0210843F-F50C-464B-ADAE-845F1B92189D}" destId="{7A47AD62-0A1D-45A9-93D9-2A384C9531E1}" srcOrd="0" destOrd="0" presId="urn:microsoft.com/office/officeart/2005/8/layout/hList1"/>
    <dgm:cxn modelId="{C3DAA731-606F-4A44-8AE1-33B74E8A1B19}" type="presParOf" srcId="{0210843F-F50C-464B-ADAE-845F1B92189D}" destId="{4E9FB275-3652-463A-8510-E7FDCEFE1A1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964C0246-81ED-4590-9D0B-BCB20AD1940B}"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AE51A686-4737-463F-BDAC-2E3D273DBFB0}">
      <dgm:prSet phldrT="[Text]" phldr="0"/>
      <dgm:spPr/>
      <dgm:t>
        <a:bodyPr/>
        <a:lstStyle/>
        <a:p>
          <a:r>
            <a:rPr lang="en-US">
              <a:solidFill>
                <a:schemeClr val="tx1"/>
              </a:solidFill>
            </a:rPr>
            <a:t>Track Owners</a:t>
          </a:r>
        </a:p>
      </dgm:t>
    </dgm:pt>
    <dgm:pt modelId="{99BB1E81-404F-4B70-80D0-DB3278DC6DA4}" type="parTrans" cxnId="{610F9A99-4E9A-4E10-BBCB-0FEA1E778894}">
      <dgm:prSet/>
      <dgm:spPr/>
      <dgm:t>
        <a:bodyPr/>
        <a:lstStyle/>
        <a:p>
          <a:endParaRPr lang="en-US"/>
        </a:p>
      </dgm:t>
    </dgm:pt>
    <dgm:pt modelId="{498CAC43-EA36-4D27-8EB5-590E0C0F1AD5}" type="sibTrans" cxnId="{610F9A99-4E9A-4E10-BBCB-0FEA1E778894}">
      <dgm:prSet/>
      <dgm:spPr/>
      <dgm:t>
        <a:bodyPr/>
        <a:lstStyle/>
        <a:p>
          <a:endParaRPr lang="en-US"/>
        </a:p>
      </dgm:t>
    </dgm:pt>
    <dgm:pt modelId="{AC2DD47B-E0EA-4430-B037-B7C5AA6665F3}">
      <dgm:prSet phldrT="[Text]" phldr="0"/>
      <dgm:spPr/>
      <dgm:t>
        <a:bodyPr/>
        <a:lstStyle/>
        <a:p>
          <a:r>
            <a:rPr lang="en-US">
              <a:solidFill>
                <a:schemeClr val="tx1"/>
              </a:solidFill>
            </a:rPr>
            <a:t>Speakers</a:t>
          </a:r>
        </a:p>
      </dgm:t>
    </dgm:pt>
    <dgm:pt modelId="{D9084E19-9E40-4BF2-929B-0A54336AC0C6}" type="parTrans" cxnId="{C2990C05-54F4-402D-8496-3DD85B2C1BA8}">
      <dgm:prSet/>
      <dgm:spPr/>
      <dgm:t>
        <a:bodyPr/>
        <a:lstStyle/>
        <a:p>
          <a:endParaRPr lang="en-US"/>
        </a:p>
      </dgm:t>
    </dgm:pt>
    <dgm:pt modelId="{CA2E6075-B422-4B1F-B581-98DC8B9D0979}" type="sibTrans" cxnId="{C2990C05-54F4-402D-8496-3DD85B2C1BA8}">
      <dgm:prSet/>
      <dgm:spPr/>
      <dgm:t>
        <a:bodyPr/>
        <a:lstStyle/>
        <a:p>
          <a:endParaRPr lang="en-US"/>
        </a:p>
      </dgm:t>
    </dgm:pt>
    <dgm:pt modelId="{FD118D3F-677A-4BB1-AEC2-231CF5E083C3}">
      <dgm:prSet phldrT="[Text]" phldr="0"/>
      <dgm:spPr/>
      <dgm:t>
        <a:bodyPr/>
        <a:lstStyle/>
        <a:p>
          <a:r>
            <a:rPr lang="en-US">
              <a:solidFill>
                <a:schemeClr val="tx1"/>
              </a:solidFill>
            </a:rPr>
            <a:t>Attendees</a:t>
          </a:r>
        </a:p>
      </dgm:t>
    </dgm:pt>
    <dgm:pt modelId="{ABC6C655-DDD4-45A8-8BC6-716AB2FEB0E7}" type="parTrans" cxnId="{02563ACE-9C7C-408B-8256-72D0084A7994}">
      <dgm:prSet/>
      <dgm:spPr/>
      <dgm:t>
        <a:bodyPr/>
        <a:lstStyle/>
        <a:p>
          <a:endParaRPr lang="en-US"/>
        </a:p>
      </dgm:t>
    </dgm:pt>
    <dgm:pt modelId="{53A5802B-0558-40BE-9CEA-91E7F3A2C80C}" type="sibTrans" cxnId="{02563ACE-9C7C-408B-8256-72D0084A7994}">
      <dgm:prSet/>
      <dgm:spPr/>
      <dgm:t>
        <a:bodyPr/>
        <a:lstStyle/>
        <a:p>
          <a:endParaRPr lang="en-US"/>
        </a:p>
      </dgm:t>
    </dgm:pt>
    <dgm:pt modelId="{920E392B-1AED-4CB0-9D7E-07009E392438}">
      <dgm:prSet phldrT="[Text]" phldr="0"/>
      <dgm:spPr/>
      <dgm:t>
        <a:bodyPr/>
        <a:lstStyle/>
        <a:p>
          <a:r>
            <a:rPr lang="en-US"/>
            <a:t>Almost 40 Track Owners managing over 400 sessions</a:t>
          </a:r>
        </a:p>
      </dgm:t>
    </dgm:pt>
    <dgm:pt modelId="{5C704B6D-F2EB-4437-A18B-2A07F9D20564}" type="parTrans" cxnId="{6415DAC0-B9E8-46D5-ABC8-EA95B46F91CA}">
      <dgm:prSet/>
      <dgm:spPr/>
      <dgm:t>
        <a:bodyPr/>
        <a:lstStyle/>
        <a:p>
          <a:endParaRPr lang="en-US"/>
        </a:p>
      </dgm:t>
    </dgm:pt>
    <dgm:pt modelId="{F45FD34F-BDBE-4A43-8196-448DAB0F9D19}" type="sibTrans" cxnId="{6415DAC0-B9E8-46D5-ABC8-EA95B46F91CA}">
      <dgm:prSet/>
      <dgm:spPr/>
      <dgm:t>
        <a:bodyPr/>
        <a:lstStyle/>
        <a:p>
          <a:endParaRPr lang="en-US"/>
        </a:p>
      </dgm:t>
    </dgm:pt>
    <dgm:pt modelId="{DB9CA9C1-30BA-4BA1-BAD0-BC34710C9DD3}">
      <dgm:prSet phldrT="[Text]" phldr="0"/>
      <dgm:spPr/>
      <dgm:t>
        <a:bodyPr/>
        <a:lstStyle/>
        <a:p>
          <a:r>
            <a:rPr lang="en-US"/>
            <a:t>More than 800 Speakers</a:t>
          </a:r>
        </a:p>
      </dgm:t>
    </dgm:pt>
    <dgm:pt modelId="{0C18368A-8D3A-4E25-88AB-8F20007EF54E}" type="parTrans" cxnId="{D5708766-649A-4495-9643-C31F2E3DC6AF}">
      <dgm:prSet/>
      <dgm:spPr/>
      <dgm:t>
        <a:bodyPr/>
        <a:lstStyle/>
        <a:p>
          <a:endParaRPr lang="en-US"/>
        </a:p>
      </dgm:t>
    </dgm:pt>
    <dgm:pt modelId="{BAEA8C96-F4F9-4809-9050-061B58CB2F8F}" type="sibTrans" cxnId="{D5708766-649A-4495-9643-C31F2E3DC6AF}">
      <dgm:prSet/>
      <dgm:spPr/>
      <dgm:t>
        <a:bodyPr/>
        <a:lstStyle/>
        <a:p>
          <a:endParaRPr lang="en-US"/>
        </a:p>
      </dgm:t>
    </dgm:pt>
    <dgm:pt modelId="{4442D4D5-4632-4B5D-B4C8-157B8950676E}">
      <dgm:prSet phldrT="[Text]" phldr="0"/>
      <dgm:spPr/>
      <dgm:t>
        <a:bodyPr/>
        <a:lstStyle/>
        <a:p>
          <a:r>
            <a:rPr lang="en-US"/>
            <a:t>Tens of thousands of Attendees, just like you!</a:t>
          </a:r>
        </a:p>
      </dgm:t>
    </dgm:pt>
    <dgm:pt modelId="{D5FE06BB-141C-4208-B49B-B591CE65E8F0}" type="parTrans" cxnId="{115A840C-EF28-4DB1-9991-93885F02AF9E}">
      <dgm:prSet/>
      <dgm:spPr/>
      <dgm:t>
        <a:bodyPr/>
        <a:lstStyle/>
        <a:p>
          <a:endParaRPr lang="en-US"/>
        </a:p>
      </dgm:t>
    </dgm:pt>
    <dgm:pt modelId="{CC4CC88A-9E5B-4A8C-8C15-7B4B4C724269}" type="sibTrans" cxnId="{115A840C-EF28-4DB1-9991-93885F02AF9E}">
      <dgm:prSet/>
      <dgm:spPr/>
      <dgm:t>
        <a:bodyPr/>
        <a:lstStyle/>
        <a:p>
          <a:endParaRPr lang="en-US"/>
        </a:p>
      </dgm:t>
    </dgm:pt>
    <dgm:pt modelId="{F67B48B1-E723-45FD-BCF1-F0C1BFD25C59}" type="pres">
      <dgm:prSet presAssocID="{964C0246-81ED-4590-9D0B-BCB20AD1940B}" presName="linear" presStyleCnt="0">
        <dgm:presLayoutVars>
          <dgm:dir/>
          <dgm:animLvl val="lvl"/>
          <dgm:resizeHandles val="exact"/>
        </dgm:presLayoutVars>
      </dgm:prSet>
      <dgm:spPr/>
    </dgm:pt>
    <dgm:pt modelId="{223012F4-93F1-4192-A1A6-42A1766166F0}" type="pres">
      <dgm:prSet presAssocID="{AE51A686-4737-463F-BDAC-2E3D273DBFB0}" presName="parentLin" presStyleCnt="0"/>
      <dgm:spPr/>
    </dgm:pt>
    <dgm:pt modelId="{60776DF4-896B-4FA4-9648-1EDD37C56A05}" type="pres">
      <dgm:prSet presAssocID="{AE51A686-4737-463F-BDAC-2E3D273DBFB0}" presName="parentLeftMargin" presStyleLbl="node1" presStyleIdx="0" presStyleCnt="3"/>
      <dgm:spPr/>
    </dgm:pt>
    <dgm:pt modelId="{C1E03463-38C9-4B3E-98F7-4BA9EC478D11}" type="pres">
      <dgm:prSet presAssocID="{AE51A686-4737-463F-BDAC-2E3D273DBFB0}" presName="parentText" presStyleLbl="node1" presStyleIdx="0" presStyleCnt="3">
        <dgm:presLayoutVars>
          <dgm:chMax val="0"/>
          <dgm:bulletEnabled val="1"/>
        </dgm:presLayoutVars>
      </dgm:prSet>
      <dgm:spPr/>
    </dgm:pt>
    <dgm:pt modelId="{EF78C735-167E-4288-8EA9-823FAB238E55}" type="pres">
      <dgm:prSet presAssocID="{AE51A686-4737-463F-BDAC-2E3D273DBFB0}" presName="negativeSpace" presStyleCnt="0"/>
      <dgm:spPr/>
    </dgm:pt>
    <dgm:pt modelId="{9061982F-7680-4E5D-8161-C5883D63D117}" type="pres">
      <dgm:prSet presAssocID="{AE51A686-4737-463F-BDAC-2E3D273DBFB0}" presName="childText" presStyleLbl="conFgAcc1" presStyleIdx="0" presStyleCnt="3">
        <dgm:presLayoutVars>
          <dgm:bulletEnabled val="1"/>
        </dgm:presLayoutVars>
      </dgm:prSet>
      <dgm:spPr/>
    </dgm:pt>
    <dgm:pt modelId="{C5439C01-C340-4FBE-B7E5-E175BE5E8EBE}" type="pres">
      <dgm:prSet presAssocID="{498CAC43-EA36-4D27-8EB5-590E0C0F1AD5}" presName="spaceBetweenRectangles" presStyleCnt="0"/>
      <dgm:spPr/>
    </dgm:pt>
    <dgm:pt modelId="{AB11F8A4-F146-440C-BF02-6E85718C9AEB}" type="pres">
      <dgm:prSet presAssocID="{AC2DD47B-E0EA-4430-B037-B7C5AA6665F3}" presName="parentLin" presStyleCnt="0"/>
      <dgm:spPr/>
    </dgm:pt>
    <dgm:pt modelId="{D4A95D64-639E-499D-9174-06F09AA1DFA6}" type="pres">
      <dgm:prSet presAssocID="{AC2DD47B-E0EA-4430-B037-B7C5AA6665F3}" presName="parentLeftMargin" presStyleLbl="node1" presStyleIdx="0" presStyleCnt="3"/>
      <dgm:spPr/>
    </dgm:pt>
    <dgm:pt modelId="{95E2E4FF-598A-4B88-9700-668C5284642A}" type="pres">
      <dgm:prSet presAssocID="{AC2DD47B-E0EA-4430-B037-B7C5AA6665F3}" presName="parentText" presStyleLbl="node1" presStyleIdx="1" presStyleCnt="3">
        <dgm:presLayoutVars>
          <dgm:chMax val="0"/>
          <dgm:bulletEnabled val="1"/>
        </dgm:presLayoutVars>
      </dgm:prSet>
      <dgm:spPr/>
    </dgm:pt>
    <dgm:pt modelId="{EA0A0186-A710-4C66-B6BC-7A7BB9EFAC28}" type="pres">
      <dgm:prSet presAssocID="{AC2DD47B-E0EA-4430-B037-B7C5AA6665F3}" presName="negativeSpace" presStyleCnt="0"/>
      <dgm:spPr/>
    </dgm:pt>
    <dgm:pt modelId="{8D51CC7E-C3C0-4B31-9BAD-9FB2AF981A23}" type="pres">
      <dgm:prSet presAssocID="{AC2DD47B-E0EA-4430-B037-B7C5AA6665F3}" presName="childText" presStyleLbl="conFgAcc1" presStyleIdx="1" presStyleCnt="3">
        <dgm:presLayoutVars>
          <dgm:bulletEnabled val="1"/>
        </dgm:presLayoutVars>
      </dgm:prSet>
      <dgm:spPr/>
    </dgm:pt>
    <dgm:pt modelId="{46FA0A43-4336-446E-B963-4E91CAB634C6}" type="pres">
      <dgm:prSet presAssocID="{CA2E6075-B422-4B1F-B581-98DC8B9D0979}" presName="spaceBetweenRectangles" presStyleCnt="0"/>
      <dgm:spPr/>
    </dgm:pt>
    <dgm:pt modelId="{537F0CBB-AE10-40B1-86E2-682C28D0DCEE}" type="pres">
      <dgm:prSet presAssocID="{FD118D3F-677A-4BB1-AEC2-231CF5E083C3}" presName="parentLin" presStyleCnt="0"/>
      <dgm:spPr/>
    </dgm:pt>
    <dgm:pt modelId="{96351929-455F-4D77-AC8B-0EEAA29F607B}" type="pres">
      <dgm:prSet presAssocID="{FD118D3F-677A-4BB1-AEC2-231CF5E083C3}" presName="parentLeftMargin" presStyleLbl="node1" presStyleIdx="1" presStyleCnt="3"/>
      <dgm:spPr/>
    </dgm:pt>
    <dgm:pt modelId="{C4DCB01A-16DE-4708-A53B-05F2E3ED9460}" type="pres">
      <dgm:prSet presAssocID="{FD118D3F-677A-4BB1-AEC2-231CF5E083C3}" presName="parentText" presStyleLbl="node1" presStyleIdx="2" presStyleCnt="3">
        <dgm:presLayoutVars>
          <dgm:chMax val="0"/>
          <dgm:bulletEnabled val="1"/>
        </dgm:presLayoutVars>
      </dgm:prSet>
      <dgm:spPr/>
    </dgm:pt>
    <dgm:pt modelId="{BD863C71-AB5D-40E7-B3B7-4951DE2A9A9A}" type="pres">
      <dgm:prSet presAssocID="{FD118D3F-677A-4BB1-AEC2-231CF5E083C3}" presName="negativeSpace" presStyleCnt="0"/>
      <dgm:spPr/>
    </dgm:pt>
    <dgm:pt modelId="{D52905B9-1928-46B7-9A4D-5098B66CCD70}" type="pres">
      <dgm:prSet presAssocID="{FD118D3F-677A-4BB1-AEC2-231CF5E083C3}" presName="childText" presStyleLbl="conFgAcc1" presStyleIdx="2" presStyleCnt="3">
        <dgm:presLayoutVars>
          <dgm:bulletEnabled val="1"/>
        </dgm:presLayoutVars>
      </dgm:prSet>
      <dgm:spPr/>
    </dgm:pt>
  </dgm:ptLst>
  <dgm:cxnLst>
    <dgm:cxn modelId="{6791CC02-0F98-4E4A-8315-762D07A12B93}" type="presOf" srcId="{AE51A686-4737-463F-BDAC-2E3D273DBFB0}" destId="{60776DF4-896B-4FA4-9648-1EDD37C56A05}" srcOrd="0" destOrd="0" presId="urn:microsoft.com/office/officeart/2005/8/layout/list1"/>
    <dgm:cxn modelId="{C2990C05-54F4-402D-8496-3DD85B2C1BA8}" srcId="{964C0246-81ED-4590-9D0B-BCB20AD1940B}" destId="{AC2DD47B-E0EA-4430-B037-B7C5AA6665F3}" srcOrd="1" destOrd="0" parTransId="{D9084E19-9E40-4BF2-929B-0A54336AC0C6}" sibTransId="{CA2E6075-B422-4B1F-B581-98DC8B9D0979}"/>
    <dgm:cxn modelId="{115A840C-EF28-4DB1-9991-93885F02AF9E}" srcId="{FD118D3F-677A-4BB1-AEC2-231CF5E083C3}" destId="{4442D4D5-4632-4B5D-B4C8-157B8950676E}" srcOrd="0" destOrd="0" parTransId="{D5FE06BB-141C-4208-B49B-B591CE65E8F0}" sibTransId="{CC4CC88A-9E5B-4A8C-8C15-7B4B4C724269}"/>
    <dgm:cxn modelId="{52F88211-FA5A-48DE-BC0C-62F435AEB405}" type="presOf" srcId="{FD118D3F-677A-4BB1-AEC2-231CF5E083C3}" destId="{96351929-455F-4D77-AC8B-0EEAA29F607B}" srcOrd="0" destOrd="0" presId="urn:microsoft.com/office/officeart/2005/8/layout/list1"/>
    <dgm:cxn modelId="{B4CF1317-958A-48BE-BDAF-AB9147788E81}" type="presOf" srcId="{AC2DD47B-E0EA-4430-B037-B7C5AA6665F3}" destId="{D4A95D64-639E-499D-9174-06F09AA1DFA6}" srcOrd="0" destOrd="0" presId="urn:microsoft.com/office/officeart/2005/8/layout/list1"/>
    <dgm:cxn modelId="{F21F2921-7542-4DFA-AE37-CB552F1D7CA1}" type="presOf" srcId="{AE51A686-4737-463F-BDAC-2E3D273DBFB0}" destId="{C1E03463-38C9-4B3E-98F7-4BA9EC478D11}" srcOrd="1" destOrd="0" presId="urn:microsoft.com/office/officeart/2005/8/layout/list1"/>
    <dgm:cxn modelId="{0B1C482E-3224-4D48-99FC-77E70199FD48}" type="presOf" srcId="{920E392B-1AED-4CB0-9D7E-07009E392438}" destId="{9061982F-7680-4E5D-8161-C5883D63D117}" srcOrd="0" destOrd="0" presId="urn:microsoft.com/office/officeart/2005/8/layout/list1"/>
    <dgm:cxn modelId="{5F0BF15B-2322-413B-910E-24972FEB5F91}" type="presOf" srcId="{DB9CA9C1-30BA-4BA1-BAD0-BC34710C9DD3}" destId="{8D51CC7E-C3C0-4B31-9BAD-9FB2AF981A23}" srcOrd="0" destOrd="0" presId="urn:microsoft.com/office/officeart/2005/8/layout/list1"/>
    <dgm:cxn modelId="{62264465-9CB6-4440-8536-4EF6BEDF5BFF}" type="presOf" srcId="{964C0246-81ED-4590-9D0B-BCB20AD1940B}" destId="{F67B48B1-E723-45FD-BCF1-F0C1BFD25C59}" srcOrd="0" destOrd="0" presId="urn:microsoft.com/office/officeart/2005/8/layout/list1"/>
    <dgm:cxn modelId="{D5708766-649A-4495-9643-C31F2E3DC6AF}" srcId="{AC2DD47B-E0EA-4430-B037-B7C5AA6665F3}" destId="{DB9CA9C1-30BA-4BA1-BAD0-BC34710C9DD3}" srcOrd="0" destOrd="0" parTransId="{0C18368A-8D3A-4E25-88AB-8F20007EF54E}" sibTransId="{BAEA8C96-F4F9-4809-9050-061B58CB2F8F}"/>
    <dgm:cxn modelId="{5A93C189-E578-41E1-8829-0439B0E7EF70}" type="presOf" srcId="{AC2DD47B-E0EA-4430-B037-B7C5AA6665F3}" destId="{95E2E4FF-598A-4B88-9700-668C5284642A}" srcOrd="1" destOrd="0" presId="urn:microsoft.com/office/officeart/2005/8/layout/list1"/>
    <dgm:cxn modelId="{C4EED98B-216C-42D5-B8D8-0DFAFCAF8669}" type="presOf" srcId="{4442D4D5-4632-4B5D-B4C8-157B8950676E}" destId="{D52905B9-1928-46B7-9A4D-5098B66CCD70}" srcOrd="0" destOrd="0" presId="urn:microsoft.com/office/officeart/2005/8/layout/list1"/>
    <dgm:cxn modelId="{610F9A99-4E9A-4E10-BBCB-0FEA1E778894}" srcId="{964C0246-81ED-4590-9D0B-BCB20AD1940B}" destId="{AE51A686-4737-463F-BDAC-2E3D273DBFB0}" srcOrd="0" destOrd="0" parTransId="{99BB1E81-404F-4B70-80D0-DB3278DC6DA4}" sibTransId="{498CAC43-EA36-4D27-8EB5-590E0C0F1AD5}"/>
    <dgm:cxn modelId="{6415DAC0-B9E8-46D5-ABC8-EA95B46F91CA}" srcId="{AE51A686-4737-463F-BDAC-2E3D273DBFB0}" destId="{920E392B-1AED-4CB0-9D7E-07009E392438}" srcOrd="0" destOrd="0" parTransId="{5C704B6D-F2EB-4437-A18B-2A07F9D20564}" sibTransId="{F45FD34F-BDBE-4A43-8196-448DAB0F9D19}"/>
    <dgm:cxn modelId="{02563ACE-9C7C-408B-8256-72D0084A7994}" srcId="{964C0246-81ED-4590-9D0B-BCB20AD1940B}" destId="{FD118D3F-677A-4BB1-AEC2-231CF5E083C3}" srcOrd="2" destOrd="0" parTransId="{ABC6C655-DDD4-45A8-8BC6-716AB2FEB0E7}" sibTransId="{53A5802B-0558-40BE-9CEA-91E7F3A2C80C}"/>
    <dgm:cxn modelId="{23FC9DE8-156A-4BEB-BEB6-51F38D9EF7B2}" type="presOf" srcId="{FD118D3F-677A-4BB1-AEC2-231CF5E083C3}" destId="{C4DCB01A-16DE-4708-A53B-05F2E3ED9460}" srcOrd="1" destOrd="0" presId="urn:microsoft.com/office/officeart/2005/8/layout/list1"/>
    <dgm:cxn modelId="{BB9182BB-EEFF-4AD8-9445-9F143758D1CC}" type="presParOf" srcId="{F67B48B1-E723-45FD-BCF1-F0C1BFD25C59}" destId="{223012F4-93F1-4192-A1A6-42A1766166F0}" srcOrd="0" destOrd="0" presId="urn:microsoft.com/office/officeart/2005/8/layout/list1"/>
    <dgm:cxn modelId="{9C62A04B-2F0C-4749-9BCC-B57B925E50E6}" type="presParOf" srcId="{223012F4-93F1-4192-A1A6-42A1766166F0}" destId="{60776DF4-896B-4FA4-9648-1EDD37C56A05}" srcOrd="0" destOrd="0" presId="urn:microsoft.com/office/officeart/2005/8/layout/list1"/>
    <dgm:cxn modelId="{DF444A7C-0EA0-49C7-A120-CF4814B76792}" type="presParOf" srcId="{223012F4-93F1-4192-A1A6-42A1766166F0}" destId="{C1E03463-38C9-4B3E-98F7-4BA9EC478D11}" srcOrd="1" destOrd="0" presId="urn:microsoft.com/office/officeart/2005/8/layout/list1"/>
    <dgm:cxn modelId="{03AC4562-3309-4FFA-AA7D-44D9F26856F7}" type="presParOf" srcId="{F67B48B1-E723-45FD-BCF1-F0C1BFD25C59}" destId="{EF78C735-167E-4288-8EA9-823FAB238E55}" srcOrd="1" destOrd="0" presId="urn:microsoft.com/office/officeart/2005/8/layout/list1"/>
    <dgm:cxn modelId="{F033842D-7BCF-4086-8EB4-0548CC4A9E6C}" type="presParOf" srcId="{F67B48B1-E723-45FD-BCF1-F0C1BFD25C59}" destId="{9061982F-7680-4E5D-8161-C5883D63D117}" srcOrd="2" destOrd="0" presId="urn:microsoft.com/office/officeart/2005/8/layout/list1"/>
    <dgm:cxn modelId="{E19D0D64-92CF-49F7-8A2A-C44628DE87A6}" type="presParOf" srcId="{F67B48B1-E723-45FD-BCF1-F0C1BFD25C59}" destId="{C5439C01-C340-4FBE-B7E5-E175BE5E8EBE}" srcOrd="3" destOrd="0" presId="urn:microsoft.com/office/officeart/2005/8/layout/list1"/>
    <dgm:cxn modelId="{1ED1A3BE-5AB9-409E-8D94-05204F228B2D}" type="presParOf" srcId="{F67B48B1-E723-45FD-BCF1-F0C1BFD25C59}" destId="{AB11F8A4-F146-440C-BF02-6E85718C9AEB}" srcOrd="4" destOrd="0" presId="urn:microsoft.com/office/officeart/2005/8/layout/list1"/>
    <dgm:cxn modelId="{9D4B8B41-BE34-4C22-B434-2A85D37BF746}" type="presParOf" srcId="{AB11F8A4-F146-440C-BF02-6E85718C9AEB}" destId="{D4A95D64-639E-499D-9174-06F09AA1DFA6}" srcOrd="0" destOrd="0" presId="urn:microsoft.com/office/officeart/2005/8/layout/list1"/>
    <dgm:cxn modelId="{DA558BB6-A2CF-4296-BD80-B51A85FF5A6A}" type="presParOf" srcId="{AB11F8A4-F146-440C-BF02-6E85718C9AEB}" destId="{95E2E4FF-598A-4B88-9700-668C5284642A}" srcOrd="1" destOrd="0" presId="urn:microsoft.com/office/officeart/2005/8/layout/list1"/>
    <dgm:cxn modelId="{62601D59-B2A2-4006-9F51-B51AB29F9151}" type="presParOf" srcId="{F67B48B1-E723-45FD-BCF1-F0C1BFD25C59}" destId="{EA0A0186-A710-4C66-B6BC-7A7BB9EFAC28}" srcOrd="5" destOrd="0" presId="urn:microsoft.com/office/officeart/2005/8/layout/list1"/>
    <dgm:cxn modelId="{2C579EF6-0F26-40C3-AF23-BD64F90C2925}" type="presParOf" srcId="{F67B48B1-E723-45FD-BCF1-F0C1BFD25C59}" destId="{8D51CC7E-C3C0-4B31-9BAD-9FB2AF981A23}" srcOrd="6" destOrd="0" presId="urn:microsoft.com/office/officeart/2005/8/layout/list1"/>
    <dgm:cxn modelId="{D9C6AA90-B20B-4CE4-AE4B-CE6F8AA00E9C}" type="presParOf" srcId="{F67B48B1-E723-45FD-BCF1-F0C1BFD25C59}" destId="{46FA0A43-4336-446E-B963-4E91CAB634C6}" srcOrd="7" destOrd="0" presId="urn:microsoft.com/office/officeart/2005/8/layout/list1"/>
    <dgm:cxn modelId="{A2933B01-D400-4331-A7CE-91E707DEE0EF}" type="presParOf" srcId="{F67B48B1-E723-45FD-BCF1-F0C1BFD25C59}" destId="{537F0CBB-AE10-40B1-86E2-682C28D0DCEE}" srcOrd="8" destOrd="0" presId="urn:microsoft.com/office/officeart/2005/8/layout/list1"/>
    <dgm:cxn modelId="{D9216A77-05F6-4544-BF1C-C0F1794A01CC}" type="presParOf" srcId="{537F0CBB-AE10-40B1-86E2-682C28D0DCEE}" destId="{96351929-455F-4D77-AC8B-0EEAA29F607B}" srcOrd="0" destOrd="0" presId="urn:microsoft.com/office/officeart/2005/8/layout/list1"/>
    <dgm:cxn modelId="{D6E7C7CE-085A-4CED-B5A5-33BEC7B50643}" type="presParOf" srcId="{537F0CBB-AE10-40B1-86E2-682C28D0DCEE}" destId="{C4DCB01A-16DE-4708-A53B-05F2E3ED9460}" srcOrd="1" destOrd="0" presId="urn:microsoft.com/office/officeart/2005/8/layout/list1"/>
    <dgm:cxn modelId="{FDBA27E2-CDAF-47CC-B4E3-E5C712C24885}" type="presParOf" srcId="{F67B48B1-E723-45FD-BCF1-F0C1BFD25C59}" destId="{BD863C71-AB5D-40E7-B3B7-4951DE2A9A9A}" srcOrd="9" destOrd="0" presId="urn:microsoft.com/office/officeart/2005/8/layout/list1"/>
    <dgm:cxn modelId="{174ACC27-2267-4D48-BEB1-F17B53826110}" type="presParOf" srcId="{F67B48B1-E723-45FD-BCF1-F0C1BFD25C59}" destId="{D52905B9-1928-46B7-9A4D-5098B66CCD70}"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2E4427-54C1-4DC1-B513-9F57B6B92242}">
      <dsp:nvSpPr>
        <dsp:cNvPr id="0" name=""/>
        <dsp:cNvSpPr/>
      </dsp:nvSpPr>
      <dsp:spPr>
        <a:xfrm>
          <a:off x="15900" y="0"/>
          <a:ext cx="1974893" cy="265406"/>
        </a:xfrm>
        <a:prstGeom prst="rect">
          <a:avLst/>
        </a:prstGeom>
        <a:solidFill>
          <a:srgbClr val="107C10"/>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Core Team</a:t>
          </a:r>
        </a:p>
      </dsp:txBody>
      <dsp:txXfrm>
        <a:off x="15900" y="0"/>
        <a:ext cx="1974893" cy="265406"/>
      </dsp:txXfrm>
    </dsp:sp>
    <dsp:sp modelId="{A706D904-DA49-48E6-946C-EA8AA56DF9D8}">
      <dsp:nvSpPr>
        <dsp:cNvPr id="0" name=""/>
        <dsp:cNvSpPr/>
      </dsp:nvSpPr>
      <dsp:spPr>
        <a:xfrm>
          <a:off x="15900"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0" algn="l" defTabSz="666750">
            <a:lnSpc>
              <a:spcPct val="90000"/>
            </a:lnSpc>
            <a:spcBef>
              <a:spcPct val="0"/>
            </a:spcBef>
            <a:spcAft>
              <a:spcPct val="15000"/>
            </a:spcAft>
            <a:buChar char="•"/>
          </a:pPr>
          <a:endParaRPr lang="en-US" sz="1500" kern="1200"/>
        </a:p>
        <a:p>
          <a:pPr marL="114300" lvl="1" indent="0" algn="l" defTabSz="666750">
            <a:lnSpc>
              <a:spcPct val="90000"/>
            </a:lnSpc>
            <a:spcBef>
              <a:spcPct val="0"/>
            </a:spcBef>
            <a:spcAft>
              <a:spcPct val="15000"/>
            </a:spcAft>
            <a:buChar char="•"/>
          </a:pPr>
          <a:r>
            <a:rPr lang="en-US" sz="1500" kern="1200"/>
            <a:t>Liz Tesch</a:t>
          </a:r>
        </a:p>
        <a:p>
          <a:pPr marL="114300" lvl="1" indent="0" algn="l" defTabSz="666750">
            <a:lnSpc>
              <a:spcPct val="90000"/>
            </a:lnSpc>
            <a:spcBef>
              <a:spcPct val="0"/>
            </a:spcBef>
            <a:spcAft>
              <a:spcPct val="15000"/>
            </a:spcAft>
            <a:buChar char="•"/>
          </a:pPr>
          <a:r>
            <a:rPr lang="en-US" sz="1500" kern="1200"/>
            <a:t>Mark Grimes</a:t>
          </a:r>
        </a:p>
        <a:p>
          <a:pPr marL="114300" lvl="1" indent="0" algn="l" defTabSz="666750">
            <a:lnSpc>
              <a:spcPct val="90000"/>
            </a:lnSpc>
            <a:spcBef>
              <a:spcPct val="0"/>
            </a:spcBef>
            <a:spcAft>
              <a:spcPct val="15000"/>
            </a:spcAft>
            <a:buChar char="•"/>
          </a:pPr>
          <a:r>
            <a:rPr lang="en-US" sz="1500" kern="1200"/>
            <a:t>Nick Fadziewicz</a:t>
          </a:r>
        </a:p>
        <a:p>
          <a:pPr marL="114300" lvl="1" indent="0" algn="l" defTabSz="66675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Misba Saleem</a:t>
          </a:r>
          <a:endParaRPr lang="en-US" sz="1500" kern="1200"/>
        </a:p>
        <a:p>
          <a:pPr marL="114300" lvl="1" indent="0" algn="l" defTabSz="666750">
            <a:lnSpc>
              <a:spcPct val="90000"/>
            </a:lnSpc>
            <a:spcBef>
              <a:spcPct val="0"/>
            </a:spcBef>
            <a:spcAft>
              <a:spcPct val="15000"/>
            </a:spcAft>
            <a:buChar char="•"/>
          </a:pPr>
          <a:r>
            <a:rPr lang="en-US" sz="1500" kern="1200"/>
            <a:t>Craig Riter</a:t>
          </a:r>
        </a:p>
        <a:p>
          <a:pPr marL="114300" lvl="1" indent="0" algn="l" defTabSz="666750">
            <a:lnSpc>
              <a:spcPct val="90000"/>
            </a:lnSpc>
            <a:spcBef>
              <a:spcPct val="0"/>
            </a:spcBef>
            <a:spcAft>
              <a:spcPct val="15000"/>
            </a:spcAft>
            <a:buChar char="•"/>
          </a:pPr>
          <a:r>
            <a:rPr lang="en-US" sz="1500" kern="1200"/>
            <a:t>Srinivas Varukala</a:t>
          </a:r>
        </a:p>
      </dsp:txBody>
      <dsp:txXfrm>
        <a:off x="15900" y="265406"/>
        <a:ext cx="1974893" cy="23566"/>
      </dsp:txXfrm>
    </dsp:sp>
    <dsp:sp modelId="{9C9F843F-22B9-4D3D-A1F0-5420007A15ED}">
      <dsp:nvSpPr>
        <dsp:cNvPr id="0" name=""/>
        <dsp:cNvSpPr/>
      </dsp:nvSpPr>
      <dsp:spPr>
        <a:xfrm>
          <a:off x="2267279" y="0"/>
          <a:ext cx="1974893" cy="265406"/>
        </a:xfrm>
        <a:prstGeom prst="rect">
          <a:avLst/>
        </a:prstGeom>
        <a:solidFill>
          <a:srgbClr val="008575"/>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Communications</a:t>
          </a:r>
        </a:p>
      </dsp:txBody>
      <dsp:txXfrm>
        <a:off x="2267279" y="0"/>
        <a:ext cx="1974893" cy="265406"/>
      </dsp:txXfrm>
    </dsp:sp>
    <dsp:sp modelId="{29F7060B-0A3A-4CBB-B268-4375E111BEFB}">
      <dsp:nvSpPr>
        <dsp:cNvPr id="0" name=""/>
        <dsp:cNvSpPr/>
      </dsp:nvSpPr>
      <dsp:spPr>
        <a:xfrm>
          <a:off x="2267279"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endParaRPr lang="en-US" sz="1500" kern="1200">
            <a:solidFill>
              <a:srgbClr val="000000">
                <a:hueOff val="0"/>
                <a:satOff val="0"/>
                <a:lumOff val="0"/>
                <a:alphaOff val="0"/>
              </a:srgbClr>
            </a:solidFill>
            <a:latin typeface="Segoe UI"/>
            <a:ea typeface="+mn-ea"/>
            <a:cs typeface="+mn-cs"/>
          </a:endParaRPr>
        </a:p>
        <a:p>
          <a:pPr marL="114300" lvl="1" indent="-114300" algn="l" defTabSz="666750">
            <a:lnSpc>
              <a:spcPct val="90000"/>
            </a:lnSpc>
            <a:spcBef>
              <a:spcPct val="0"/>
            </a:spcBef>
            <a:spcAft>
              <a:spcPct val="15000"/>
            </a:spcAft>
            <a:buChar char="•"/>
          </a:pPr>
          <a:r>
            <a:rPr lang="en-US" sz="1500" kern="1200"/>
            <a:t>Liz Tesch</a:t>
          </a:r>
          <a:endParaRPr lang="en-US" sz="1500" kern="1200">
            <a:solidFill>
              <a:srgbClr val="000000">
                <a:hueOff val="0"/>
                <a:satOff val="0"/>
                <a:lumOff val="0"/>
                <a:alphaOff val="0"/>
              </a:srgbClr>
            </a:solidFill>
            <a:latin typeface="Segoe UI"/>
            <a:ea typeface="+mn-ea"/>
            <a:cs typeface="+mn-cs"/>
          </a:endParaRPr>
        </a:p>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Nicholas Orlando</a:t>
          </a:r>
        </a:p>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Fernanda Seika</a:t>
          </a:r>
        </a:p>
        <a:p>
          <a:pPr marL="114300" lvl="1" indent="-114300" algn="l" defTabSz="666750" rtl="0">
            <a:lnSpc>
              <a:spcPct val="90000"/>
            </a:lnSpc>
            <a:spcBef>
              <a:spcPct val="0"/>
            </a:spcBef>
            <a:spcAft>
              <a:spcPct val="15000"/>
            </a:spcAft>
            <a:buChar char="•"/>
          </a:pPr>
          <a:r>
            <a:rPr lang="en-US" sz="1500" kern="1200">
              <a:solidFill>
                <a:srgbClr val="000000">
                  <a:hueOff val="0"/>
                  <a:satOff val="0"/>
                  <a:lumOff val="0"/>
                  <a:alphaOff val="0"/>
                </a:srgbClr>
              </a:solidFill>
              <a:latin typeface="Segoe UI"/>
              <a:ea typeface="+mn-ea"/>
              <a:cs typeface="+mn-cs"/>
            </a:rPr>
            <a:t>David Roman</a:t>
          </a:r>
        </a:p>
      </dsp:txBody>
      <dsp:txXfrm>
        <a:off x="2267279" y="265406"/>
        <a:ext cx="1974893" cy="23566"/>
      </dsp:txXfrm>
    </dsp:sp>
    <dsp:sp modelId="{4F0A5EDC-8A19-473F-A7D9-A0E6E955F57E}">
      <dsp:nvSpPr>
        <dsp:cNvPr id="0" name=""/>
        <dsp:cNvSpPr/>
      </dsp:nvSpPr>
      <dsp:spPr>
        <a:xfrm>
          <a:off x="4518659" y="0"/>
          <a:ext cx="1974893" cy="265406"/>
        </a:xfrm>
        <a:prstGeom prst="rect">
          <a:avLst/>
        </a:prstGeom>
        <a:solidFill>
          <a:srgbClr val="274B47"/>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VIP Speaker Series</a:t>
          </a:r>
        </a:p>
      </dsp:txBody>
      <dsp:txXfrm>
        <a:off x="4518659" y="0"/>
        <a:ext cx="1974893" cy="265406"/>
      </dsp:txXfrm>
    </dsp:sp>
    <dsp:sp modelId="{8E1863F8-DDF0-4A82-B243-523DEFAC4BA5}">
      <dsp:nvSpPr>
        <dsp:cNvPr id="0" name=""/>
        <dsp:cNvSpPr/>
      </dsp:nvSpPr>
      <dsp:spPr>
        <a:xfrm>
          <a:off x="4518659"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US" sz="1500" kern="1200"/>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Ann Johnson</a:t>
          </a:r>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Alex Weinert</a:t>
          </a:r>
        </a:p>
        <a:p>
          <a:pPr marL="114300" lvl="1" indent="-114300" algn="l" defTabSz="533400">
            <a:lnSpc>
              <a:spcPct val="90000"/>
            </a:lnSpc>
            <a:spcBef>
              <a:spcPct val="0"/>
            </a:spcBef>
            <a:spcAft>
              <a:spcPct val="15000"/>
            </a:spcAft>
            <a:buChar char="•"/>
          </a:pPr>
          <a:r>
            <a:rPr lang="en-US" sz="1200" kern="1200" err="1">
              <a:solidFill>
                <a:srgbClr val="000000">
                  <a:hueOff val="0"/>
                  <a:satOff val="0"/>
                  <a:lumOff val="0"/>
                  <a:alphaOff val="0"/>
                </a:srgbClr>
              </a:solidFill>
              <a:latin typeface="Segoe UI"/>
              <a:ea typeface="+mn-ea"/>
              <a:cs typeface="+mn-cs"/>
            </a:rPr>
            <a:t>Uli</a:t>
          </a:r>
          <a:r>
            <a:rPr lang="en-US" sz="1200" kern="1200">
              <a:solidFill>
                <a:srgbClr val="000000">
                  <a:hueOff val="0"/>
                  <a:satOff val="0"/>
                  <a:lumOff val="0"/>
                  <a:alphaOff val="0"/>
                </a:srgbClr>
              </a:solidFill>
              <a:latin typeface="Segoe UI"/>
              <a:ea typeface="+mn-ea"/>
              <a:cs typeface="+mn-cs"/>
            </a:rPr>
            <a:t> </a:t>
          </a:r>
          <a:r>
            <a:rPr lang="en-US" sz="1200" kern="1200" err="1">
              <a:solidFill>
                <a:srgbClr val="000000">
                  <a:hueOff val="0"/>
                  <a:satOff val="0"/>
                  <a:lumOff val="0"/>
                  <a:alphaOff val="0"/>
                </a:srgbClr>
              </a:solidFill>
              <a:latin typeface="Segoe UI"/>
              <a:ea typeface="+mn-ea"/>
              <a:cs typeface="+mn-cs"/>
            </a:rPr>
            <a:t>Homann</a:t>
          </a:r>
          <a:r>
            <a:rPr lang="en-US" sz="1200" kern="1200">
              <a:solidFill>
                <a:srgbClr val="000000">
                  <a:hueOff val="0"/>
                  <a:satOff val="0"/>
                  <a:lumOff val="0"/>
                  <a:alphaOff val="0"/>
                </a:srgbClr>
              </a:solidFill>
              <a:latin typeface="Segoe UI"/>
              <a:ea typeface="+mn-ea"/>
              <a:cs typeface="+mn-cs"/>
            </a:rPr>
            <a:t> </a:t>
          </a:r>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Jason Zander</a:t>
          </a:r>
        </a:p>
        <a:p>
          <a:pPr marL="114300" lvl="1" indent="-114300" algn="l" defTabSz="533400">
            <a:lnSpc>
              <a:spcPct val="90000"/>
            </a:lnSpc>
            <a:spcBef>
              <a:spcPct val="0"/>
            </a:spcBef>
            <a:spcAft>
              <a:spcPct val="15000"/>
            </a:spcAft>
            <a:buChar char="•"/>
          </a:pPr>
          <a:r>
            <a:rPr lang="en-US" sz="1200" kern="1200">
              <a:solidFill>
                <a:srgbClr val="000000">
                  <a:hueOff val="0"/>
                  <a:satOff val="0"/>
                  <a:lumOff val="0"/>
                  <a:alphaOff val="0"/>
                </a:srgbClr>
              </a:solidFill>
              <a:latin typeface="Segoe UI"/>
              <a:ea typeface="+mn-ea"/>
              <a:cs typeface="+mn-cs"/>
            </a:rPr>
            <a:t>Panel session -Rob Lefferts, Nichola </a:t>
          </a:r>
          <a:r>
            <a:rPr lang="en-US" sz="1200" kern="1200" err="1">
              <a:solidFill>
                <a:srgbClr val="000000">
                  <a:hueOff val="0"/>
                  <a:satOff val="0"/>
                  <a:lumOff val="0"/>
                  <a:alphaOff val="0"/>
                </a:srgbClr>
              </a:solidFill>
              <a:latin typeface="Segoe UI"/>
              <a:ea typeface="+mn-ea"/>
              <a:cs typeface="+mn-cs"/>
            </a:rPr>
            <a:t>DiCola</a:t>
          </a:r>
          <a:r>
            <a:rPr lang="en-US" sz="1200" kern="1200">
              <a:solidFill>
                <a:srgbClr val="000000">
                  <a:hueOff val="0"/>
                  <a:satOff val="0"/>
                  <a:lumOff val="0"/>
                  <a:alphaOff val="0"/>
                </a:srgbClr>
              </a:solidFill>
              <a:latin typeface="Segoe UI"/>
              <a:ea typeface="+mn-ea"/>
              <a:cs typeface="+mn-cs"/>
            </a:rPr>
            <a:t>, Sue Bohn, Michael </a:t>
          </a:r>
          <a:r>
            <a:rPr lang="en-US" sz="1200" kern="1200" err="1">
              <a:solidFill>
                <a:srgbClr val="000000">
                  <a:hueOff val="0"/>
                  <a:satOff val="0"/>
                  <a:lumOff val="0"/>
                  <a:alphaOff val="0"/>
                </a:srgbClr>
              </a:solidFill>
              <a:latin typeface="Segoe UI"/>
              <a:ea typeface="+mn-ea"/>
              <a:cs typeface="+mn-cs"/>
            </a:rPr>
            <a:t>Wallent</a:t>
          </a:r>
          <a:r>
            <a:rPr lang="en-US" sz="1200" kern="1200">
              <a:solidFill>
                <a:srgbClr val="000000">
                  <a:hueOff val="0"/>
                  <a:satOff val="0"/>
                  <a:lumOff val="0"/>
                  <a:alphaOff val="0"/>
                </a:srgbClr>
              </a:solidFill>
              <a:latin typeface="Segoe UI"/>
              <a:ea typeface="+mn-ea"/>
              <a:cs typeface="+mn-cs"/>
            </a:rPr>
            <a:t>, Sarah Mocke</a:t>
          </a:r>
        </a:p>
      </dsp:txBody>
      <dsp:txXfrm>
        <a:off x="4518659" y="265406"/>
        <a:ext cx="1974893" cy="23566"/>
      </dsp:txXfrm>
    </dsp:sp>
    <dsp:sp modelId="{5F8EA98B-B786-43A7-A333-429392FB26AB}">
      <dsp:nvSpPr>
        <dsp:cNvPr id="0" name=""/>
        <dsp:cNvSpPr/>
      </dsp:nvSpPr>
      <dsp:spPr>
        <a:xfrm>
          <a:off x="6770038" y="0"/>
          <a:ext cx="1974893" cy="265406"/>
        </a:xfrm>
        <a:prstGeom prst="rect">
          <a:avLst/>
        </a:prstGeom>
        <a:solidFill>
          <a:srgbClr val="6A4B16"/>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kern="1200"/>
            <a:t>Operations</a:t>
          </a:r>
        </a:p>
      </dsp:txBody>
      <dsp:txXfrm>
        <a:off x="6770038" y="0"/>
        <a:ext cx="1974893" cy="265406"/>
      </dsp:txXfrm>
    </dsp:sp>
    <dsp:sp modelId="{4ADEF1ED-80FA-4F76-91D6-75B272236F60}">
      <dsp:nvSpPr>
        <dsp:cNvPr id="0" name=""/>
        <dsp:cNvSpPr/>
      </dsp:nvSpPr>
      <dsp:spPr>
        <a:xfrm>
          <a:off x="6770038"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endParaRPr lang="en-US" sz="1500" kern="1200"/>
        </a:p>
        <a:p>
          <a:pPr marL="114300" lvl="1" indent="-114300" algn="l" defTabSz="666750">
            <a:lnSpc>
              <a:spcPct val="90000"/>
            </a:lnSpc>
            <a:spcBef>
              <a:spcPct val="0"/>
            </a:spcBef>
            <a:spcAft>
              <a:spcPct val="15000"/>
            </a:spcAft>
            <a:buChar char="•"/>
          </a:pPr>
          <a:r>
            <a:rPr lang="en-US" sz="1500" kern="1200"/>
            <a:t>Aaron Gutierrez</a:t>
          </a:r>
        </a:p>
        <a:p>
          <a:pPr marL="114300" lvl="1" indent="-114300" algn="l" defTabSz="666750">
            <a:lnSpc>
              <a:spcPct val="90000"/>
            </a:lnSpc>
            <a:spcBef>
              <a:spcPct val="0"/>
            </a:spcBef>
            <a:spcAft>
              <a:spcPct val="15000"/>
            </a:spcAft>
            <a:buChar char="•"/>
          </a:pPr>
          <a:r>
            <a:rPr lang="en-US" sz="1500" kern="1200"/>
            <a:t>Eunice Chinchilla</a:t>
          </a:r>
        </a:p>
        <a:p>
          <a:pPr marL="114300" lvl="1" indent="-114300" algn="l" defTabSz="666750">
            <a:lnSpc>
              <a:spcPct val="90000"/>
            </a:lnSpc>
            <a:spcBef>
              <a:spcPct val="0"/>
            </a:spcBef>
            <a:spcAft>
              <a:spcPct val="15000"/>
            </a:spcAft>
            <a:buChar char="•"/>
          </a:pPr>
          <a:r>
            <a:rPr lang="en-US" sz="1500" kern="1200"/>
            <a:t>Scott Kissel</a:t>
          </a:r>
        </a:p>
        <a:p>
          <a:pPr marL="114300" lvl="1" indent="-114300" algn="l" defTabSz="666750">
            <a:lnSpc>
              <a:spcPct val="90000"/>
            </a:lnSpc>
            <a:spcBef>
              <a:spcPct val="0"/>
            </a:spcBef>
            <a:spcAft>
              <a:spcPct val="15000"/>
            </a:spcAft>
            <a:buChar char="•"/>
          </a:pPr>
          <a:r>
            <a:rPr lang="en-US" sz="1500" kern="1200"/>
            <a:t>Steve Taylor</a:t>
          </a:r>
        </a:p>
      </dsp:txBody>
      <dsp:txXfrm>
        <a:off x="6770038" y="265406"/>
        <a:ext cx="1974893" cy="23566"/>
      </dsp:txXfrm>
    </dsp:sp>
    <dsp:sp modelId="{7A47AD62-0A1D-45A9-93D9-2A384C9531E1}">
      <dsp:nvSpPr>
        <dsp:cNvPr id="0" name=""/>
        <dsp:cNvSpPr/>
      </dsp:nvSpPr>
      <dsp:spPr>
        <a:xfrm>
          <a:off x="9021417" y="0"/>
          <a:ext cx="1974893" cy="265406"/>
        </a:xfrm>
        <a:prstGeom prst="rect">
          <a:avLst/>
        </a:prstGeom>
        <a:solidFill>
          <a:srgbClr val="054B16"/>
        </a:solidFill>
        <a:ln w="1079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66725">
            <a:lnSpc>
              <a:spcPct val="90000"/>
            </a:lnSpc>
            <a:spcBef>
              <a:spcPct val="0"/>
            </a:spcBef>
            <a:spcAft>
              <a:spcPct val="35000"/>
            </a:spcAft>
            <a:buNone/>
          </a:pPr>
          <a:r>
            <a:rPr lang="en-US" sz="1050" kern="1200"/>
            <a:t>Tools</a:t>
          </a:r>
        </a:p>
      </dsp:txBody>
      <dsp:txXfrm>
        <a:off x="9021417" y="0"/>
        <a:ext cx="1974893" cy="265406"/>
      </dsp:txXfrm>
    </dsp:sp>
    <dsp:sp modelId="{4E9FB275-3652-463A-8510-E7FDCEFE1A12}">
      <dsp:nvSpPr>
        <dsp:cNvPr id="0" name=""/>
        <dsp:cNvSpPr/>
      </dsp:nvSpPr>
      <dsp:spPr>
        <a:xfrm>
          <a:off x="9021417" y="265406"/>
          <a:ext cx="1974893" cy="23566"/>
        </a:xfrm>
        <a:prstGeom prst="rect">
          <a:avLst/>
        </a:prstGeom>
        <a:solidFill>
          <a:schemeClr val="accent4">
            <a:alpha val="90000"/>
            <a:tint val="40000"/>
            <a:hueOff val="0"/>
            <a:satOff val="0"/>
            <a:lumOff val="0"/>
            <a:alphaOff val="0"/>
          </a:schemeClr>
        </a:solidFill>
        <a:ln w="1079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8006" tIns="48006" rIns="64008" bIns="72009" numCol="1" spcCol="1270" anchor="t" anchorCtr="0">
          <a:noAutofit/>
        </a:bodyPr>
        <a:lstStyle/>
        <a:p>
          <a:pPr marL="57150" lvl="1" indent="-57150" algn="l" defTabSz="222250">
            <a:lnSpc>
              <a:spcPct val="90000"/>
            </a:lnSpc>
            <a:spcBef>
              <a:spcPct val="0"/>
            </a:spcBef>
            <a:spcAft>
              <a:spcPct val="15000"/>
            </a:spcAft>
            <a:buClr>
              <a:srgbClr val="000000"/>
            </a:buClr>
            <a:buSzPts val="900"/>
            <a:buFont typeface="Calibri" panose="020F0502020204030204" pitchFamily="34" charset="0"/>
            <a:buNone/>
          </a:pPr>
          <a:endParaRPr lang="en-US" sz="500" kern="1200"/>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•Brian Culver</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•Craig Riter</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•Arun Kumar</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•Brandon India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•Chet Crosby</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•Doug McInnis</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•Emmanuel Nkanu</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•Felicia Ju</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•Jowoy Holmon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•Martin Estrada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•Md Ullah</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•Mehak Vij</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•Michelle Chuang</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•Mike Swantek</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•Mohammed Quadri</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•Nate Chen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•Nicholas Orlando</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•Nick Fadziewicz</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•Raj Bhat</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•Raji Subramanian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•Sam Shah</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•Srinivas Varukala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•Sufyaan Kalota</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•Suresh Swaminathan</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•Tony Feissle</a:t>
          </a:r>
        </a:p>
        <a:p>
          <a:pPr marL="57150" lvl="1" indent="-57150" algn="l" defTabSz="400050">
            <a:lnSpc>
              <a:spcPct val="90000"/>
            </a:lnSpc>
            <a:spcBef>
              <a:spcPct val="0"/>
            </a:spcBef>
            <a:spcAft>
              <a:spcPct val="15000"/>
            </a:spcAft>
            <a:buClr>
              <a:srgbClr val="000000"/>
            </a:buClr>
            <a:buSzPts val="900"/>
            <a:buFont typeface="Calibri" panose="020F0502020204030204" pitchFamily="34" charset="0"/>
            <a:buNone/>
          </a:pPr>
          <a:r>
            <a:rPr lang="en-US" sz="900" kern="1200"/>
            <a:t>•Zenia Saqib</a:t>
          </a:r>
        </a:p>
      </dsp:txBody>
      <dsp:txXfrm>
        <a:off x="9021417" y="265406"/>
        <a:ext cx="1974893" cy="235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1982F-7680-4E5D-8161-C5883D63D117}">
      <dsp:nvSpPr>
        <dsp:cNvPr id="0" name=""/>
        <dsp:cNvSpPr/>
      </dsp:nvSpPr>
      <dsp:spPr>
        <a:xfrm>
          <a:off x="0" y="231530"/>
          <a:ext cx="8664312" cy="476437"/>
        </a:xfrm>
        <a:prstGeom prst="rect">
          <a:avLst/>
        </a:prstGeom>
        <a:solidFill>
          <a:schemeClr val="lt1">
            <a:alpha val="90000"/>
            <a:hueOff val="0"/>
            <a:satOff val="0"/>
            <a:lumOff val="0"/>
            <a:alphaOff val="0"/>
          </a:schemeClr>
        </a:solidFill>
        <a:ln w="1079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2447" tIns="229108" rIns="672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Almost 40 Track Owners managing over 400 sessions</a:t>
          </a:r>
        </a:p>
      </dsp:txBody>
      <dsp:txXfrm>
        <a:off x="0" y="231530"/>
        <a:ext cx="8664312" cy="476437"/>
      </dsp:txXfrm>
    </dsp:sp>
    <dsp:sp modelId="{C1E03463-38C9-4B3E-98F7-4BA9EC478D11}">
      <dsp:nvSpPr>
        <dsp:cNvPr id="0" name=""/>
        <dsp:cNvSpPr/>
      </dsp:nvSpPr>
      <dsp:spPr>
        <a:xfrm>
          <a:off x="433215" y="69170"/>
          <a:ext cx="6065018" cy="324720"/>
        </a:xfrm>
        <a:prstGeom prst="roundRect">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243" tIns="0" rIns="229243"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Track Owners</a:t>
          </a:r>
        </a:p>
      </dsp:txBody>
      <dsp:txXfrm>
        <a:off x="449067" y="85022"/>
        <a:ext cx="6033314" cy="293016"/>
      </dsp:txXfrm>
    </dsp:sp>
    <dsp:sp modelId="{8D51CC7E-C3C0-4B31-9BAD-9FB2AF981A23}">
      <dsp:nvSpPr>
        <dsp:cNvPr id="0" name=""/>
        <dsp:cNvSpPr/>
      </dsp:nvSpPr>
      <dsp:spPr>
        <a:xfrm>
          <a:off x="0" y="929727"/>
          <a:ext cx="8664312" cy="476437"/>
        </a:xfrm>
        <a:prstGeom prst="rect">
          <a:avLst/>
        </a:prstGeom>
        <a:solidFill>
          <a:schemeClr val="lt1">
            <a:alpha val="90000"/>
            <a:hueOff val="0"/>
            <a:satOff val="0"/>
            <a:lumOff val="0"/>
            <a:alphaOff val="0"/>
          </a:schemeClr>
        </a:solidFill>
        <a:ln w="10795" cap="flat" cmpd="sng" algn="ctr">
          <a:solidFill>
            <a:schemeClr val="accent5">
              <a:hueOff val="5449277"/>
              <a:satOff val="0"/>
              <a:lumOff val="-1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2447" tIns="229108" rIns="672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More than 800 Speakers</a:t>
          </a:r>
        </a:p>
      </dsp:txBody>
      <dsp:txXfrm>
        <a:off x="0" y="929727"/>
        <a:ext cx="8664312" cy="476437"/>
      </dsp:txXfrm>
    </dsp:sp>
    <dsp:sp modelId="{95E2E4FF-598A-4B88-9700-668C5284642A}">
      <dsp:nvSpPr>
        <dsp:cNvPr id="0" name=""/>
        <dsp:cNvSpPr/>
      </dsp:nvSpPr>
      <dsp:spPr>
        <a:xfrm>
          <a:off x="433215" y="767367"/>
          <a:ext cx="6065018" cy="324720"/>
        </a:xfrm>
        <a:prstGeom prst="roundRect">
          <a:avLst/>
        </a:prstGeom>
        <a:solidFill>
          <a:schemeClr val="accent5">
            <a:hueOff val="5449277"/>
            <a:satOff val="0"/>
            <a:lumOff val="-1137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243" tIns="0" rIns="229243"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Speakers</a:t>
          </a:r>
        </a:p>
      </dsp:txBody>
      <dsp:txXfrm>
        <a:off x="449067" y="783219"/>
        <a:ext cx="6033314" cy="293016"/>
      </dsp:txXfrm>
    </dsp:sp>
    <dsp:sp modelId="{D52905B9-1928-46B7-9A4D-5098B66CCD70}">
      <dsp:nvSpPr>
        <dsp:cNvPr id="0" name=""/>
        <dsp:cNvSpPr/>
      </dsp:nvSpPr>
      <dsp:spPr>
        <a:xfrm>
          <a:off x="0" y="1627925"/>
          <a:ext cx="8664312" cy="476437"/>
        </a:xfrm>
        <a:prstGeom prst="rect">
          <a:avLst/>
        </a:prstGeom>
        <a:solidFill>
          <a:schemeClr val="lt1">
            <a:alpha val="90000"/>
            <a:hueOff val="0"/>
            <a:satOff val="0"/>
            <a:lumOff val="0"/>
            <a:alphaOff val="0"/>
          </a:schemeClr>
        </a:solidFill>
        <a:ln w="10795" cap="flat" cmpd="sng" algn="ctr">
          <a:solidFill>
            <a:schemeClr val="accent5">
              <a:hueOff val="10898555"/>
              <a:satOff val="0"/>
              <a:lumOff val="-227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2447" tIns="229108" rIns="672447"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Tens of thousands of Attendees, just like you!</a:t>
          </a:r>
        </a:p>
      </dsp:txBody>
      <dsp:txXfrm>
        <a:off x="0" y="1627925"/>
        <a:ext cx="8664312" cy="476437"/>
      </dsp:txXfrm>
    </dsp:sp>
    <dsp:sp modelId="{C4DCB01A-16DE-4708-A53B-05F2E3ED9460}">
      <dsp:nvSpPr>
        <dsp:cNvPr id="0" name=""/>
        <dsp:cNvSpPr/>
      </dsp:nvSpPr>
      <dsp:spPr>
        <a:xfrm>
          <a:off x="433215" y="1465565"/>
          <a:ext cx="6065018" cy="324720"/>
        </a:xfrm>
        <a:prstGeom prst="roundRect">
          <a:avLst/>
        </a:prstGeom>
        <a:solidFill>
          <a:schemeClr val="accent5">
            <a:hueOff val="10898555"/>
            <a:satOff val="0"/>
            <a:lumOff val="-2274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9243" tIns="0" rIns="229243" bIns="0" numCol="1" spcCol="1270" anchor="ctr" anchorCtr="0">
          <a:noAutofit/>
        </a:bodyPr>
        <a:lstStyle/>
        <a:p>
          <a:pPr marL="0" lvl="0" indent="0" algn="l" defTabSz="488950">
            <a:lnSpc>
              <a:spcPct val="90000"/>
            </a:lnSpc>
            <a:spcBef>
              <a:spcPct val="0"/>
            </a:spcBef>
            <a:spcAft>
              <a:spcPct val="35000"/>
            </a:spcAft>
            <a:buNone/>
          </a:pPr>
          <a:r>
            <a:rPr lang="en-US" sz="1100" kern="1200">
              <a:solidFill>
                <a:schemeClr val="tx1"/>
              </a:solidFill>
            </a:rPr>
            <a:t>Attendees</a:t>
          </a:r>
        </a:p>
      </dsp:txBody>
      <dsp:txXfrm>
        <a:off x="449067" y="1481417"/>
        <a:ext cx="6033314"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2/9/2022 8:36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2/9/2022 8:36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2/9/2022 8:36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241577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buFont typeface="Arial" pitchFamily="34" charset="0"/>
              <a:buChar char="•"/>
            </a:pPr>
            <a:endParaRPr lang="en-US" sz="900" kern="120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62653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indent="0">
              <a:buNone/>
            </a:pPr>
            <a:r>
              <a:rPr lang="en-US" sz="900" b="1" dirty="0">
                <a:latin typeface="Segoe UI" pitchFamily="34" charset="0"/>
              </a:rPr>
              <a:t>This slide is required. </a:t>
            </a:r>
            <a:r>
              <a:rPr lang="en-US" sz="900" b="1" i="1" dirty="0">
                <a:latin typeface="Segoe UI" pitchFamily="34" charset="0"/>
              </a:rPr>
              <a:t>Do NOT delete. </a:t>
            </a:r>
            <a:r>
              <a:rPr lang="en-US" sz="900" b="1" dirty="0">
                <a:highlight>
                  <a:srgbClr val="FFFF00"/>
                </a:highlight>
                <a:latin typeface="Segoe UI" pitchFamily="34" charset="0"/>
              </a:rPr>
              <a:t>This should the first slide in your presentation </a:t>
            </a:r>
            <a:r>
              <a:rPr lang="en-US" sz="900" b="1" i="1" dirty="0">
                <a:highlight>
                  <a:srgbClr val="FFFF00"/>
                </a:highlight>
                <a:latin typeface="Segoe UI" pitchFamily="34" charset="0"/>
              </a:rPr>
              <a:t>after your session opening</a:t>
            </a:r>
            <a:r>
              <a:rPr lang="en-US" sz="900" b="1" dirty="0">
                <a:highlight>
                  <a:srgbClr val="FFFF00"/>
                </a:highlight>
                <a:latin typeface="Segoe UI" pitchFamily="34" charset="0"/>
              </a:rPr>
              <a:t>. </a:t>
            </a:r>
          </a:p>
          <a:p>
            <a:pPr marL="0" lvl="1" indent="0">
              <a:buNone/>
            </a:pPr>
            <a:endParaRPr lang="en-US" sz="900" b="1" dirty="0">
              <a:highlight>
                <a:srgbClr val="FFFF00"/>
              </a:highlight>
              <a:latin typeface="Segoe UI" pitchFamily="34" charset="0"/>
            </a:endParaRPr>
          </a:p>
          <a:p>
            <a:pPr lvl="1"/>
            <a:r>
              <a:rPr lang="en-US" sz="900" dirty="0">
                <a:latin typeface="Segoe UI" pitchFamily="34" charset="0"/>
              </a:rPr>
              <a:t>This slide should be part of your session opening and introduce what the learner will </a:t>
            </a:r>
            <a:r>
              <a:rPr lang="en-US" sz="900" b="1" dirty="0">
                <a:latin typeface="Segoe UI" pitchFamily="34" charset="0"/>
              </a:rPr>
              <a:t>be better able to </a:t>
            </a:r>
            <a:r>
              <a:rPr lang="en-US" sz="900" b="1" i="1" dirty="0">
                <a:latin typeface="Segoe UI" pitchFamily="34" charset="0"/>
              </a:rPr>
              <a:t>do</a:t>
            </a:r>
            <a:r>
              <a:rPr lang="en-US" sz="900" b="1" dirty="0">
                <a:latin typeface="Segoe UI" pitchFamily="34" charset="0"/>
              </a:rPr>
              <a:t> as a result of attending this session.</a:t>
            </a:r>
          </a:p>
          <a:p>
            <a:pPr lvl="1"/>
            <a:r>
              <a:rPr lang="en-US" sz="900" dirty="0">
                <a:latin typeface="Segoe UI" pitchFamily="34" charset="0"/>
              </a:rPr>
              <a:t>You should have no more than 3 learning objectives for your session. Best practice: 1 Learning objective for 60 minute session. Aim for depth vs. breadth.</a:t>
            </a:r>
          </a:p>
          <a:p>
            <a:pPr lvl="1"/>
            <a:r>
              <a:rPr lang="en-US" sz="900" dirty="0">
                <a:latin typeface="Segoe UI" pitchFamily="34" charset="0"/>
              </a:rPr>
              <a:t>Good learning objectives should be learner centric, start with a verb (</a:t>
            </a:r>
            <a:r>
              <a:rPr lang="en-US" sz="900" i="1" dirty="0">
                <a:latin typeface="Segoe UI" pitchFamily="34" charset="0"/>
              </a:rPr>
              <a:t>e.g., articulate, demonstrate, deliver, architect, troubleshoot, design</a:t>
            </a:r>
            <a:r>
              <a:rPr lang="en-US" sz="900" dirty="0">
                <a:latin typeface="Segoe UI" pitchFamily="34" charset="0"/>
              </a:rPr>
              <a:t>) and be </a:t>
            </a:r>
            <a:r>
              <a:rPr lang="en-US" sz="900" b="1" dirty="0">
                <a:latin typeface="Segoe UI" pitchFamily="34" charset="0"/>
              </a:rPr>
              <a:t>S.M.A.R.T </a:t>
            </a:r>
            <a:r>
              <a:rPr lang="en-US" sz="900" dirty="0">
                <a:latin typeface="Segoe UI" pitchFamily="34" charset="0"/>
              </a:rPr>
              <a:t>(specific, measurable, achievable, realistic, time-bound). The learning objective should define a desired learner behavior (NOT what you are going to present).</a:t>
            </a:r>
          </a:p>
          <a:p>
            <a:pPr lvl="1"/>
            <a:r>
              <a:rPr lang="en-US" sz="900" dirty="0">
                <a:latin typeface="Segoe UI" pitchFamily="34" charset="0"/>
              </a:rPr>
              <a:t>The learning objectives on this slide should match those defined and published for your session on the SPARK session submission form.</a:t>
            </a:r>
          </a:p>
          <a:p>
            <a:pPr lvl="1">
              <a:buFont typeface="Arial" pitchFamily="34" charset="0"/>
              <a:buChar char="•"/>
            </a:pPr>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8027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2/9/2022 8:36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2/9/2022 9:01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220259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2/9/2022 9:45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4242760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2/9/2022 9:53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565833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https://docs.microsoft.com/en-us/dotnet/architecture/modernize-with-azure-containers/modernize-existing-apps-to-cloud-optimized/choosing-azure-compute-options-for-container-based-applications</a:t>
            </a:r>
          </a:p>
          <a:p>
            <a:r>
              <a:rPr lang="en-US" dirty="0"/>
              <a:t>https://techcommunity.microsoft.com/t5/azure-architecture-blog/running-containers-on-azure-all-options-explained/ba-p/1795938</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2/9/2022 9:45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3413834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indent="0">
              <a:buNone/>
            </a:pPr>
            <a:r>
              <a:rPr lang="en-US" sz="900" b="1" dirty="0">
                <a:latin typeface="Segoe UI" pitchFamily="34" charset="0"/>
              </a:rPr>
              <a:t>This slide is required. </a:t>
            </a:r>
            <a:r>
              <a:rPr lang="en-US" sz="900" b="1" i="1" dirty="0">
                <a:latin typeface="Segoe UI" pitchFamily="34" charset="0"/>
              </a:rPr>
              <a:t>Do NOT delete. </a:t>
            </a:r>
            <a:r>
              <a:rPr lang="en-US" sz="900" b="1" dirty="0">
                <a:highlight>
                  <a:srgbClr val="FFFF00"/>
                </a:highlight>
                <a:latin typeface="Segoe UI" pitchFamily="34" charset="0"/>
              </a:rPr>
              <a:t>This should the first slide in your presentation </a:t>
            </a:r>
            <a:r>
              <a:rPr lang="en-US" sz="900" b="1" i="1" dirty="0">
                <a:highlight>
                  <a:srgbClr val="FFFF00"/>
                </a:highlight>
                <a:latin typeface="Segoe UI" pitchFamily="34" charset="0"/>
              </a:rPr>
              <a:t>after your session opening</a:t>
            </a:r>
            <a:r>
              <a:rPr lang="en-US" sz="900" b="1" dirty="0">
                <a:highlight>
                  <a:srgbClr val="FFFF00"/>
                </a:highlight>
                <a:latin typeface="Segoe UI" pitchFamily="34" charset="0"/>
              </a:rPr>
              <a:t>. </a:t>
            </a:r>
          </a:p>
          <a:p>
            <a:pPr marL="0" lvl="1" indent="0">
              <a:buNone/>
            </a:pPr>
            <a:endParaRPr lang="en-US" sz="900" b="1" dirty="0">
              <a:highlight>
                <a:srgbClr val="FFFF00"/>
              </a:highlight>
              <a:latin typeface="Segoe UI" pitchFamily="34" charset="0"/>
            </a:endParaRPr>
          </a:p>
          <a:p>
            <a:pPr lvl="1"/>
            <a:r>
              <a:rPr lang="en-US" sz="900" dirty="0">
                <a:latin typeface="Segoe UI" pitchFamily="34" charset="0"/>
              </a:rPr>
              <a:t>This slide should be part of your session opening and introduce what the learner will </a:t>
            </a:r>
            <a:r>
              <a:rPr lang="en-US" sz="900" b="1" dirty="0">
                <a:latin typeface="Segoe UI" pitchFamily="34" charset="0"/>
              </a:rPr>
              <a:t>be better able to </a:t>
            </a:r>
            <a:r>
              <a:rPr lang="en-US" sz="900" b="1" i="1" dirty="0">
                <a:latin typeface="Segoe UI" pitchFamily="34" charset="0"/>
              </a:rPr>
              <a:t>do</a:t>
            </a:r>
            <a:r>
              <a:rPr lang="en-US" sz="900" b="1" dirty="0">
                <a:latin typeface="Segoe UI" pitchFamily="34" charset="0"/>
              </a:rPr>
              <a:t> as a result of attending this session.</a:t>
            </a:r>
          </a:p>
          <a:p>
            <a:pPr lvl="1"/>
            <a:r>
              <a:rPr lang="en-US" sz="900" dirty="0">
                <a:latin typeface="Segoe UI" pitchFamily="34" charset="0"/>
              </a:rPr>
              <a:t>You should have no more than 3 learning objectives for your session. Best practice: 1 Learning objective for 60 minute session. Aim for depth vs. breadth.</a:t>
            </a:r>
          </a:p>
          <a:p>
            <a:pPr lvl="1"/>
            <a:r>
              <a:rPr lang="en-US" sz="900" dirty="0">
                <a:latin typeface="Segoe UI" pitchFamily="34" charset="0"/>
              </a:rPr>
              <a:t>Good learning objectives should be learner centric, start with a verb (</a:t>
            </a:r>
            <a:r>
              <a:rPr lang="en-US" sz="900" i="1" dirty="0">
                <a:latin typeface="Segoe UI" pitchFamily="34" charset="0"/>
              </a:rPr>
              <a:t>e.g., articulate, demonstrate, deliver, architect, troubleshoot, design</a:t>
            </a:r>
            <a:r>
              <a:rPr lang="en-US" sz="900" dirty="0">
                <a:latin typeface="Segoe UI" pitchFamily="34" charset="0"/>
              </a:rPr>
              <a:t>) and be </a:t>
            </a:r>
            <a:r>
              <a:rPr lang="en-US" sz="900" b="1" dirty="0">
                <a:latin typeface="Segoe UI" pitchFamily="34" charset="0"/>
              </a:rPr>
              <a:t>S.M.A.R.T </a:t>
            </a:r>
            <a:r>
              <a:rPr lang="en-US" sz="900" dirty="0">
                <a:latin typeface="Segoe UI" pitchFamily="34" charset="0"/>
              </a:rPr>
              <a:t>(specific, measurable, achievable, realistic, time-bound). The learning objective should define a desired learner behavior (NOT what you are going to present).</a:t>
            </a:r>
          </a:p>
          <a:p>
            <a:pPr lvl="1"/>
            <a:r>
              <a:rPr lang="en-US" sz="900" dirty="0">
                <a:latin typeface="Segoe UI" pitchFamily="34" charset="0"/>
              </a:rPr>
              <a:t>The learning objectives on this slide should match those defined and published for your session on the SPARK session submission form.</a:t>
            </a:r>
          </a:p>
          <a:p>
            <a:pPr lvl="1">
              <a:buFont typeface="Arial" pitchFamily="34" charset="0"/>
              <a:buChar char="•"/>
            </a:pPr>
            <a:endParaRPr lang="en-US" sz="900" kern="1200" dirty="0">
              <a:solidFill>
                <a:schemeClr val="tx1"/>
              </a:solidFill>
              <a:latin typeface="Segoe UI" pitchFamily="34" charset="0"/>
              <a:ea typeface="+mn-ea"/>
              <a:cs typeface="+mn-cs"/>
            </a:endParaRPr>
          </a:p>
        </p:txBody>
      </p:sp>
      <p:sp>
        <p:nvSpPr>
          <p:cNvPr id="5" name="Date Placeholder 4"/>
          <p:cNvSpPr>
            <a:spLocks noGrp="1"/>
          </p:cNvSpPr>
          <p:nvPr>
            <p:ph type="dt" idx="10"/>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F22B3E36-5CE0-4CB7-82DE-38A88C71BFA8}"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2/9/2022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5346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6.emf"/><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png"/><Relationship Id="rId4"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Ref idx="1001">
        <a:schemeClr val="bg1"/>
      </p:bgRef>
    </p:bg>
    <p:spTree>
      <p:nvGrpSpPr>
        <p:cNvPr id="1" name=""/>
        <p:cNvGrpSpPr/>
        <p:nvPr/>
      </p:nvGrpSpPr>
      <p:grpSpPr>
        <a:xfrm>
          <a:off x="0" y="0"/>
          <a:ext cx="0" cy="0"/>
          <a:chOff x="0" y="0"/>
          <a:chExt cx="0" cy="0"/>
        </a:xfrm>
      </p:grpSpPr>
      <p:pic>
        <p:nvPicPr>
          <p:cNvPr id="6" name="Picture 5" descr="People walking inside a building">
            <a:extLst>
              <a:ext uri="{FF2B5EF4-FFF2-40B4-BE49-F238E27FC236}">
                <a16:creationId xmlns:a16="http://schemas.microsoft.com/office/drawing/2014/main" id="{18C9E532-0781-4F83-8257-C4E2F0DF4E08}"/>
              </a:ext>
            </a:extLst>
          </p:cNvPr>
          <p:cNvPicPr>
            <a:picLocks noChangeAspect="1"/>
          </p:cNvPicPr>
          <p:nvPr userDrawn="1"/>
        </p:nvPicPr>
        <p:blipFill>
          <a:blip r:embed="rId2"/>
          <a:srcRect/>
          <a:stretch/>
        </p:blipFill>
        <p:spPr bwMode="auto">
          <a:xfrm>
            <a:off x="5326063" y="609"/>
            <a:ext cx="6865937" cy="6856782"/>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3" name="WC logo" descr="Worldwide Communities logo">
            <a:extLst>
              <a:ext uri="{FF2B5EF4-FFF2-40B4-BE49-F238E27FC236}">
                <a16:creationId xmlns:a16="http://schemas.microsoft.com/office/drawing/2014/main" id="{AB0F0BAE-85D5-4256-9833-3047C0A3C7F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588262" y="5787580"/>
            <a:ext cx="3150108" cy="484632"/>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5"/>
          <a:stretch>
            <a:fillRect/>
          </a:stretch>
        </p:blipFill>
        <p:spPr bwMode="black">
          <a:xfrm>
            <a:off x="584200" y="585788"/>
            <a:ext cx="1366440" cy="292608"/>
          </a:xfrm>
          <a:prstGeom prst="rect">
            <a:avLst/>
          </a:prstGeom>
        </p:spPr>
      </p:pic>
      <p:pic>
        <p:nvPicPr>
          <p:cNvPr id="4" name="Picture 3" descr="SPARK Event logo">
            <a:extLst>
              <a:ext uri="{FF2B5EF4-FFF2-40B4-BE49-F238E27FC236}">
                <a16:creationId xmlns:a16="http://schemas.microsoft.com/office/drawing/2014/main" id="{03008102-A55F-41DC-BF69-67B8FE4AB7BE}"/>
              </a:ext>
            </a:extLst>
          </p:cNvPr>
          <p:cNvPicPr>
            <a:picLocks noChangeAspect="1"/>
          </p:cNvPicPr>
          <p:nvPr userDrawn="1"/>
        </p:nvPicPr>
        <p:blipFill>
          <a:blip r:embed="rId6"/>
          <a:stretch>
            <a:fillRect/>
          </a:stretch>
        </p:blipFill>
        <p:spPr>
          <a:xfrm>
            <a:off x="3996710" y="5564623"/>
            <a:ext cx="1329353" cy="930546"/>
          </a:xfrm>
          <a:prstGeom prst="rect">
            <a:avLst/>
          </a:prstGeom>
        </p:spPr>
      </p:pic>
    </p:spTree>
    <p:extLst>
      <p:ext uri="{BB962C8B-B14F-4D97-AF65-F5344CB8AC3E}">
        <p14:creationId xmlns:p14="http://schemas.microsoft.com/office/powerpoint/2010/main" val="21330918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normAutofit/>
          </a:body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2335955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normAutofit/>
          </a:bodyPr>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15170057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normAutofit/>
          </a:bodyP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pic>
        <p:nvPicPr>
          <p:cNvPr id="5" name="WC glyph" descr="WC logo">
            <a:extLst>
              <a:ext uri="{FF2B5EF4-FFF2-40B4-BE49-F238E27FC236}">
                <a16:creationId xmlns:a16="http://schemas.microsoft.com/office/drawing/2014/main" id="{6553D132-2973-4237-B56B-452E88F280E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47461" y="6399891"/>
            <a:ext cx="290657" cy="292608"/>
          </a:xfrm>
          <a:prstGeom prst="rect">
            <a:avLst/>
          </a:prstGeom>
        </p:spPr>
      </p:pic>
    </p:spTree>
    <p:extLst>
      <p:ext uri="{BB962C8B-B14F-4D97-AF65-F5344CB8AC3E}">
        <p14:creationId xmlns:p14="http://schemas.microsoft.com/office/powerpoint/2010/main" val="291626771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pic>
        <p:nvPicPr>
          <p:cNvPr id="10" name="WC glyph" descr="WC logo">
            <a:extLst>
              <a:ext uri="{FF2B5EF4-FFF2-40B4-BE49-F238E27FC236}">
                <a16:creationId xmlns:a16="http://schemas.microsoft.com/office/drawing/2014/main" id="{C5115706-B83A-4B30-97F2-9A1A6B7D812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0927820" y="6400800"/>
            <a:ext cx="290657" cy="292608"/>
          </a:xfrm>
          <a:prstGeom prst="rect">
            <a:avLst/>
          </a:prstGeom>
        </p:spPr>
      </p:pic>
    </p:spTree>
    <p:extLst>
      <p:ext uri="{BB962C8B-B14F-4D97-AF65-F5344CB8AC3E}">
        <p14:creationId xmlns:p14="http://schemas.microsoft.com/office/powerpoint/2010/main" val="210866976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pic>
        <p:nvPicPr>
          <p:cNvPr id="14" name="WC glyph" descr="WC logo">
            <a:extLst>
              <a:ext uri="{FF2B5EF4-FFF2-40B4-BE49-F238E27FC236}">
                <a16:creationId xmlns:a16="http://schemas.microsoft.com/office/drawing/2014/main" id="{89443C5A-A16A-4C47-9A67-3AF998A68DE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13279" y="6400800"/>
            <a:ext cx="290657" cy="292608"/>
          </a:xfrm>
          <a:prstGeom prst="rect">
            <a:avLst/>
          </a:prstGeom>
        </p:spPr>
      </p:pic>
    </p:spTree>
    <p:extLst>
      <p:ext uri="{BB962C8B-B14F-4D97-AF65-F5344CB8AC3E}">
        <p14:creationId xmlns:p14="http://schemas.microsoft.com/office/powerpoint/2010/main" val="61380531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normAutofit/>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normAutofit/>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pic>
        <p:nvPicPr>
          <p:cNvPr id="16" name="WC glyph" descr="WC logo">
            <a:extLst>
              <a:ext uri="{FF2B5EF4-FFF2-40B4-BE49-F238E27FC236}">
                <a16:creationId xmlns:a16="http://schemas.microsoft.com/office/drawing/2014/main" id="{8245F684-24DB-4657-9AA3-3C3EE7144C5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bwMode="black">
          <a:xfrm>
            <a:off x="11030370" y="6400800"/>
            <a:ext cx="290657" cy="292608"/>
          </a:xfrm>
          <a:prstGeom prst="rect">
            <a:avLst/>
          </a:prstGeom>
        </p:spPr>
      </p:pic>
    </p:spTree>
    <p:extLst>
      <p:ext uri="{BB962C8B-B14F-4D97-AF65-F5344CB8AC3E}">
        <p14:creationId xmlns:p14="http://schemas.microsoft.com/office/powerpoint/2010/main" val="120732710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rmAutofit/>
          </a:bodyP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rmAutofit/>
          </a:bodyP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3"/>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pic>
        <p:nvPicPr>
          <p:cNvPr id="6" name="WC glyph" descr="WC logo">
            <a:extLst>
              <a:ext uri="{FF2B5EF4-FFF2-40B4-BE49-F238E27FC236}">
                <a16:creationId xmlns:a16="http://schemas.microsoft.com/office/drawing/2014/main" id="{D4F8CBAC-7F07-442C-B3F2-D0997AE23F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10987641" y="6416983"/>
            <a:ext cx="290657" cy="292608"/>
          </a:xfrm>
          <a:prstGeom prst="rect">
            <a:avLst/>
          </a:prstGeom>
        </p:spPr>
      </p:pic>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10" name="Picture 9" descr="A building next to a body of water">
            <a:extLst>
              <a:ext uri="{FF2B5EF4-FFF2-40B4-BE49-F238E27FC236}">
                <a16:creationId xmlns:a16="http://schemas.microsoft.com/office/drawing/2014/main" id="{12356880-928A-4C82-8970-B37FC0866B56}"/>
              </a:ext>
            </a:extLst>
          </p:cNvPr>
          <p:cNvPicPr>
            <a:picLocks noChangeAspect="1"/>
          </p:cNvPicPr>
          <p:nvPr userDrawn="1"/>
        </p:nvPicPr>
        <p:blipFill rotWithShape="1">
          <a:blip r:embed="rId2"/>
          <a:srcRect l="12263" r="12263"/>
          <a:stretch/>
        </p:blipFill>
        <p:spPr>
          <a:xfrm>
            <a:off x="8127999" y="0"/>
            <a:ext cx="4064002" cy="6858000"/>
          </a:xfrm>
          <a:prstGeom prst="rect">
            <a:avLst/>
          </a:prstGeom>
        </p:spPr>
      </p:pic>
      <p:pic>
        <p:nvPicPr>
          <p:cNvPr id="4" name="Picture 3" descr="SPARK Event logo">
            <a:extLst>
              <a:ext uri="{FF2B5EF4-FFF2-40B4-BE49-F238E27FC236}">
                <a16:creationId xmlns:a16="http://schemas.microsoft.com/office/drawing/2014/main" id="{9777C121-2291-4752-A54D-8815CDB9F01A}"/>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A group of people walking in front of a building">
            <a:extLst>
              <a:ext uri="{FF2B5EF4-FFF2-40B4-BE49-F238E27FC236}">
                <a16:creationId xmlns:a16="http://schemas.microsoft.com/office/drawing/2014/main" id="{CBCB491C-2344-4ADB-8240-53852BD79B4B}"/>
              </a:ext>
            </a:extLst>
          </p:cNvPr>
          <p:cNvPicPr>
            <a:picLocks noChangeAspect="1"/>
          </p:cNvPicPr>
          <p:nvPr userDrawn="1"/>
        </p:nvPicPr>
        <p:blipFill rotWithShape="1">
          <a:blip r:embed="rId2"/>
          <a:srcRect l="13882" t="694" b="2483"/>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42F3DD34-FC92-4DA6-B82B-34FBD52D7C47}"/>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27772499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a:extLst>
              <a:ext uri="{FF2B5EF4-FFF2-40B4-BE49-F238E27FC236}">
                <a16:creationId xmlns:a16="http://schemas.microsoft.com/office/drawing/2014/main" id="{A184EEDC-EEFF-4BF1-8C36-0F1EC045FD06}"/>
              </a:ext>
            </a:extLst>
          </p:cNvPr>
          <p:cNvPicPr>
            <a:picLocks noChangeAspect="1"/>
          </p:cNvPicPr>
          <p:nvPr userDrawn="1"/>
        </p:nvPicPr>
        <p:blipFill rotWithShape="1">
          <a:blip r:embed="rId2"/>
          <a:srcRect l="26241" t="426"/>
          <a:stretch/>
        </p:blipFill>
        <p:spPr>
          <a:xfrm>
            <a:off x="8128000" y="-1"/>
            <a:ext cx="4064000" cy="6857999"/>
          </a:xfrm>
          <a:prstGeom prst="rect">
            <a:avLst/>
          </a:prstGeom>
        </p:spPr>
      </p:pic>
      <p:pic>
        <p:nvPicPr>
          <p:cNvPr id="3" name="Picture 2" descr="SPARK Event logo">
            <a:extLst>
              <a:ext uri="{FF2B5EF4-FFF2-40B4-BE49-F238E27FC236}">
                <a16:creationId xmlns:a16="http://schemas.microsoft.com/office/drawing/2014/main" id="{D3DE7FA7-2CDD-4402-9DD6-21978E0374AF}"/>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9562668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4" name="Picture 3" descr="People walking outside of a building">
            <a:extLst>
              <a:ext uri="{FF2B5EF4-FFF2-40B4-BE49-F238E27FC236}">
                <a16:creationId xmlns:a16="http://schemas.microsoft.com/office/drawing/2014/main" id="{27A30450-231A-472F-8283-664DDDDDBA28}"/>
              </a:ext>
            </a:extLst>
          </p:cNvPr>
          <p:cNvPicPr>
            <a:picLocks noChangeAspect="1"/>
          </p:cNvPicPr>
          <p:nvPr userDrawn="1"/>
        </p:nvPicPr>
        <p:blipFill>
          <a:blip r:embed="rId2"/>
          <a:srcRect/>
          <a:stretch/>
        </p:blipFill>
        <p:spPr>
          <a:xfrm>
            <a:off x="1525" y="0"/>
            <a:ext cx="12188950" cy="6857999"/>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10" name="Rectangle 9">
            <a:extLst>
              <a:ext uri="{FF2B5EF4-FFF2-40B4-BE49-F238E27FC236}">
                <a16:creationId xmlns:a16="http://schemas.microsoft.com/office/drawing/2014/main" id="{B4F9EC6D-F4DD-4865-84A3-4549C8763D30}"/>
              </a:ext>
              <a:ext uri="{C183D7F6-B498-43B3-948B-1728B52AA6E4}">
                <adec:decorative xmlns:adec="http://schemas.microsoft.com/office/drawing/2017/decorative" val="1"/>
              </a:ext>
            </a:extLst>
          </p:cNvPr>
          <p:cNvSpPr/>
          <p:nvPr userDrawn="1"/>
        </p:nvSpPr>
        <p:spPr bwMode="auto">
          <a:xfrm>
            <a:off x="-9525" y="5383762"/>
            <a:ext cx="12211049" cy="1474238"/>
          </a:xfrm>
          <a:prstGeom prst="rect">
            <a:avLst/>
          </a:prstGeom>
          <a:solidFill>
            <a:schemeClr val="bg1">
              <a:alpha val="80000"/>
            </a:schemeClr>
          </a:solidFill>
          <a:ln w="9525" cap="flat" cmpd="sng" algn="ctr">
            <a:noFill/>
            <a:prstDash val="solid"/>
            <a:headEnd type="none" w="med" len="med"/>
            <a:tailEnd type="none" w="med" len="me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marL="0" marR="0" lvl="0" indent="0" algn="ctr" defTabSz="932472" eaLnBrk="1" fontAlgn="base" latinLnBrk="0" hangingPunct="1">
              <a:lnSpc>
                <a:spcPct val="100000"/>
              </a:lnSpc>
              <a:spcBef>
                <a:spcPct val="0"/>
              </a:spcBef>
              <a:spcAft>
                <a:spcPct val="0"/>
              </a:spcAft>
              <a:buClrTx/>
              <a:buSzTx/>
              <a:buFontTx/>
              <a:buNone/>
              <a:tabLst/>
              <a:defRPr/>
            </a:pPr>
            <a:endParaRPr kumimoji="0" lang="en-US" sz="9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pic>
        <p:nvPicPr>
          <p:cNvPr id="6" name="Picture 5" descr="SPARK Event logo">
            <a:extLst>
              <a:ext uri="{FF2B5EF4-FFF2-40B4-BE49-F238E27FC236}">
                <a16:creationId xmlns:a16="http://schemas.microsoft.com/office/drawing/2014/main" id="{5B8064A7-B870-46EB-AC39-E38B67013E65}"/>
              </a:ext>
            </a:extLst>
          </p:cNvPr>
          <p:cNvPicPr>
            <a:picLocks noChangeAspect="1"/>
          </p:cNvPicPr>
          <p:nvPr userDrawn="1"/>
        </p:nvPicPr>
        <p:blipFill>
          <a:blip r:embed="rId4"/>
          <a:stretch>
            <a:fillRect/>
          </a:stretch>
        </p:blipFill>
        <p:spPr>
          <a:xfrm>
            <a:off x="10531504" y="5640304"/>
            <a:ext cx="1518066" cy="1062645"/>
          </a:xfrm>
          <a:prstGeom prst="rect">
            <a:avLst/>
          </a:prstGeom>
        </p:spPr>
      </p:pic>
    </p:spTree>
    <p:extLst>
      <p:ext uri="{BB962C8B-B14F-4D97-AF65-F5344CB8AC3E}">
        <p14:creationId xmlns:p14="http://schemas.microsoft.com/office/powerpoint/2010/main" val="39663919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4">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5" name="Picture 4" descr="Building interior">
            <a:extLst>
              <a:ext uri="{FF2B5EF4-FFF2-40B4-BE49-F238E27FC236}">
                <a16:creationId xmlns:a16="http://schemas.microsoft.com/office/drawing/2014/main" id="{B699B570-B4DD-40CB-B922-88CB57977377}"/>
              </a:ext>
            </a:extLst>
          </p:cNvPr>
          <p:cNvPicPr>
            <a:picLocks noChangeAspect="1"/>
          </p:cNvPicPr>
          <p:nvPr userDrawn="1"/>
        </p:nvPicPr>
        <p:blipFill rotWithShape="1">
          <a:blip r:embed="rId2"/>
          <a:srcRect l="7234" r="3820"/>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7290F9B6-22CF-4237-84F0-AF5BB432FEE4}"/>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942101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Title 5">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4" name="Picture 3" descr="Two people talking">
            <a:extLst>
              <a:ext uri="{FF2B5EF4-FFF2-40B4-BE49-F238E27FC236}">
                <a16:creationId xmlns:a16="http://schemas.microsoft.com/office/drawing/2014/main" id="{F74346D8-BFA4-49B0-9764-4330354D688F}"/>
              </a:ext>
            </a:extLst>
          </p:cNvPr>
          <p:cNvPicPr>
            <a:picLocks noChangeAspect="1"/>
          </p:cNvPicPr>
          <p:nvPr userDrawn="1"/>
        </p:nvPicPr>
        <p:blipFill rotWithShape="1">
          <a:blip r:embed="rId2"/>
          <a:srcRect l="50803" r="969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BF619DB2-9DD2-471A-B2CB-5C9A0B22DF5F}"/>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42268319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6">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892669"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pic>
        <p:nvPicPr>
          <p:cNvPr id="5" name="Picture 4" descr="People working in front of a window">
            <a:extLst>
              <a:ext uri="{FF2B5EF4-FFF2-40B4-BE49-F238E27FC236}">
                <a16:creationId xmlns:a16="http://schemas.microsoft.com/office/drawing/2014/main" id="{9C6CE9ED-4568-43C2-9DCC-0A4B173ADE42}"/>
              </a:ext>
            </a:extLst>
          </p:cNvPr>
          <p:cNvPicPr>
            <a:picLocks noChangeAspect="1"/>
          </p:cNvPicPr>
          <p:nvPr userDrawn="1"/>
        </p:nvPicPr>
        <p:blipFill rotWithShape="1">
          <a:blip r:embed="rId2"/>
          <a:srcRect l="26510" t="923" r="941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5D498427-9BB2-4620-A52B-C18FADFADF74}"/>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6938266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2F2F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774863" cy="498598"/>
          </a:xfrm>
          <a:noFill/>
        </p:spPr>
        <p:txBody>
          <a:bodyPr wrap="square" lIns="0" tIns="0" rIns="0" bIns="0" anchor="b" anchorCtr="0">
            <a:norm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774863" cy="338554"/>
          </a:xfrm>
          <a:noFill/>
        </p:spPr>
        <p:txBody>
          <a:bodyPr wrap="square" lIns="0" tIns="0" rIns="0" bIns="0">
            <a:norm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pic>
        <p:nvPicPr>
          <p:cNvPr id="11" name="Picture 10" descr="Building interior">
            <a:extLst>
              <a:ext uri="{FF2B5EF4-FFF2-40B4-BE49-F238E27FC236}">
                <a16:creationId xmlns:a16="http://schemas.microsoft.com/office/drawing/2014/main" id="{4EF6E4B6-CE6C-4950-9E63-5502BD6DD104}"/>
              </a:ext>
            </a:extLst>
          </p:cNvPr>
          <p:cNvPicPr>
            <a:picLocks noChangeAspect="1"/>
          </p:cNvPicPr>
          <p:nvPr userDrawn="1"/>
        </p:nvPicPr>
        <p:blipFill rotWithShape="1">
          <a:blip r:embed="rId2"/>
          <a:srcRect l="16985" t="275" r="17261"/>
          <a:stretch/>
        </p:blipFill>
        <p:spPr>
          <a:xfrm>
            <a:off x="8128000" y="0"/>
            <a:ext cx="4064000" cy="6858000"/>
          </a:xfrm>
          <a:prstGeom prst="rect">
            <a:avLst/>
          </a:prstGeom>
        </p:spPr>
      </p:pic>
      <p:pic>
        <p:nvPicPr>
          <p:cNvPr id="3" name="Picture 2" descr="SPARK Event logo">
            <a:extLst>
              <a:ext uri="{FF2B5EF4-FFF2-40B4-BE49-F238E27FC236}">
                <a16:creationId xmlns:a16="http://schemas.microsoft.com/office/drawing/2014/main" id="{32480349-78FF-4757-847B-00D50804C2E0}"/>
              </a:ext>
            </a:extLst>
          </p:cNvPr>
          <p:cNvPicPr>
            <a:picLocks noChangeAspect="1"/>
          </p:cNvPicPr>
          <p:nvPr userDrawn="1"/>
        </p:nvPicPr>
        <p:blipFill>
          <a:blip r:embed="rId3"/>
          <a:stretch>
            <a:fillRect/>
          </a:stretch>
        </p:blipFill>
        <p:spPr>
          <a:xfrm>
            <a:off x="6420977" y="5630476"/>
            <a:ext cx="1415516" cy="99086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losing logo slide">
    <p:bg>
      <p:bgPr>
        <a:solidFill>
          <a:srgbClr val="2F2F2F"/>
        </a:solidFill>
        <a:effectLst/>
      </p:bgPr>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userDrawn="1"/>
        </p:nvSpPr>
        <p:spPr bwMode="blackWhite">
          <a:xfrm>
            <a:off x="229772" y="6434717"/>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
        <p:nvSpPr>
          <p:cNvPr id="3" name="TextBox 2">
            <a:extLst>
              <a:ext uri="{FF2B5EF4-FFF2-40B4-BE49-F238E27FC236}">
                <a16:creationId xmlns:a16="http://schemas.microsoft.com/office/drawing/2014/main" id="{2FA08BFE-A681-433C-8674-858361FE3C9B}"/>
              </a:ext>
            </a:extLst>
          </p:cNvPr>
          <p:cNvSpPr txBox="1"/>
          <p:nvPr userDrawn="1"/>
        </p:nvSpPr>
        <p:spPr>
          <a:xfrm>
            <a:off x="229771" y="2794782"/>
            <a:ext cx="10673359" cy="1723549"/>
          </a:xfrm>
          <a:prstGeom prst="rect">
            <a:avLst/>
          </a:prstGeom>
          <a:noFill/>
        </p:spPr>
        <p:txBody>
          <a:bodyPr wrap="square" lIns="0" tIns="0" rIns="0" bIns="0" rtlCol="0">
            <a:spAutoFit/>
          </a:bodyPr>
          <a:lstStyle/>
          <a:p>
            <a:pPr algn="l"/>
            <a:r>
              <a:rPr lang="en-US" sz="2800">
                <a:gradFill>
                  <a:gsLst>
                    <a:gs pos="2917">
                      <a:schemeClr val="tx1"/>
                    </a:gs>
                    <a:gs pos="30000">
                      <a:schemeClr val="tx1"/>
                    </a:gs>
                  </a:gsLst>
                  <a:lin ang="5400000" scaled="0"/>
                </a:gradFill>
              </a:rPr>
              <a:t>Thank you for attending this Microsoft SPARK FY22H2 session.</a:t>
            </a:r>
            <a:br>
              <a:rPr lang="en-US" sz="2800">
                <a:gradFill>
                  <a:gsLst>
                    <a:gs pos="2917">
                      <a:schemeClr val="tx1"/>
                    </a:gs>
                    <a:gs pos="30000">
                      <a:schemeClr val="tx1"/>
                    </a:gs>
                  </a:gsLst>
                  <a:lin ang="5400000" scaled="0"/>
                </a:gradFill>
              </a:rPr>
            </a:br>
            <a:br>
              <a:rPr lang="en-US" sz="2800">
                <a:gradFill>
                  <a:gsLst>
                    <a:gs pos="2917">
                      <a:schemeClr val="tx1"/>
                    </a:gs>
                    <a:gs pos="30000">
                      <a:schemeClr val="tx1"/>
                    </a:gs>
                  </a:gsLst>
                  <a:lin ang="5400000" scaled="0"/>
                </a:gradFill>
              </a:rPr>
            </a:br>
            <a:r>
              <a:rPr lang="en-US" sz="2800">
                <a:gradFill>
                  <a:gsLst>
                    <a:gs pos="2917">
                      <a:schemeClr val="tx1"/>
                    </a:gs>
                    <a:gs pos="30000">
                      <a:schemeClr val="tx1"/>
                    </a:gs>
                  </a:gsLst>
                  <a:lin ang="5400000" scaled="0"/>
                </a:gradFill>
              </a:rPr>
              <a:t>Please consider filling out our survey to help support the event and to provide feedback.</a:t>
            </a:r>
          </a:p>
        </p:txBody>
      </p:sp>
    </p:spTree>
    <p:extLst>
      <p:ext uri="{BB962C8B-B14F-4D97-AF65-F5344CB8AC3E}">
        <p14:creationId xmlns:p14="http://schemas.microsoft.com/office/powerpoint/2010/main" val="19665270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NDA Slide - Do Not Alter">
    <p:bg>
      <p:bgPr>
        <a:solidFill>
          <a:srgbClr val="002050"/>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71A9524-7E03-49F3-B3F0-0B5EFC23BD4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55297" y="2438285"/>
            <a:ext cx="2940541" cy="2940541"/>
          </a:xfrm>
          <a:prstGeom prst="rect">
            <a:avLst/>
          </a:prstGeom>
        </p:spPr>
      </p:pic>
      <p:pic>
        <p:nvPicPr>
          <p:cNvPr id="9" name="Picture 8">
            <a:extLst>
              <a:ext uri="{FF2B5EF4-FFF2-40B4-BE49-F238E27FC236}">
                <a16:creationId xmlns:a16="http://schemas.microsoft.com/office/drawing/2014/main" id="{062D61AB-7FDB-4188-878F-A38A5C088A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37033" y="2438285"/>
            <a:ext cx="2940541" cy="2940541"/>
          </a:xfrm>
          <a:prstGeom prst="rect">
            <a:avLst/>
          </a:prstGeom>
        </p:spPr>
      </p:pic>
      <p:pic>
        <p:nvPicPr>
          <p:cNvPr id="10" name="Picture 9">
            <a:extLst>
              <a:ext uri="{FF2B5EF4-FFF2-40B4-BE49-F238E27FC236}">
                <a16:creationId xmlns:a16="http://schemas.microsoft.com/office/drawing/2014/main" id="{A522C919-265D-4079-8E2A-EFE703B1532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096166" y="2438285"/>
            <a:ext cx="2940541" cy="2940541"/>
          </a:xfrm>
          <a:prstGeom prst="rect">
            <a:avLst/>
          </a:prstGeom>
        </p:spPr>
      </p:pic>
      <p:pic>
        <p:nvPicPr>
          <p:cNvPr id="11" name="Picture 10">
            <a:extLst>
              <a:ext uri="{FF2B5EF4-FFF2-40B4-BE49-F238E27FC236}">
                <a16:creationId xmlns:a16="http://schemas.microsoft.com/office/drawing/2014/main" id="{1A307826-6852-4BE3-990E-01041A8BE8A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14430" y="2438285"/>
            <a:ext cx="2940541" cy="2940541"/>
          </a:xfrm>
          <a:prstGeom prst="rect">
            <a:avLst/>
          </a:prstGeom>
        </p:spPr>
      </p:pic>
      <p:sp>
        <p:nvSpPr>
          <p:cNvPr id="12" name="Content Placeholder 2">
            <a:extLst>
              <a:ext uri="{FF2B5EF4-FFF2-40B4-BE49-F238E27FC236}">
                <a16:creationId xmlns:a16="http://schemas.microsoft.com/office/drawing/2014/main" id="{942E73A8-E37F-4465-B77A-63683283F6F1}"/>
              </a:ext>
            </a:extLst>
          </p:cNvPr>
          <p:cNvSpPr txBox="1">
            <a:spLocks/>
          </p:cNvSpPr>
          <p:nvPr userDrawn="1"/>
        </p:nvSpPr>
        <p:spPr>
          <a:xfrm>
            <a:off x="214429" y="241958"/>
            <a:ext cx="11677333" cy="1799496"/>
          </a:xfrm>
          <a:prstGeom prst="rect">
            <a:avLst/>
          </a:prstGeom>
        </p:spPr>
        <p:txBody>
          <a:bodyPr lIns="243805" tIns="60952" rIns="243805" bIns="243805"/>
          <a:lstStyle>
            <a:lvl1pPr marL="0" indent="0">
              <a:spcBef>
                <a:spcPts val="1000"/>
              </a:spcBef>
              <a:buNone/>
              <a:defRPr sz="1800" baseline="0">
                <a:solidFill>
                  <a:srgbClr val="FFFFFF"/>
                </a:solidFill>
                <a:latin typeface="Segoe UI"/>
                <a:cs typeface="Segoe UI"/>
              </a:defRPr>
            </a:lvl1pPr>
            <a:lvl2pPr>
              <a:spcBef>
                <a:spcPts val="1000"/>
              </a:spcBef>
              <a:defRPr sz="1600">
                <a:solidFill>
                  <a:srgbClr val="FFFFFF"/>
                </a:solidFill>
                <a:latin typeface="Segoe UI"/>
                <a:cs typeface="Segoe UI"/>
              </a:defRPr>
            </a:lvl2pPr>
            <a:lvl3pPr>
              <a:spcBef>
                <a:spcPts val="1000"/>
              </a:spcBef>
              <a:defRPr sz="1400">
                <a:solidFill>
                  <a:srgbClr val="FFFFFF"/>
                </a:solidFill>
                <a:latin typeface="Segoe UI"/>
                <a:cs typeface="Segoe UI"/>
              </a:defRPr>
            </a:lvl3pPr>
            <a:lvl4pPr>
              <a:spcBef>
                <a:spcPts val="1000"/>
              </a:spcBef>
              <a:defRPr sz="1200">
                <a:solidFill>
                  <a:srgbClr val="FFFFFF"/>
                </a:solidFill>
                <a:latin typeface="Segoe UI"/>
                <a:cs typeface="Segoe UI"/>
              </a:defRPr>
            </a:lvl4pPr>
            <a:lvl5pPr>
              <a:spcBef>
                <a:spcPts val="1000"/>
              </a:spcBef>
              <a:defRPr sz="1000">
                <a:solidFill>
                  <a:srgbClr val="FFFFFF"/>
                </a:solidFill>
                <a:latin typeface="Segoe UI"/>
                <a:cs typeface="Segoe UI"/>
              </a:defRPr>
            </a:lvl5pPr>
          </a:lstStyle>
          <a:p>
            <a:pPr lvl="0">
              <a:defRPr/>
            </a:pPr>
            <a:r>
              <a:rPr lang="en-US" sz="5400" i="0">
                <a:solidFill>
                  <a:schemeClr val="bg1"/>
                </a:solidFill>
                <a:latin typeface="+mn-lt"/>
                <a:cs typeface="Segoe UI Light"/>
              </a:rPr>
              <a:t>Microsoft Confidential</a:t>
            </a:r>
          </a:p>
          <a:p>
            <a:pPr lvl="0">
              <a:spcBef>
                <a:spcPts val="0"/>
              </a:spcBef>
              <a:defRPr/>
            </a:pPr>
            <a:r>
              <a:rPr lang="en-US" sz="3600" i="1">
                <a:solidFill>
                  <a:schemeClr val="bg1"/>
                </a:solidFill>
                <a:latin typeface="+mn-lt"/>
                <a:cs typeface="Segoe UI Light"/>
              </a:rPr>
              <a:t>All content is NDA unless otherwise stated.</a:t>
            </a:r>
          </a:p>
        </p:txBody>
      </p:sp>
      <p:sp>
        <p:nvSpPr>
          <p:cNvPr id="13" name="TextBox 12">
            <a:extLst>
              <a:ext uri="{FF2B5EF4-FFF2-40B4-BE49-F238E27FC236}">
                <a16:creationId xmlns:a16="http://schemas.microsoft.com/office/drawing/2014/main" id="{89C95BDF-3890-4710-B440-1A01899FF4BB}"/>
              </a:ext>
            </a:extLst>
          </p:cNvPr>
          <p:cNvSpPr txBox="1"/>
          <p:nvPr userDrawn="1"/>
        </p:nvSpPr>
        <p:spPr>
          <a:xfrm>
            <a:off x="407010" y="6379834"/>
            <a:ext cx="1395659" cy="164212"/>
          </a:xfrm>
          <a:prstGeom prst="rect">
            <a:avLst/>
          </a:prstGeom>
          <a:noFill/>
        </p:spPr>
        <p:txBody>
          <a:bodyPr wrap="square" lIns="0" tIns="0" rIns="0" bIns="0" rtlCol="0" anchor="t">
            <a:spAutoFit/>
          </a:bodyPr>
          <a:lstStyle/>
          <a:p>
            <a:pPr algn="l"/>
            <a:r>
              <a:rPr lang="en-US" sz="1067">
                <a:solidFill>
                  <a:schemeClr val="bg1"/>
                </a:solidFill>
                <a:latin typeface="Segoe UI"/>
                <a:cs typeface="Segoe UI"/>
              </a:rPr>
              <a:t>Microsoft Confidential</a:t>
            </a:r>
          </a:p>
        </p:txBody>
      </p:sp>
    </p:spTree>
    <p:extLst>
      <p:ext uri="{BB962C8B-B14F-4D97-AF65-F5344CB8AC3E}">
        <p14:creationId xmlns:p14="http://schemas.microsoft.com/office/powerpoint/2010/main" val="355253998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5813004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21125" cy="553998"/>
          </a:xfrm>
        </p:spPr>
        <p:txBody>
          <a:bodyPr>
            <a:normAutofit/>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a:xfrm>
            <a:off x="588263" y="457200"/>
            <a:ext cx="11016647" cy="553998"/>
          </a:xfrm>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ormAutofit/>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24536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21125" cy="553998"/>
          </a:xfrm>
        </p:spPr>
        <p:txBody>
          <a:bodyPr>
            <a:normAutofit/>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normAutofit/>
          </a:bodyPr>
          <a:lstStyle>
            <a:lvl1pPr>
              <a:defRPr sz="2000" spc="0">
                <a:latin typeface="+mj-lt"/>
                <a:cs typeface="Segoe UI" panose="020B0502040204020203" pitchFamily="34" charset="0"/>
              </a:defRPr>
            </a:lvl1pPr>
          </a:lstStyle>
          <a:p>
            <a:r>
              <a:rPr lang="en-US"/>
              <a:t>Click to edit Master title style</a:t>
            </a:r>
          </a:p>
        </p:txBody>
      </p:sp>
      <p:pic>
        <p:nvPicPr>
          <p:cNvPr id="5" name="WC glyph" descr="WC logo">
            <a:extLst>
              <a:ext uri="{FF2B5EF4-FFF2-40B4-BE49-F238E27FC236}">
                <a16:creationId xmlns:a16="http://schemas.microsoft.com/office/drawing/2014/main" id="{34F6A35F-0EBD-4E2D-85F8-A5C9BB55C6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black">
          <a:xfrm>
            <a:off x="11038916" y="6382799"/>
            <a:ext cx="290657" cy="292608"/>
          </a:xfrm>
          <a:prstGeom prst="rect">
            <a:avLst/>
          </a:prstGeom>
        </p:spPr>
      </p:pic>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normAutofit/>
          </a:bodyPr>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normAutofit/>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0885658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9"/>
          <a:srcRect l="762"/>
          <a:stretch/>
        </p:blipFill>
        <p:spPr>
          <a:xfrm rot="5400000">
            <a:off x="9464500" y="2843773"/>
            <a:ext cx="6858000" cy="1170455"/>
          </a:xfrm>
          <a:prstGeom prst="rect">
            <a:avLst/>
          </a:prstGeom>
        </p:spPr>
      </p:pic>
      <p:pic>
        <p:nvPicPr>
          <p:cNvPr id="5" name="Picture 4" descr="SPARK Event logo">
            <a:extLst>
              <a:ext uri="{FF2B5EF4-FFF2-40B4-BE49-F238E27FC236}">
                <a16:creationId xmlns:a16="http://schemas.microsoft.com/office/drawing/2014/main" id="{6052AD71-7975-4051-9150-1350EFA3BB1D}"/>
              </a:ext>
            </a:extLst>
          </p:cNvPr>
          <p:cNvPicPr>
            <a:picLocks noChangeAspect="1"/>
          </p:cNvPicPr>
          <p:nvPr userDrawn="1"/>
        </p:nvPicPr>
        <p:blipFill>
          <a:blip r:embed="rId30"/>
          <a:stretch>
            <a:fillRect/>
          </a:stretch>
        </p:blipFill>
        <p:spPr>
          <a:xfrm>
            <a:off x="11206622" y="6272782"/>
            <a:ext cx="836025" cy="585217"/>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841" r:id="rId1"/>
    <p:sldLayoutId id="2147484842" r:id="rId2"/>
    <p:sldLayoutId id="2147484843" r:id="rId3"/>
    <p:sldLayoutId id="2147484710" r:id="rId4"/>
    <p:sldLayoutId id="2147484240" r:id="rId5"/>
    <p:sldLayoutId id="2147484736" r:id="rId6"/>
    <p:sldLayoutId id="2147484639" r:id="rId7"/>
    <p:sldLayoutId id="2147484603" r:id="rId8"/>
    <p:sldLayoutId id="2147484751" r:id="rId9"/>
    <p:sldLayoutId id="2147484752" r:id="rId10"/>
    <p:sldLayoutId id="2147484777" r:id="rId11"/>
    <p:sldLayoutId id="2147484778" r:id="rId12"/>
    <p:sldLayoutId id="2147484780" r:id="rId13"/>
    <p:sldLayoutId id="2147484781" r:id="rId14"/>
    <p:sldLayoutId id="2147484782" r:id="rId15"/>
    <p:sldLayoutId id="2147484787" r:id="rId16"/>
    <p:sldLayoutId id="2147484584" r:id="rId17"/>
    <p:sldLayoutId id="2147484857" r:id="rId18"/>
    <p:sldLayoutId id="2147484858" r:id="rId19"/>
    <p:sldLayoutId id="2147484859" r:id="rId20"/>
    <p:sldLayoutId id="2147484860" r:id="rId21"/>
    <p:sldLayoutId id="2147484861" r:id="rId22"/>
    <p:sldLayoutId id="2147484249" r:id="rId23"/>
    <p:sldLayoutId id="2147484671" r:id="rId24"/>
    <p:sldLayoutId id="2147484846" r:id="rId25"/>
    <p:sldLayoutId id="2147484263" r:id="rId26"/>
    <p:sldLayoutId id="2147484886" r:id="rId2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zure/container-instances/container-instances-container-group-ssl"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zimmergren.net/azure-container-instances-dotnet-core-api-application-gateway-http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hyperlink" Target="http://aka.ms/MicrosoftSPARK"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18/10/relationships/comments" Target="../comments/modernComment_67C_EBE60CF7.xm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23A4ADF-5709-4BFF-97D4-55C50A4DC0B5}"/>
              </a:ext>
            </a:extLst>
          </p:cNvPr>
          <p:cNvSpPr>
            <a:spLocks noGrp="1"/>
          </p:cNvSpPr>
          <p:nvPr>
            <p:ph type="body" sz="quarter" idx="12"/>
          </p:nvPr>
        </p:nvSpPr>
        <p:spPr>
          <a:xfrm>
            <a:off x="582042" y="3962400"/>
            <a:ext cx="4164583" cy="338554"/>
          </a:xfrm>
        </p:spPr>
        <p:txBody>
          <a:bodyPr/>
          <a:lstStyle/>
          <a:p>
            <a:r>
              <a:rPr lang="en-US" dirty="0"/>
              <a:t>Jordan Bean and Matt Ruma</a:t>
            </a:r>
          </a:p>
        </p:txBody>
      </p:sp>
      <p:sp>
        <p:nvSpPr>
          <p:cNvPr id="5" name="Title 4">
            <a:extLst>
              <a:ext uri="{FF2B5EF4-FFF2-40B4-BE49-F238E27FC236}">
                <a16:creationId xmlns:a16="http://schemas.microsoft.com/office/drawing/2014/main" id="{B9CA4B83-12AC-45BD-8668-70286E3D7E27}"/>
              </a:ext>
            </a:extLst>
          </p:cNvPr>
          <p:cNvSpPr>
            <a:spLocks noGrp="1"/>
          </p:cNvSpPr>
          <p:nvPr>
            <p:ph type="title"/>
          </p:nvPr>
        </p:nvSpPr>
        <p:spPr>
          <a:xfrm>
            <a:off x="588263" y="1871544"/>
            <a:ext cx="4167887" cy="1661993"/>
          </a:xfrm>
        </p:spPr>
        <p:txBody>
          <a:bodyPr/>
          <a:lstStyle/>
          <a:p>
            <a:r>
              <a:rPr lang="en-US" dirty="0"/>
              <a:t>Containers Everywhere in Azure!</a:t>
            </a:r>
          </a:p>
        </p:txBody>
      </p:sp>
    </p:spTree>
    <p:extLst>
      <p:ext uri="{BB962C8B-B14F-4D97-AF65-F5344CB8AC3E}">
        <p14:creationId xmlns:p14="http://schemas.microsoft.com/office/powerpoint/2010/main" val="368282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D9209-6C09-4418-9044-7C1F47A82E87}"/>
              </a:ext>
            </a:extLst>
          </p:cNvPr>
          <p:cNvSpPr>
            <a:spLocks noGrp="1"/>
          </p:cNvSpPr>
          <p:nvPr>
            <p:ph type="title"/>
          </p:nvPr>
        </p:nvSpPr>
        <p:spPr/>
        <p:txBody>
          <a:bodyPr/>
          <a:lstStyle/>
          <a:p>
            <a:r>
              <a:rPr lang="en-US" dirty="0"/>
              <a:t>Containerize Current Applications</a:t>
            </a:r>
          </a:p>
        </p:txBody>
      </p:sp>
      <p:sp>
        <p:nvSpPr>
          <p:cNvPr id="3" name="Content Placeholder 2">
            <a:extLst>
              <a:ext uri="{FF2B5EF4-FFF2-40B4-BE49-F238E27FC236}">
                <a16:creationId xmlns:a16="http://schemas.microsoft.com/office/drawing/2014/main" id="{C61B4AC3-784C-4F0F-BE23-F1AC833B8C89}"/>
              </a:ext>
            </a:extLst>
          </p:cNvPr>
          <p:cNvSpPr>
            <a:spLocks noGrp="1"/>
          </p:cNvSpPr>
          <p:nvPr>
            <p:ph sz="quarter" idx="10"/>
          </p:nvPr>
        </p:nvSpPr>
        <p:spPr/>
        <p:txBody>
          <a:bodyPr/>
          <a:lstStyle/>
          <a:p>
            <a:r>
              <a:rPr lang="en-US" dirty="0"/>
              <a:t>What is Azure Container Registry (ACR)?</a:t>
            </a:r>
          </a:p>
          <a:p>
            <a:r>
              <a:rPr lang="en-US" dirty="0"/>
              <a:t>Deploy containers to ACR</a:t>
            </a:r>
          </a:p>
          <a:p>
            <a:r>
              <a:rPr lang="en-US" dirty="0"/>
              <a:t>Tagging strategies, why we chose the one we did?</a:t>
            </a:r>
          </a:p>
        </p:txBody>
      </p:sp>
    </p:spTree>
    <p:extLst>
      <p:ext uri="{BB962C8B-B14F-4D97-AF65-F5344CB8AC3E}">
        <p14:creationId xmlns:p14="http://schemas.microsoft.com/office/powerpoint/2010/main" val="39120912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FC2E-777F-4447-B72E-4EF83D2D1CA5}"/>
              </a:ext>
            </a:extLst>
          </p:cNvPr>
          <p:cNvSpPr>
            <a:spLocks noGrp="1"/>
          </p:cNvSpPr>
          <p:nvPr>
            <p:ph type="title"/>
          </p:nvPr>
        </p:nvSpPr>
        <p:spPr/>
        <p:txBody>
          <a:bodyPr/>
          <a:lstStyle/>
          <a:p>
            <a:r>
              <a:rPr lang="en-US" dirty="0"/>
              <a:t>Host in Azure App Services for Containers</a:t>
            </a:r>
          </a:p>
        </p:txBody>
      </p:sp>
      <p:sp>
        <p:nvSpPr>
          <p:cNvPr id="3" name="Content Placeholder 2">
            <a:extLst>
              <a:ext uri="{FF2B5EF4-FFF2-40B4-BE49-F238E27FC236}">
                <a16:creationId xmlns:a16="http://schemas.microsoft.com/office/drawing/2014/main" id="{52B6C070-80E7-41A3-98F0-D41440FACCF7}"/>
              </a:ext>
            </a:extLst>
          </p:cNvPr>
          <p:cNvSpPr>
            <a:spLocks noGrp="1"/>
          </p:cNvSpPr>
          <p:nvPr>
            <p:ph sz="quarter" idx="10"/>
          </p:nvPr>
        </p:nvSpPr>
        <p:spPr/>
        <p:txBody>
          <a:bodyPr/>
          <a:lstStyle/>
          <a:p>
            <a:r>
              <a:rPr lang="en-US" dirty="0"/>
              <a:t>Review Azure infrastructure</a:t>
            </a:r>
          </a:p>
          <a:p>
            <a:r>
              <a:rPr lang="en-US" dirty="0"/>
              <a:t>Review GitHub workflow(s)</a:t>
            </a:r>
          </a:p>
          <a:p>
            <a:r>
              <a:rPr lang="en-US" dirty="0"/>
              <a:t>Deploy to Azure App Services for Containers</a:t>
            </a:r>
          </a:p>
          <a:p>
            <a:r>
              <a:rPr lang="en-US" dirty="0"/>
              <a:t>What are the pros and cons of Azure App Services for Containers?</a:t>
            </a:r>
          </a:p>
          <a:p>
            <a:endParaRPr lang="en-US" dirty="0"/>
          </a:p>
        </p:txBody>
      </p:sp>
    </p:spTree>
    <p:extLst>
      <p:ext uri="{BB962C8B-B14F-4D97-AF65-F5344CB8AC3E}">
        <p14:creationId xmlns:p14="http://schemas.microsoft.com/office/powerpoint/2010/main" val="51554557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FC2E-777F-4447-B72E-4EF83D2D1CA5}"/>
              </a:ext>
            </a:extLst>
          </p:cNvPr>
          <p:cNvSpPr>
            <a:spLocks noGrp="1"/>
          </p:cNvSpPr>
          <p:nvPr>
            <p:ph type="title"/>
          </p:nvPr>
        </p:nvSpPr>
        <p:spPr/>
        <p:txBody>
          <a:bodyPr/>
          <a:lstStyle/>
          <a:p>
            <a:r>
              <a:rPr lang="en-US" dirty="0"/>
              <a:t>Host in Azure Container Instances (ACI)</a:t>
            </a:r>
          </a:p>
        </p:txBody>
      </p:sp>
      <p:sp>
        <p:nvSpPr>
          <p:cNvPr id="3" name="Content Placeholder 2">
            <a:extLst>
              <a:ext uri="{FF2B5EF4-FFF2-40B4-BE49-F238E27FC236}">
                <a16:creationId xmlns:a16="http://schemas.microsoft.com/office/drawing/2014/main" id="{52B6C070-80E7-41A3-98F0-D41440FACCF7}"/>
              </a:ext>
            </a:extLst>
          </p:cNvPr>
          <p:cNvSpPr>
            <a:spLocks noGrp="1"/>
          </p:cNvSpPr>
          <p:nvPr>
            <p:ph sz="quarter" idx="10"/>
          </p:nvPr>
        </p:nvSpPr>
        <p:spPr/>
        <p:txBody>
          <a:bodyPr/>
          <a:lstStyle/>
          <a:p>
            <a:r>
              <a:rPr lang="en-US" dirty="0"/>
              <a:t>Review Azure infrastructure</a:t>
            </a:r>
          </a:p>
          <a:p>
            <a:r>
              <a:rPr lang="en-US" dirty="0"/>
              <a:t>Review GitHub workflow(s)</a:t>
            </a:r>
          </a:p>
          <a:p>
            <a:r>
              <a:rPr lang="en-US" dirty="0"/>
              <a:t>Deploy to ACI</a:t>
            </a:r>
          </a:p>
          <a:p>
            <a:r>
              <a:rPr lang="en-US" dirty="0"/>
              <a:t>What are the pros and cons of ACI?</a:t>
            </a:r>
          </a:p>
          <a:p>
            <a:pPr lvl="1"/>
            <a:r>
              <a:rPr lang="en-US" dirty="0"/>
              <a:t>Must deploy infrastructure each time, no “real” separate code deployment</a:t>
            </a:r>
          </a:p>
          <a:p>
            <a:pPr lvl="1"/>
            <a:r>
              <a:rPr lang="en-US" dirty="0"/>
              <a:t>No https out of the box, see </a:t>
            </a:r>
            <a:r>
              <a:rPr lang="en-US" dirty="0">
                <a:hlinkClick r:id="rId3"/>
              </a:rPr>
              <a:t>Enable a TLS endpoint in a sidecar container</a:t>
            </a:r>
            <a:r>
              <a:rPr lang="en-US" dirty="0"/>
              <a:t> or </a:t>
            </a:r>
            <a:r>
              <a:rPr lang="en-US" dirty="0">
                <a:hlinkClick r:id="rId4"/>
              </a:rPr>
              <a:t>Enable HTTPS using Application Gateway</a:t>
            </a:r>
            <a:r>
              <a:rPr lang="en-US" dirty="0"/>
              <a:t> </a:t>
            </a:r>
          </a:p>
          <a:p>
            <a:endParaRPr lang="en-US" dirty="0"/>
          </a:p>
        </p:txBody>
      </p:sp>
    </p:spTree>
    <p:extLst>
      <p:ext uri="{BB962C8B-B14F-4D97-AF65-F5344CB8AC3E}">
        <p14:creationId xmlns:p14="http://schemas.microsoft.com/office/powerpoint/2010/main" val="76027842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FC2E-777F-4447-B72E-4EF83D2D1CA5}"/>
              </a:ext>
            </a:extLst>
          </p:cNvPr>
          <p:cNvSpPr>
            <a:spLocks noGrp="1"/>
          </p:cNvSpPr>
          <p:nvPr>
            <p:ph type="title"/>
          </p:nvPr>
        </p:nvSpPr>
        <p:spPr/>
        <p:txBody>
          <a:bodyPr/>
          <a:lstStyle/>
          <a:p>
            <a:r>
              <a:rPr lang="en-US" dirty="0"/>
              <a:t>Host in Azure Kubernetes Service (AKS)</a:t>
            </a:r>
          </a:p>
        </p:txBody>
      </p:sp>
      <p:sp>
        <p:nvSpPr>
          <p:cNvPr id="3" name="Content Placeholder 2">
            <a:extLst>
              <a:ext uri="{FF2B5EF4-FFF2-40B4-BE49-F238E27FC236}">
                <a16:creationId xmlns:a16="http://schemas.microsoft.com/office/drawing/2014/main" id="{52B6C070-80E7-41A3-98F0-D41440FACCF7}"/>
              </a:ext>
            </a:extLst>
          </p:cNvPr>
          <p:cNvSpPr>
            <a:spLocks noGrp="1"/>
          </p:cNvSpPr>
          <p:nvPr>
            <p:ph sz="quarter" idx="10"/>
          </p:nvPr>
        </p:nvSpPr>
        <p:spPr/>
        <p:txBody>
          <a:bodyPr/>
          <a:lstStyle/>
          <a:p>
            <a:r>
              <a:rPr lang="en-US" dirty="0"/>
              <a:t>Review Azure infrastructure</a:t>
            </a:r>
          </a:p>
          <a:p>
            <a:r>
              <a:rPr lang="en-US" dirty="0"/>
              <a:t>Review GitHub workflow(s)</a:t>
            </a:r>
          </a:p>
          <a:p>
            <a:r>
              <a:rPr lang="en-US" dirty="0"/>
              <a:t>Deploy to AKS</a:t>
            </a:r>
          </a:p>
          <a:p>
            <a:r>
              <a:rPr lang="en-US" dirty="0"/>
              <a:t>What are the pros and cons of AKS?</a:t>
            </a:r>
          </a:p>
          <a:p>
            <a:endParaRPr lang="en-US" dirty="0"/>
          </a:p>
        </p:txBody>
      </p:sp>
    </p:spTree>
    <p:extLst>
      <p:ext uri="{BB962C8B-B14F-4D97-AF65-F5344CB8AC3E}">
        <p14:creationId xmlns:p14="http://schemas.microsoft.com/office/powerpoint/2010/main" val="275055562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4FC2E-777F-4447-B72E-4EF83D2D1CA5}"/>
              </a:ext>
            </a:extLst>
          </p:cNvPr>
          <p:cNvSpPr>
            <a:spLocks noGrp="1"/>
          </p:cNvSpPr>
          <p:nvPr>
            <p:ph type="title"/>
          </p:nvPr>
        </p:nvSpPr>
        <p:spPr/>
        <p:txBody>
          <a:bodyPr/>
          <a:lstStyle/>
          <a:p>
            <a:r>
              <a:rPr lang="en-US" dirty="0"/>
              <a:t>Host in Azure Container Apps (ACA)</a:t>
            </a:r>
          </a:p>
        </p:txBody>
      </p:sp>
      <p:sp>
        <p:nvSpPr>
          <p:cNvPr id="3" name="Content Placeholder 2">
            <a:extLst>
              <a:ext uri="{FF2B5EF4-FFF2-40B4-BE49-F238E27FC236}">
                <a16:creationId xmlns:a16="http://schemas.microsoft.com/office/drawing/2014/main" id="{52B6C070-80E7-41A3-98F0-D41440FACCF7}"/>
              </a:ext>
            </a:extLst>
          </p:cNvPr>
          <p:cNvSpPr>
            <a:spLocks noGrp="1"/>
          </p:cNvSpPr>
          <p:nvPr>
            <p:ph sz="quarter" idx="10"/>
          </p:nvPr>
        </p:nvSpPr>
        <p:spPr/>
        <p:txBody>
          <a:bodyPr/>
          <a:lstStyle/>
          <a:p>
            <a:r>
              <a:rPr lang="en-US" dirty="0"/>
              <a:t>Review Azure infrastructure</a:t>
            </a:r>
          </a:p>
          <a:p>
            <a:r>
              <a:rPr lang="en-US" dirty="0"/>
              <a:t>Review GitHub workflow(s)</a:t>
            </a:r>
          </a:p>
          <a:p>
            <a:r>
              <a:rPr lang="en-US" dirty="0"/>
              <a:t>Deploy to ACA</a:t>
            </a:r>
          </a:p>
          <a:p>
            <a:r>
              <a:rPr lang="en-US" dirty="0"/>
              <a:t>What are the pros and cons of ACA?</a:t>
            </a:r>
          </a:p>
          <a:p>
            <a:pPr lvl="1"/>
            <a:r>
              <a:rPr lang="en-US" dirty="0"/>
              <a:t>Must deploy infrastructure each time, no “real” separate code deployment</a:t>
            </a:r>
          </a:p>
          <a:p>
            <a:endParaRPr lang="en-US" dirty="0"/>
          </a:p>
        </p:txBody>
      </p:sp>
    </p:spTree>
    <p:extLst>
      <p:ext uri="{BB962C8B-B14F-4D97-AF65-F5344CB8AC3E}">
        <p14:creationId xmlns:p14="http://schemas.microsoft.com/office/powerpoint/2010/main" val="70753377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81A8-F0E9-4EE5-AA89-6F9517B3B6D7}"/>
              </a:ext>
            </a:extLst>
          </p:cNvPr>
          <p:cNvSpPr>
            <a:spLocks noGrp="1"/>
          </p:cNvSpPr>
          <p:nvPr>
            <p:ph type="title"/>
          </p:nvPr>
        </p:nvSpPr>
        <p:spPr/>
        <p:txBody>
          <a:bodyPr/>
          <a:lstStyle/>
          <a:p>
            <a:r>
              <a:rPr lang="en-US" dirty="0"/>
              <a:t>Choose the Best Hosting Option</a:t>
            </a:r>
          </a:p>
        </p:txBody>
      </p:sp>
      <p:sp>
        <p:nvSpPr>
          <p:cNvPr id="3" name="Content Placeholder 2">
            <a:extLst>
              <a:ext uri="{FF2B5EF4-FFF2-40B4-BE49-F238E27FC236}">
                <a16:creationId xmlns:a16="http://schemas.microsoft.com/office/drawing/2014/main" id="{931E5EAE-932F-4A5B-A8E2-785A3276767D}"/>
              </a:ext>
            </a:extLst>
          </p:cNvPr>
          <p:cNvSpPr>
            <a:spLocks noGrp="1"/>
          </p:cNvSpPr>
          <p:nvPr>
            <p:ph sz="quarter" idx="10"/>
          </p:nvPr>
        </p:nvSpPr>
        <p:spPr/>
        <p:txBody>
          <a:bodyPr/>
          <a:lstStyle/>
          <a:p>
            <a:r>
              <a:rPr lang="en-US" dirty="0"/>
              <a:t>Hosting option may change, if apps containerized properly, little to no changes to move to a different hosting option</a:t>
            </a:r>
          </a:p>
          <a:p>
            <a:r>
              <a:rPr lang="en-US" dirty="0"/>
              <a:t>Which options support DAPR?</a:t>
            </a:r>
          </a:p>
        </p:txBody>
      </p:sp>
    </p:spTree>
    <p:extLst>
      <p:ext uri="{BB962C8B-B14F-4D97-AF65-F5344CB8AC3E}">
        <p14:creationId xmlns:p14="http://schemas.microsoft.com/office/powerpoint/2010/main" val="381774133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learning objectives</a:t>
            </a:r>
          </a:p>
        </p:txBody>
      </p:sp>
      <p:sp>
        <p:nvSpPr>
          <p:cNvPr id="5" name="Text Placeholder 4"/>
          <p:cNvSpPr>
            <a:spLocks noGrp="1"/>
          </p:cNvSpPr>
          <p:nvPr>
            <p:ph type="body" sz="quarter" idx="10"/>
          </p:nvPr>
        </p:nvSpPr>
        <p:spPr>
          <a:xfrm>
            <a:off x="584200" y="1435100"/>
            <a:ext cx="11018838" cy="3890296"/>
          </a:xfrm>
        </p:spPr>
        <p:txBody>
          <a:bodyPr vert="horz" wrap="square" lIns="0" tIns="0" rIns="0" bIns="0" rtlCol="0" anchor="t">
            <a:spAutoFit/>
          </a:bodyPr>
          <a:lstStyle/>
          <a:p>
            <a:r>
              <a:rPr lang="en-US" dirty="0">
                <a:cs typeface="Segoe UI"/>
              </a:rPr>
              <a:t>How to containerize .NET Core apps</a:t>
            </a:r>
          </a:p>
          <a:p>
            <a:r>
              <a:rPr lang="en-US" dirty="0">
                <a:cs typeface="Segoe UI"/>
              </a:rPr>
              <a:t>How to deploy containers to various hosting options in Azure using GitHub Actions</a:t>
            </a:r>
          </a:p>
          <a:p>
            <a:pPr lvl="1"/>
            <a:r>
              <a:rPr lang="en-US" dirty="0">
                <a:cs typeface="Segoe UI"/>
              </a:rPr>
              <a:t>App Services for Containers</a:t>
            </a:r>
          </a:p>
          <a:p>
            <a:pPr lvl="1"/>
            <a:r>
              <a:rPr lang="en-US" dirty="0">
                <a:cs typeface="Segoe UI"/>
              </a:rPr>
              <a:t>Azure Container Instances (ACI)</a:t>
            </a:r>
          </a:p>
          <a:p>
            <a:pPr lvl="1"/>
            <a:r>
              <a:rPr lang="en-US" dirty="0">
                <a:cs typeface="Segoe UI"/>
              </a:rPr>
              <a:t>Azure Kubernetes Service (AKS) </a:t>
            </a:r>
          </a:p>
          <a:p>
            <a:pPr lvl="1"/>
            <a:r>
              <a:rPr lang="en-US" dirty="0">
                <a:cs typeface="Segoe UI"/>
              </a:rPr>
              <a:t>Azure Container Apps (ACA)</a:t>
            </a:r>
          </a:p>
          <a:p>
            <a:r>
              <a:rPr lang="en-US" dirty="0">
                <a:cs typeface="Segoe UI"/>
              </a:rPr>
              <a:t>How to choose the right hosting option for your containers</a:t>
            </a:r>
            <a:endParaRPr lang="en-US" dirty="0"/>
          </a:p>
          <a:p>
            <a:pPr marL="0" indent="0">
              <a:buNone/>
            </a:pPr>
            <a:endParaRPr lang="en-US" dirty="0"/>
          </a:p>
        </p:txBody>
      </p:sp>
    </p:spTree>
    <p:extLst>
      <p:ext uri="{BB962C8B-B14F-4D97-AF65-F5344CB8AC3E}">
        <p14:creationId xmlns:p14="http://schemas.microsoft.com/office/powerpoint/2010/main" val="2008420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A0F87-5A85-45D3-8162-BDD061D5E9C5}"/>
              </a:ext>
            </a:extLst>
          </p:cNvPr>
          <p:cNvSpPr>
            <a:spLocks noGrp="1"/>
          </p:cNvSpPr>
          <p:nvPr>
            <p:ph type="title"/>
          </p:nvPr>
        </p:nvSpPr>
        <p:spPr/>
        <p:txBody>
          <a:bodyPr/>
          <a:lstStyle/>
          <a:p>
            <a:r>
              <a:rPr lang="en-US" dirty="0"/>
              <a:t>Final Thoughts</a:t>
            </a:r>
          </a:p>
        </p:txBody>
      </p:sp>
      <p:sp>
        <p:nvSpPr>
          <p:cNvPr id="3" name="Content Placeholder 2">
            <a:extLst>
              <a:ext uri="{FF2B5EF4-FFF2-40B4-BE49-F238E27FC236}">
                <a16:creationId xmlns:a16="http://schemas.microsoft.com/office/drawing/2014/main" id="{0F683C89-AE6D-4BDC-B80B-F8D6A158AC72}"/>
              </a:ext>
            </a:extLst>
          </p:cNvPr>
          <p:cNvSpPr>
            <a:spLocks noGrp="1"/>
          </p:cNvSpPr>
          <p:nvPr>
            <p:ph sz="quarter" idx="10"/>
          </p:nvPr>
        </p:nvSpPr>
        <p:spPr/>
        <p:txBody>
          <a:bodyPr/>
          <a:lstStyle/>
          <a:p>
            <a:r>
              <a:rPr lang="en-US" dirty="0"/>
              <a:t>Share GitHub repository</a:t>
            </a:r>
          </a:p>
          <a:p>
            <a:r>
              <a:rPr lang="en-US" dirty="0"/>
              <a:t>Share Links</a:t>
            </a:r>
          </a:p>
          <a:p>
            <a:r>
              <a:rPr lang="en-US" dirty="0"/>
              <a:t>Quick review how to setup the environment in your Azure subscription</a:t>
            </a:r>
          </a:p>
          <a:p>
            <a:r>
              <a:rPr lang="en-US" dirty="0"/>
              <a:t>Share contact information</a:t>
            </a:r>
          </a:p>
        </p:txBody>
      </p:sp>
    </p:spTree>
    <p:extLst>
      <p:ext uri="{BB962C8B-B14F-4D97-AF65-F5344CB8AC3E}">
        <p14:creationId xmlns:p14="http://schemas.microsoft.com/office/powerpoint/2010/main" val="145495056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60D5-A8E3-44A0-A220-04EB92B08BF8}"/>
              </a:ext>
            </a:extLst>
          </p:cNvPr>
          <p:cNvSpPr>
            <a:spLocks noGrp="1"/>
          </p:cNvSpPr>
          <p:nvPr>
            <p:ph type="title"/>
          </p:nvPr>
        </p:nvSpPr>
        <p:spPr/>
        <p:txBody>
          <a:bodyPr/>
          <a:lstStyle/>
          <a:p>
            <a:r>
              <a:rPr lang="en-US"/>
              <a:t>Thank you to the SPARK team</a:t>
            </a:r>
          </a:p>
        </p:txBody>
      </p:sp>
      <p:sp>
        <p:nvSpPr>
          <p:cNvPr id="5" name="TextBox 4">
            <a:extLst>
              <a:ext uri="{FF2B5EF4-FFF2-40B4-BE49-F238E27FC236}">
                <a16:creationId xmlns:a16="http://schemas.microsoft.com/office/drawing/2014/main" id="{1AB188ED-46A8-42D6-BEF4-705605158CC6}"/>
              </a:ext>
            </a:extLst>
          </p:cNvPr>
          <p:cNvSpPr txBox="1"/>
          <p:nvPr/>
        </p:nvSpPr>
        <p:spPr>
          <a:xfrm>
            <a:off x="454642" y="1172233"/>
            <a:ext cx="11244775"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This event could not happen without the army of volunteers who have dedicated their time over the months leading up to this week. The SPARK program would like to thank the following individuals for their support:</a:t>
            </a:r>
          </a:p>
        </p:txBody>
      </p:sp>
      <p:graphicFrame>
        <p:nvGraphicFramePr>
          <p:cNvPr id="4" name="Content Placeholder 3" descr="List of people on the SPARK team, separated into Core Team, Communications, Tools, VIP Speaker Series, and Operations.">
            <a:extLst>
              <a:ext uri="{FF2B5EF4-FFF2-40B4-BE49-F238E27FC236}">
                <a16:creationId xmlns:a16="http://schemas.microsoft.com/office/drawing/2014/main" id="{ABCC5185-4B48-4BFC-9945-DFEE929BC4AD}"/>
              </a:ext>
            </a:extLst>
          </p:cNvPr>
          <p:cNvGraphicFramePr>
            <a:graphicFrameLocks noGrp="1"/>
          </p:cNvGraphicFramePr>
          <p:nvPr>
            <p:ph sz="quarter" idx="10"/>
            <p:extLst>
              <p:ext uri="{D42A27DB-BD31-4B8C-83A1-F6EECF244321}">
                <p14:modId xmlns:p14="http://schemas.microsoft.com/office/powerpoint/2010/main" val="688958476"/>
              </p:ext>
            </p:extLst>
          </p:nvPr>
        </p:nvGraphicFramePr>
        <p:xfrm>
          <a:off x="567611" y="1887266"/>
          <a:ext cx="11012212" cy="288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descr="Graphic showing that SPARK has 40 track owners with over 400 sessions, more than 800 speakers, and tens of thousands of attendees.">
            <a:extLst>
              <a:ext uri="{FF2B5EF4-FFF2-40B4-BE49-F238E27FC236}">
                <a16:creationId xmlns:a16="http://schemas.microsoft.com/office/drawing/2014/main" id="{AD53174E-0CF6-49BC-8251-1DBA01A8095C}"/>
              </a:ext>
            </a:extLst>
          </p:cNvPr>
          <p:cNvGraphicFramePr/>
          <p:nvPr>
            <p:extLst>
              <p:ext uri="{D42A27DB-BD31-4B8C-83A1-F6EECF244321}">
                <p14:modId xmlns:p14="http://schemas.microsoft.com/office/powerpoint/2010/main" val="1615746424"/>
              </p:ext>
            </p:extLst>
          </p:nvPr>
        </p:nvGraphicFramePr>
        <p:xfrm>
          <a:off x="567611" y="4227267"/>
          <a:ext cx="8664312" cy="21735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4661379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AB071-AF14-4503-8F61-280E763BF084}"/>
              </a:ext>
            </a:extLst>
          </p:cNvPr>
          <p:cNvSpPr>
            <a:spLocks noGrp="1"/>
          </p:cNvSpPr>
          <p:nvPr>
            <p:ph type="title"/>
          </p:nvPr>
        </p:nvSpPr>
        <p:spPr/>
        <p:txBody>
          <a:bodyPr/>
          <a:lstStyle/>
          <a:p>
            <a:r>
              <a:rPr lang="en-US"/>
              <a:t>Conference Feedback</a:t>
            </a:r>
          </a:p>
        </p:txBody>
      </p:sp>
      <p:sp>
        <p:nvSpPr>
          <p:cNvPr id="3" name="Content Placeholder 2">
            <a:extLst>
              <a:ext uri="{FF2B5EF4-FFF2-40B4-BE49-F238E27FC236}">
                <a16:creationId xmlns:a16="http://schemas.microsoft.com/office/drawing/2014/main" id="{3D4F7553-7C26-4629-AB36-83D913C2816A}"/>
              </a:ext>
            </a:extLst>
          </p:cNvPr>
          <p:cNvSpPr>
            <a:spLocks noGrp="1"/>
          </p:cNvSpPr>
          <p:nvPr>
            <p:ph sz="quarter" idx="10"/>
          </p:nvPr>
        </p:nvSpPr>
        <p:spPr/>
        <p:txBody>
          <a:bodyPr/>
          <a:lstStyle/>
          <a:p>
            <a:r>
              <a:rPr lang="en-US"/>
              <a:t>Please take an opportunity to complete our survey</a:t>
            </a:r>
          </a:p>
          <a:p>
            <a:r>
              <a:rPr lang="en-US"/>
              <a:t>Helps get feedback on how to make the Event even better</a:t>
            </a:r>
          </a:p>
          <a:p>
            <a:r>
              <a:rPr lang="en-US"/>
              <a:t>Provide support for Microsoft SPARK so we can continue providing these types of events</a:t>
            </a:r>
          </a:p>
          <a:p>
            <a:r>
              <a:rPr lang="en-US"/>
              <a:t>Gives insights into the Microsoft SPARK stakeholders like the Product Group, Customer Experience teams, and others</a:t>
            </a:r>
          </a:p>
          <a:p>
            <a:endParaRPr lang="en-US"/>
          </a:p>
        </p:txBody>
      </p:sp>
    </p:spTree>
    <p:extLst>
      <p:ext uri="{BB962C8B-B14F-4D97-AF65-F5344CB8AC3E}">
        <p14:creationId xmlns:p14="http://schemas.microsoft.com/office/powerpoint/2010/main" val="228462064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1FFD81-E58D-4F18-9F79-D2A8EB6ACB12}"/>
              </a:ext>
            </a:extLst>
          </p:cNvPr>
          <p:cNvSpPr>
            <a:spLocks noGrp="1"/>
          </p:cNvSpPr>
          <p:nvPr>
            <p:ph type="title"/>
          </p:nvPr>
        </p:nvSpPr>
        <p:spPr>
          <a:xfrm>
            <a:off x="420914" y="1616844"/>
            <a:ext cx="7097486" cy="1337769"/>
          </a:xfrm>
        </p:spPr>
        <p:txBody>
          <a:bodyPr/>
          <a:lstStyle/>
          <a:p>
            <a:r>
              <a:rPr lang="en-US">
                <a:cs typeface="Segoe UI"/>
              </a:rPr>
              <a:t>Recording Session is in Progress</a:t>
            </a:r>
            <a:endParaRPr lang="en-US"/>
          </a:p>
        </p:txBody>
      </p:sp>
      <p:sp>
        <p:nvSpPr>
          <p:cNvPr id="5" name="Text Placeholder 4">
            <a:extLst>
              <a:ext uri="{FF2B5EF4-FFF2-40B4-BE49-F238E27FC236}">
                <a16:creationId xmlns:a16="http://schemas.microsoft.com/office/drawing/2014/main" id="{C5EA11E1-3CCE-4CCF-B9CF-285C02B50E8B}"/>
              </a:ext>
            </a:extLst>
          </p:cNvPr>
          <p:cNvSpPr>
            <a:spLocks noGrp="1"/>
          </p:cNvSpPr>
          <p:nvPr>
            <p:ph type="body" sz="quarter" idx="12"/>
          </p:nvPr>
        </p:nvSpPr>
        <p:spPr>
          <a:xfrm>
            <a:off x="420914" y="3235171"/>
            <a:ext cx="4953001" cy="677108"/>
          </a:xfrm>
        </p:spPr>
        <p:txBody>
          <a:bodyPr vert="horz" wrap="square" lIns="0" tIns="0" rIns="0" bIns="0" rtlCol="0" anchor="t">
            <a:spAutoFit/>
          </a:bodyPr>
          <a:lstStyle/>
          <a:p>
            <a:r>
              <a:rPr lang="en-US">
                <a:cs typeface="Segoe UI"/>
              </a:rPr>
              <a:t>If you prefer us not to include you in the recording, please drop off now.</a:t>
            </a:r>
            <a:endParaRPr lang="en-US"/>
          </a:p>
        </p:txBody>
      </p:sp>
      <p:pic>
        <p:nvPicPr>
          <p:cNvPr id="2" name="Picture 2" descr="Recordings">
            <a:extLst>
              <a:ext uri="{FF2B5EF4-FFF2-40B4-BE49-F238E27FC236}">
                <a16:creationId xmlns:a16="http://schemas.microsoft.com/office/drawing/2014/main" id="{8254915F-ACC4-4E30-966F-717FC10B0069}"/>
              </a:ext>
            </a:extLst>
          </p:cNvPr>
          <p:cNvPicPr>
            <a:picLocks noChangeAspect="1"/>
          </p:cNvPicPr>
          <p:nvPr/>
        </p:nvPicPr>
        <p:blipFill>
          <a:blip r:embed="rId2"/>
          <a:stretch>
            <a:fillRect/>
          </a:stretch>
        </p:blipFill>
        <p:spPr>
          <a:xfrm>
            <a:off x="6966857" y="1989506"/>
            <a:ext cx="5018313" cy="2356473"/>
          </a:xfrm>
          <a:prstGeom prst="rect">
            <a:avLst/>
          </a:prstGeom>
        </p:spPr>
      </p:pic>
    </p:spTree>
    <p:extLst>
      <p:ext uri="{BB962C8B-B14F-4D97-AF65-F5344CB8AC3E}">
        <p14:creationId xmlns:p14="http://schemas.microsoft.com/office/powerpoint/2010/main" val="1317546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DF9DF-8A07-497F-BA63-711E206DEB7C}"/>
              </a:ext>
            </a:extLst>
          </p:cNvPr>
          <p:cNvSpPr>
            <a:spLocks noGrp="1"/>
          </p:cNvSpPr>
          <p:nvPr>
            <p:ph type="title" idx="4294967295"/>
          </p:nvPr>
        </p:nvSpPr>
        <p:spPr>
          <a:xfrm>
            <a:off x="0" y="6473825"/>
            <a:ext cx="11018838" cy="15875"/>
          </a:xfrm>
        </p:spPr>
        <p:txBody>
          <a:bodyPr/>
          <a:lstStyle/>
          <a:p>
            <a:r>
              <a:rPr lang="en-US" sz="100"/>
              <a:t>Thank</a:t>
            </a:r>
            <a:r>
              <a:rPr lang="en-US" sz="100" baseline="0"/>
              <a:t> You</a:t>
            </a:r>
            <a:endParaRPr lang="en-US" sz="100"/>
          </a:p>
        </p:txBody>
      </p:sp>
    </p:spTree>
    <p:extLst>
      <p:ext uri="{BB962C8B-B14F-4D97-AF65-F5344CB8AC3E}">
        <p14:creationId xmlns:p14="http://schemas.microsoft.com/office/powerpoint/2010/main" val="17510246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1FFD81-E58D-4F18-9F79-D2A8EB6ACB12}"/>
              </a:ext>
            </a:extLst>
          </p:cNvPr>
          <p:cNvSpPr>
            <a:spLocks noGrp="1"/>
          </p:cNvSpPr>
          <p:nvPr>
            <p:ph type="title"/>
          </p:nvPr>
        </p:nvSpPr>
        <p:spPr>
          <a:xfrm>
            <a:off x="420914" y="2400615"/>
            <a:ext cx="7097486" cy="553998"/>
          </a:xfrm>
        </p:spPr>
        <p:txBody>
          <a:bodyPr/>
          <a:lstStyle/>
          <a:p>
            <a:r>
              <a:rPr lang="en-US">
                <a:cs typeface="Segoe UI"/>
              </a:rPr>
              <a:t>Questions during the session</a:t>
            </a:r>
            <a:endParaRPr lang="en-US"/>
          </a:p>
        </p:txBody>
      </p:sp>
      <p:sp>
        <p:nvSpPr>
          <p:cNvPr id="5" name="Text Placeholder 4">
            <a:extLst>
              <a:ext uri="{FF2B5EF4-FFF2-40B4-BE49-F238E27FC236}">
                <a16:creationId xmlns:a16="http://schemas.microsoft.com/office/drawing/2014/main" id="{C5EA11E1-3CCE-4CCF-B9CF-285C02B50E8B}"/>
              </a:ext>
            </a:extLst>
          </p:cNvPr>
          <p:cNvSpPr>
            <a:spLocks noGrp="1"/>
          </p:cNvSpPr>
          <p:nvPr>
            <p:ph type="body" sz="quarter" idx="12"/>
          </p:nvPr>
        </p:nvSpPr>
        <p:spPr>
          <a:xfrm>
            <a:off x="420914" y="3235171"/>
            <a:ext cx="4953001" cy="1354217"/>
          </a:xfrm>
        </p:spPr>
        <p:txBody>
          <a:bodyPr vert="horz" wrap="square" lIns="0" tIns="0" rIns="0" bIns="0" rtlCol="0" anchor="t">
            <a:spAutoFit/>
          </a:bodyPr>
          <a:lstStyle/>
          <a:p>
            <a:r>
              <a:rPr lang="en-US">
                <a:cs typeface="Segoe UI"/>
              </a:rPr>
              <a:t>In a regular teams meeting, please use the “Raise Your Hand” feature if you want to ask a question versus posting it in the chat window</a:t>
            </a:r>
            <a:endParaRPr lang="en-US"/>
          </a:p>
        </p:txBody>
      </p:sp>
      <p:pic>
        <p:nvPicPr>
          <p:cNvPr id="3" name="Picture 2" descr="Raise your hand">
            <a:extLst>
              <a:ext uri="{FF2B5EF4-FFF2-40B4-BE49-F238E27FC236}">
                <a16:creationId xmlns:a16="http://schemas.microsoft.com/office/drawing/2014/main" id="{69542E31-E787-4236-A0AB-47A3AC150B5C}"/>
              </a:ext>
            </a:extLst>
          </p:cNvPr>
          <p:cNvPicPr>
            <a:picLocks noChangeAspect="1"/>
          </p:cNvPicPr>
          <p:nvPr/>
        </p:nvPicPr>
        <p:blipFill>
          <a:blip r:embed="rId3"/>
          <a:stretch>
            <a:fillRect/>
          </a:stretch>
        </p:blipFill>
        <p:spPr>
          <a:xfrm>
            <a:off x="7466094" y="4347576"/>
            <a:ext cx="1343644" cy="1185568"/>
          </a:xfrm>
          <a:prstGeom prst="rect">
            <a:avLst/>
          </a:prstGeom>
        </p:spPr>
      </p:pic>
      <p:pic>
        <p:nvPicPr>
          <p:cNvPr id="8" name="Picture 7" descr="Raise hand Icon">
            <a:extLst>
              <a:ext uri="{FF2B5EF4-FFF2-40B4-BE49-F238E27FC236}">
                <a16:creationId xmlns:a16="http://schemas.microsoft.com/office/drawing/2014/main" id="{6D919973-0F3C-46C7-8351-DA86ED459241}"/>
              </a:ext>
            </a:extLst>
          </p:cNvPr>
          <p:cNvPicPr>
            <a:picLocks noChangeAspect="1"/>
          </p:cNvPicPr>
          <p:nvPr/>
        </p:nvPicPr>
        <p:blipFill>
          <a:blip r:embed="rId4"/>
          <a:stretch>
            <a:fillRect/>
          </a:stretch>
        </p:blipFill>
        <p:spPr>
          <a:xfrm>
            <a:off x="7171943" y="1589293"/>
            <a:ext cx="2146410" cy="1365320"/>
          </a:xfrm>
          <a:prstGeom prst="rect">
            <a:avLst/>
          </a:prstGeom>
        </p:spPr>
      </p:pic>
      <p:cxnSp>
        <p:nvCxnSpPr>
          <p:cNvPr id="10" name="Straight Arrow Connector 9">
            <a:extLst>
              <a:ext uri="{FF2B5EF4-FFF2-40B4-BE49-F238E27FC236}">
                <a16:creationId xmlns:a16="http://schemas.microsoft.com/office/drawing/2014/main" id="{0870A390-2428-4D53-98C0-6ABE807CD305}"/>
              </a:ext>
              <a:ext uri="{C183D7F6-B498-43B3-948B-1728B52AA6E4}">
                <adec:decorative xmlns:adec="http://schemas.microsoft.com/office/drawing/2017/decorative" val="1"/>
              </a:ext>
            </a:extLst>
          </p:cNvPr>
          <p:cNvCxnSpPr>
            <a:cxnSpLocks/>
          </p:cNvCxnSpPr>
          <p:nvPr/>
        </p:nvCxnSpPr>
        <p:spPr>
          <a:xfrm>
            <a:off x="8137916" y="3157567"/>
            <a:ext cx="0" cy="1076960"/>
          </a:xfrm>
          <a:prstGeom prst="straightConnector1">
            <a:avLst/>
          </a:prstGeom>
          <a:ln w="57150">
            <a:solidFill>
              <a:srgbClr val="FF0000"/>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39A8884-06CD-4EFC-BA0B-37EAD64046DB}"/>
              </a:ext>
            </a:extLst>
          </p:cNvPr>
          <p:cNvSpPr txBox="1"/>
          <p:nvPr/>
        </p:nvSpPr>
        <p:spPr>
          <a:xfrm>
            <a:off x="6918419" y="499820"/>
            <a:ext cx="2653458" cy="1015663"/>
          </a:xfrm>
          <a:prstGeom prst="rect">
            <a:avLst/>
          </a:prstGeom>
          <a:noFill/>
        </p:spPr>
        <p:txBody>
          <a:bodyPr wrap="square">
            <a:spAutoFit/>
          </a:bodyPr>
          <a:lstStyle/>
          <a:p>
            <a:pPr lvl="0" algn="ctr"/>
            <a:r>
              <a:rPr lang="en-US" sz="2000" dirty="0" err="1">
                <a:effectLst>
                  <a:outerShdw blurRad="38100" dist="38100" dir="2700000" algn="tl">
                    <a:srgbClr val="000000">
                      <a:alpha val="43137"/>
                    </a:srgbClr>
                  </a:outerShdw>
                </a:effectLst>
              </a:rPr>
              <a:t>Ctrl+Shift+K</a:t>
            </a:r>
            <a:r>
              <a:rPr lang="en-US" sz="2000" b="1" dirty="0">
                <a:effectLst>
                  <a:outerShdw blurRad="38100" dist="38100" dir="2700000" algn="tl">
                    <a:srgbClr val="000000">
                      <a:alpha val="43137"/>
                    </a:srgbClr>
                  </a:outerShdw>
                </a:effectLst>
              </a:rPr>
              <a:t> </a:t>
            </a:r>
            <a:r>
              <a:rPr lang="en-US" sz="2000" dirty="0"/>
              <a:t>is a quick way to raise or lower your hand </a:t>
            </a:r>
          </a:p>
        </p:txBody>
      </p:sp>
    </p:spTree>
    <p:extLst>
      <p:ext uri="{BB962C8B-B14F-4D97-AF65-F5344CB8AC3E}">
        <p14:creationId xmlns:p14="http://schemas.microsoft.com/office/powerpoint/2010/main" val="2486196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6F469-77A4-477C-A965-A776A9EF6BFA}"/>
              </a:ext>
            </a:extLst>
          </p:cNvPr>
          <p:cNvSpPr>
            <a:spLocks noGrp="1"/>
          </p:cNvSpPr>
          <p:nvPr>
            <p:ph type="title" idx="4294967295"/>
          </p:nvPr>
        </p:nvSpPr>
        <p:spPr>
          <a:xfrm>
            <a:off x="323402" y="5659820"/>
            <a:ext cx="11018520" cy="15389"/>
          </a:xfrm>
        </p:spPr>
        <p:txBody>
          <a:bodyPr/>
          <a:lstStyle/>
          <a:p>
            <a:r>
              <a:rPr lang="en-US" sz="100"/>
              <a:t>Microsoft Confidential</a:t>
            </a:r>
          </a:p>
        </p:txBody>
      </p:sp>
    </p:spTree>
    <p:extLst>
      <p:ext uri="{BB962C8B-B14F-4D97-AF65-F5344CB8AC3E}">
        <p14:creationId xmlns:p14="http://schemas.microsoft.com/office/powerpoint/2010/main" val="352336174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5171" y="927435"/>
            <a:ext cx="2400181" cy="345451"/>
          </a:xfrm>
        </p:spPr>
        <p:txBody>
          <a:bodyPr>
            <a:normAutofit fontScale="90000"/>
          </a:bodyPr>
          <a:lstStyle/>
          <a:p>
            <a:r>
              <a:rPr lang="en-US"/>
              <a:t>Welcome to</a:t>
            </a:r>
          </a:p>
        </p:txBody>
      </p:sp>
      <p:sp>
        <p:nvSpPr>
          <p:cNvPr id="19" name="Text Placeholder 5">
            <a:extLst>
              <a:ext uri="{FF2B5EF4-FFF2-40B4-BE49-F238E27FC236}">
                <a16:creationId xmlns:a16="http://schemas.microsoft.com/office/drawing/2014/main" id="{90DF381D-5611-40FA-A373-E4FAE38C6D53}"/>
              </a:ext>
            </a:extLst>
          </p:cNvPr>
          <p:cNvSpPr txBox="1">
            <a:spLocks/>
          </p:cNvSpPr>
          <p:nvPr/>
        </p:nvSpPr>
        <p:spPr>
          <a:xfrm>
            <a:off x="498493" y="1927274"/>
            <a:ext cx="11484431" cy="4346916"/>
          </a:xfrm>
          <a:prstGeom prst="rect">
            <a:avLst/>
          </a:prstGeom>
        </p:spPr>
        <p:txBody>
          <a:bodyPr lIns="91440" tIns="45720" rIns="91440" bIns="45720" anchor="t">
            <a:normAutofit fontScale="77500" lnSpcReduction="20000"/>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n-US" b="1"/>
              <a:t>Microsoft SPARK FY22H2!</a:t>
            </a:r>
          </a:p>
          <a:p>
            <a:pPr marL="0" indent="0">
              <a:buFont typeface="Wingdings" panose="05000000000000000000" pitchFamily="2" charset="2"/>
              <a:buNone/>
            </a:pPr>
            <a:r>
              <a:rPr lang="en-US" sz="2000" i="1"/>
              <a:t>For the field, by the field</a:t>
            </a:r>
          </a:p>
          <a:p>
            <a:pPr marL="0" indent="0">
              <a:buFont typeface="Wingdings" panose="05000000000000000000" pitchFamily="2" charset="2"/>
              <a:buNone/>
            </a:pPr>
            <a:endParaRPr lang="en-US" sz="2400"/>
          </a:p>
          <a:p>
            <a:pPr>
              <a:buNone/>
            </a:pPr>
            <a:r>
              <a:rPr lang="en-GB" sz="2400">
                <a:ea typeface="+mn-lt"/>
                <a:cs typeface="+mn-lt"/>
              </a:rPr>
              <a:t>Microsoft SPARK is a virtual learning conference </a:t>
            </a:r>
            <a:r>
              <a:rPr lang="en-GB" sz="2400" b="0" i="0">
                <a:effectLst/>
                <a:ea typeface="+mn-lt"/>
                <a:cs typeface="+mn-lt"/>
              </a:rPr>
              <a:t>open to all Microsoft internal employees</a:t>
            </a:r>
            <a:r>
              <a:rPr lang="en-GB" sz="2400">
                <a:ea typeface="+mn-lt"/>
                <a:cs typeface="+mn-lt"/>
              </a:rPr>
              <a:t>, with a target audience of field individual contributors in Services, Sales and Support. Join us for your choice of 700+ peer led learning sessions across 7 solution areas</a:t>
            </a:r>
            <a:r>
              <a:rPr lang="en-GB" sz="2400" b="0" i="0">
                <a:effectLst/>
                <a:ea typeface="+mn-lt"/>
                <a:cs typeface="+mn-lt"/>
              </a:rPr>
              <a:t> and </a:t>
            </a:r>
            <a:r>
              <a:rPr lang="en-GB" sz="2400">
                <a:ea typeface="+mn-lt"/>
                <a:cs typeface="+mn-lt"/>
              </a:rPr>
              <a:t>66</a:t>
            </a:r>
            <a:r>
              <a:rPr lang="en-GB" sz="2400" b="0" i="0">
                <a:effectLst/>
                <a:ea typeface="+mn-lt"/>
                <a:cs typeface="+mn-lt"/>
              </a:rPr>
              <a:t>+ </a:t>
            </a:r>
            <a:r>
              <a:rPr lang="en-GB" sz="2400">
                <a:ea typeface="+mn-lt"/>
                <a:cs typeface="+mn-lt"/>
              </a:rPr>
              <a:t>tracks </a:t>
            </a:r>
            <a:r>
              <a:rPr lang="en-GB" sz="2400" b="0" i="0">
                <a:effectLst/>
                <a:ea typeface="+mn-lt"/>
                <a:cs typeface="+mn-lt"/>
              </a:rPr>
              <a:t>– </a:t>
            </a:r>
            <a:r>
              <a:rPr lang="en-GB" sz="2400">
                <a:ea typeface="+mn-lt"/>
                <a:cs typeface="+mn-lt"/>
              </a:rPr>
              <a:t>There is truly something for everyone!</a:t>
            </a:r>
            <a:r>
              <a:rPr lang="en-US" sz="2400">
                <a:ea typeface="+mn-lt"/>
                <a:cs typeface="+mn-lt"/>
              </a:rPr>
              <a:t> </a:t>
            </a:r>
            <a:endParaRPr lang="en-US"/>
          </a:p>
          <a:p>
            <a:pPr>
              <a:buNone/>
            </a:pPr>
            <a:endParaRPr lang="en-US" sz="2400"/>
          </a:p>
          <a:p>
            <a:pPr marL="0" indent="0">
              <a:buNone/>
            </a:pPr>
            <a:r>
              <a:rPr lang="en-GB" sz="2400">
                <a:ea typeface="+mn-lt"/>
                <a:cs typeface="+mn-lt"/>
              </a:rPr>
              <a:t>This is an opportunity </a:t>
            </a:r>
            <a:r>
              <a:rPr lang="en-GB" sz="2400" b="0" i="0">
                <a:effectLst/>
                <a:ea typeface="+mn-lt"/>
                <a:cs typeface="+mn-lt"/>
              </a:rPr>
              <a:t>to </a:t>
            </a:r>
            <a:r>
              <a:rPr lang="en-GB" sz="2400">
                <a:ea typeface="+mn-lt"/>
                <a:cs typeface="+mn-lt"/>
              </a:rPr>
              <a:t>exercise a growth mindset, learn with your peers</a:t>
            </a:r>
            <a:r>
              <a:rPr lang="en-GB" sz="2400" b="0" i="0">
                <a:effectLst/>
                <a:ea typeface="+mn-lt"/>
                <a:cs typeface="+mn-lt"/>
              </a:rPr>
              <a:t>, </a:t>
            </a:r>
            <a:r>
              <a:rPr lang="en-GB" sz="2400">
                <a:ea typeface="+mn-lt"/>
                <a:cs typeface="+mn-lt"/>
              </a:rPr>
              <a:t>build connections across time zones, and hear </a:t>
            </a:r>
            <a:r>
              <a:rPr lang="en-GB" sz="2400" b="0" i="0">
                <a:effectLst/>
                <a:ea typeface="+mn-lt"/>
                <a:cs typeface="+mn-lt"/>
              </a:rPr>
              <a:t>new perspectives and solutions</a:t>
            </a:r>
            <a:r>
              <a:rPr lang="en-GB" sz="2400">
                <a:ea typeface="+mn-lt"/>
                <a:cs typeface="+mn-lt"/>
              </a:rPr>
              <a:t>. Content will include delivery management, technical sessions (100-400+ level), diversity </a:t>
            </a:r>
            <a:r>
              <a:rPr lang="en-GB" sz="2400" b="0" i="0">
                <a:effectLst/>
                <a:ea typeface="+mn-lt"/>
                <a:cs typeface="+mn-lt"/>
              </a:rPr>
              <a:t>and </a:t>
            </a:r>
            <a:r>
              <a:rPr lang="en-GB" sz="2400">
                <a:ea typeface="+mn-lt"/>
                <a:cs typeface="+mn-lt"/>
              </a:rPr>
              <a:t>inclusion topics, </a:t>
            </a:r>
            <a:r>
              <a:rPr lang="en-GB" sz="2400" b="0" i="0">
                <a:effectLst/>
                <a:ea typeface="+mn-lt"/>
                <a:cs typeface="+mn-lt"/>
              </a:rPr>
              <a:t>engineering releases, </a:t>
            </a:r>
            <a:r>
              <a:rPr lang="en-GB" sz="2400">
                <a:ea typeface="+mn-lt"/>
                <a:cs typeface="+mn-lt"/>
              </a:rPr>
              <a:t>industry specific sessions, VIP speakers and much more.</a:t>
            </a:r>
            <a:r>
              <a:rPr lang="en-US" sz="2400">
                <a:ea typeface="+mn-lt"/>
                <a:cs typeface="+mn-lt"/>
              </a:rPr>
              <a:t> </a:t>
            </a:r>
            <a:endParaRPr lang="en-US"/>
          </a:p>
          <a:p>
            <a:pPr marL="0" indent="0">
              <a:buFont typeface="Wingdings" panose="05000000000000000000" pitchFamily="2" charset="2"/>
              <a:buNone/>
            </a:pPr>
            <a:endParaRPr lang="en-US" sz="2400"/>
          </a:p>
          <a:p>
            <a:pPr marL="0" indent="0">
              <a:buFont typeface="Wingdings" panose="05000000000000000000" pitchFamily="2" charset="2"/>
              <a:buNone/>
            </a:pPr>
            <a:endParaRPr lang="en-US" sz="2400"/>
          </a:p>
          <a:p>
            <a:pPr marL="0" indent="0">
              <a:buFont typeface="Wingdings" panose="05000000000000000000" pitchFamily="2" charset="2"/>
              <a:buNone/>
            </a:pPr>
            <a:r>
              <a:rPr lang="en-US" sz="2400">
                <a:cs typeface="Segoe UI"/>
              </a:rPr>
              <a:t>For more information on additional sessions, content recordings, and slide decks, visit </a:t>
            </a:r>
            <a:r>
              <a:rPr lang="en-US" sz="2400">
                <a:cs typeface="Segoe UI"/>
                <a:hlinkClick r:id="rId3"/>
              </a:rPr>
              <a:t>http://aka.ms/MicrosoftSPARK</a:t>
            </a:r>
            <a:endParaRPr lang="en-US" sz="2400">
              <a:cs typeface="Segoe UI"/>
            </a:endParaRPr>
          </a:p>
        </p:txBody>
      </p:sp>
      <p:grpSp>
        <p:nvGrpSpPr>
          <p:cNvPr id="9" name="Group 8">
            <a:extLst>
              <a:ext uri="{FF2B5EF4-FFF2-40B4-BE49-F238E27FC236}">
                <a16:creationId xmlns:a16="http://schemas.microsoft.com/office/drawing/2014/main" id="{9499EF7F-BBBA-4A41-8395-53C3B9282CC2}"/>
              </a:ext>
            </a:extLst>
          </p:cNvPr>
          <p:cNvGrpSpPr/>
          <p:nvPr/>
        </p:nvGrpSpPr>
        <p:grpSpPr>
          <a:xfrm>
            <a:off x="2533770" y="-79075"/>
            <a:ext cx="3750070" cy="2647950"/>
            <a:chOff x="3081516" y="1111550"/>
            <a:chExt cx="3750070" cy="2647950"/>
          </a:xfrm>
        </p:grpSpPr>
        <p:pic>
          <p:nvPicPr>
            <p:cNvPr id="10" name="Picture 9">
              <a:extLst>
                <a:ext uri="{FF2B5EF4-FFF2-40B4-BE49-F238E27FC236}">
                  <a16:creationId xmlns:a16="http://schemas.microsoft.com/office/drawing/2014/main" id="{E586A0B6-F894-4ADF-AA57-878B4FADD5B7}"/>
                </a:ext>
              </a:extLst>
            </p:cNvPr>
            <p:cNvPicPr>
              <a:picLocks noChangeAspect="1"/>
            </p:cNvPicPr>
            <p:nvPr/>
          </p:nvPicPr>
          <p:blipFill>
            <a:blip r:embed="rId4"/>
            <a:stretch>
              <a:fillRect/>
            </a:stretch>
          </p:blipFill>
          <p:spPr>
            <a:xfrm>
              <a:off x="3081516" y="1566907"/>
              <a:ext cx="2052459" cy="511410"/>
            </a:xfrm>
            <a:prstGeom prst="rect">
              <a:avLst/>
            </a:prstGeom>
          </p:spPr>
        </p:pic>
        <p:pic>
          <p:nvPicPr>
            <p:cNvPr id="11" name="Picture 10" descr="A picture containing text, match, outdoor object&#10;&#10;Description automatically generated">
              <a:extLst>
                <a:ext uri="{FF2B5EF4-FFF2-40B4-BE49-F238E27FC236}">
                  <a16:creationId xmlns:a16="http://schemas.microsoft.com/office/drawing/2014/main" id="{6699376B-4FC2-49AE-9D05-A14DA345B5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13077" y="1111550"/>
              <a:ext cx="3518509" cy="2647950"/>
            </a:xfrm>
            <a:prstGeom prst="rect">
              <a:avLst/>
            </a:prstGeom>
          </p:spPr>
        </p:pic>
      </p:grpSp>
    </p:spTree>
    <p:extLst>
      <p:ext uri="{BB962C8B-B14F-4D97-AF65-F5344CB8AC3E}">
        <p14:creationId xmlns:p14="http://schemas.microsoft.com/office/powerpoint/2010/main" val="289221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Session learning objectives</a:t>
            </a:r>
          </a:p>
        </p:txBody>
      </p:sp>
      <p:sp>
        <p:nvSpPr>
          <p:cNvPr id="5" name="Text Placeholder 4"/>
          <p:cNvSpPr>
            <a:spLocks noGrp="1"/>
          </p:cNvSpPr>
          <p:nvPr>
            <p:ph type="body" sz="quarter" idx="10"/>
          </p:nvPr>
        </p:nvSpPr>
        <p:spPr>
          <a:xfrm>
            <a:off x="584200" y="1435100"/>
            <a:ext cx="11018838" cy="3237809"/>
          </a:xfrm>
        </p:spPr>
        <p:txBody>
          <a:bodyPr vert="horz" wrap="square" lIns="0" tIns="0" rIns="0" bIns="0" rtlCol="0" anchor="t">
            <a:spAutoFit/>
          </a:bodyPr>
          <a:lstStyle/>
          <a:p>
            <a:r>
              <a:rPr lang="en-US" dirty="0">
                <a:cs typeface="Segoe UI"/>
              </a:rPr>
              <a:t>At the end of this session, you should be better able to…</a:t>
            </a:r>
          </a:p>
          <a:p>
            <a:pPr lvl="1"/>
            <a:r>
              <a:rPr lang="en-US" dirty="0">
                <a:cs typeface="Segoe UI"/>
              </a:rPr>
              <a:t>How to containerize .NET Core apps</a:t>
            </a:r>
          </a:p>
          <a:p>
            <a:pPr lvl="1"/>
            <a:r>
              <a:rPr lang="en-US" dirty="0">
                <a:cs typeface="Segoe UI"/>
              </a:rPr>
              <a:t>How to deploy containers to various hosting options in Azure using GitHub Actions</a:t>
            </a:r>
          </a:p>
          <a:p>
            <a:pPr lvl="2"/>
            <a:r>
              <a:rPr lang="en-US" dirty="0">
                <a:cs typeface="Segoe UI"/>
              </a:rPr>
              <a:t>App Services for Containers</a:t>
            </a:r>
          </a:p>
          <a:p>
            <a:pPr lvl="2"/>
            <a:r>
              <a:rPr lang="en-US" dirty="0">
                <a:cs typeface="Segoe UI"/>
              </a:rPr>
              <a:t>Azure Container Instances (ACI)</a:t>
            </a:r>
          </a:p>
          <a:p>
            <a:pPr lvl="2"/>
            <a:r>
              <a:rPr lang="en-US" dirty="0">
                <a:cs typeface="Segoe UI"/>
              </a:rPr>
              <a:t>Azure Kubernetes Service (AKS) </a:t>
            </a:r>
          </a:p>
          <a:p>
            <a:pPr lvl="2"/>
            <a:r>
              <a:rPr lang="en-US" dirty="0">
                <a:cs typeface="Segoe UI"/>
              </a:rPr>
              <a:t>Azure Container Apps (ACA)</a:t>
            </a:r>
          </a:p>
          <a:p>
            <a:pPr lvl="1"/>
            <a:r>
              <a:rPr lang="en-US" dirty="0">
                <a:cs typeface="Segoe UI"/>
              </a:rPr>
              <a:t>How to choose the right hosting option for your containers</a:t>
            </a:r>
            <a:endParaRPr lang="en-US" dirty="0"/>
          </a:p>
          <a:p>
            <a:pPr marL="0" indent="0">
              <a:buNone/>
            </a:pPr>
            <a:endParaRPr lang="en-US" dirty="0"/>
          </a:p>
        </p:txBody>
      </p:sp>
    </p:spTree>
    <p:extLst>
      <p:ext uri="{BB962C8B-B14F-4D97-AF65-F5344CB8AC3E}">
        <p14:creationId xmlns:p14="http://schemas.microsoft.com/office/powerpoint/2010/main" val="769252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wrap="square" anchor="t">
            <a:normAutofit/>
          </a:bodyPr>
          <a:lstStyle/>
          <a:p>
            <a:r>
              <a:rPr lang="en-US" dirty="0"/>
              <a:t>Background</a:t>
            </a:r>
          </a:p>
        </p:txBody>
      </p:sp>
      <p:sp>
        <p:nvSpPr>
          <p:cNvPr id="6" name="Text Placeholder 5"/>
          <p:cNvSpPr>
            <a:spLocks noGrp="1"/>
          </p:cNvSpPr>
          <p:nvPr>
            <p:ph sz="quarter" idx="12"/>
          </p:nvPr>
        </p:nvSpPr>
        <p:spPr>
          <a:xfrm>
            <a:off x="584200" y="1435100"/>
            <a:ext cx="5211763" cy="4833938"/>
          </a:xfrm>
        </p:spPr>
        <p:txBody>
          <a:bodyPr wrap="square">
            <a:normAutofit/>
          </a:bodyPr>
          <a:lstStyle/>
          <a:p>
            <a:pPr marL="0" indent="0">
              <a:lnSpc>
                <a:spcPct val="90000"/>
              </a:lnSpc>
              <a:buNone/>
            </a:pPr>
            <a:r>
              <a:rPr lang="en-US" sz="2200" dirty="0" err="1"/>
              <a:t>BoardGameNerd</a:t>
            </a:r>
            <a:r>
              <a:rPr lang="en-US" sz="2200" dirty="0"/>
              <a:t>, lorem ipsum dolor sit </a:t>
            </a:r>
            <a:r>
              <a:rPr lang="en-US" sz="2200" dirty="0" err="1"/>
              <a:t>amet</a:t>
            </a:r>
            <a:r>
              <a:rPr lang="en-US" sz="2200" dirty="0"/>
              <a:t>, </a:t>
            </a:r>
            <a:r>
              <a:rPr lang="en-US" sz="2200" dirty="0" err="1"/>
              <a:t>consectetur</a:t>
            </a:r>
            <a:r>
              <a:rPr lang="en-US" sz="2200" dirty="0"/>
              <a:t> </a:t>
            </a:r>
            <a:r>
              <a:rPr lang="en-US" sz="2200" dirty="0" err="1"/>
              <a:t>adipiscing</a:t>
            </a:r>
            <a:r>
              <a:rPr lang="en-US" sz="2200" dirty="0"/>
              <a:t> </a:t>
            </a:r>
            <a:r>
              <a:rPr lang="en-US" sz="2200" dirty="0" err="1"/>
              <a:t>elit</a:t>
            </a:r>
            <a:r>
              <a:rPr lang="en-US" sz="2200" dirty="0"/>
              <a:t>. </a:t>
            </a:r>
            <a:r>
              <a:rPr lang="en-US" sz="2200" dirty="0" err="1"/>
              <a:t>Fusce</a:t>
            </a:r>
            <a:r>
              <a:rPr lang="en-US" sz="2200" dirty="0"/>
              <a:t> </a:t>
            </a:r>
            <a:r>
              <a:rPr lang="en-US" sz="2200" dirty="0" err="1"/>
              <a:t>quis</a:t>
            </a:r>
            <a:r>
              <a:rPr lang="en-US" sz="2200" dirty="0"/>
              <a:t> </a:t>
            </a:r>
            <a:r>
              <a:rPr lang="en-US" sz="2200" dirty="0" err="1"/>
              <a:t>mauris</a:t>
            </a:r>
            <a:r>
              <a:rPr lang="en-US" sz="2200" dirty="0"/>
              <a:t> ac nisi lacinia auctor. </a:t>
            </a:r>
          </a:p>
          <a:p>
            <a:pPr marL="0" indent="0">
              <a:lnSpc>
                <a:spcPct val="90000"/>
              </a:lnSpc>
              <a:buNone/>
            </a:pPr>
            <a:endParaRPr lang="en-US" sz="2200" dirty="0"/>
          </a:p>
          <a:p>
            <a:pPr marL="0" indent="0">
              <a:lnSpc>
                <a:spcPct val="90000"/>
              </a:lnSpc>
              <a:buNone/>
            </a:pPr>
            <a:r>
              <a:rPr lang="en-US" sz="2200" dirty="0" err="1"/>
              <a:t>Vivamus</a:t>
            </a:r>
            <a:r>
              <a:rPr lang="en-US" sz="2200" dirty="0"/>
              <a:t> </a:t>
            </a:r>
            <a:r>
              <a:rPr lang="en-US" sz="2200" dirty="0" err="1"/>
              <a:t>fringilla</a:t>
            </a:r>
            <a:r>
              <a:rPr lang="en-US" sz="2200" dirty="0"/>
              <a:t> </a:t>
            </a:r>
            <a:r>
              <a:rPr lang="en-US" sz="2200" dirty="0" err="1"/>
              <a:t>velit</a:t>
            </a:r>
            <a:r>
              <a:rPr lang="en-US" sz="2200" dirty="0"/>
              <a:t> vel </a:t>
            </a:r>
            <a:r>
              <a:rPr lang="en-US" sz="2200" dirty="0" err="1"/>
              <a:t>placerat</a:t>
            </a:r>
            <a:r>
              <a:rPr lang="en-US" sz="2200" dirty="0"/>
              <a:t> </a:t>
            </a:r>
            <a:r>
              <a:rPr lang="en-US" sz="2200" dirty="0" err="1"/>
              <a:t>tincidunt</a:t>
            </a:r>
            <a:r>
              <a:rPr lang="en-US" sz="2200" dirty="0"/>
              <a:t>. Nam </a:t>
            </a:r>
            <a:r>
              <a:rPr lang="en-US" sz="2200" dirty="0" err="1"/>
              <a:t>eget</a:t>
            </a:r>
            <a:r>
              <a:rPr lang="en-US" sz="2200" dirty="0"/>
              <a:t> </a:t>
            </a:r>
            <a:r>
              <a:rPr lang="en-US" sz="2200" dirty="0" err="1"/>
              <a:t>egestas</a:t>
            </a:r>
            <a:r>
              <a:rPr lang="en-US" sz="2200" dirty="0"/>
              <a:t> </a:t>
            </a:r>
            <a:r>
              <a:rPr lang="en-US" sz="2200" dirty="0" err="1"/>
              <a:t>mauris</a:t>
            </a:r>
            <a:r>
              <a:rPr lang="en-US" sz="2200" dirty="0"/>
              <a:t>. Maecenas lacinia </a:t>
            </a:r>
            <a:r>
              <a:rPr lang="en-US" sz="2200" dirty="0" err="1"/>
              <a:t>sem</a:t>
            </a:r>
            <a:r>
              <a:rPr lang="en-US" sz="2200" dirty="0"/>
              <a:t> </a:t>
            </a:r>
            <a:r>
              <a:rPr lang="en-US" sz="2200" dirty="0" err="1"/>
              <a:t>quis</a:t>
            </a:r>
            <a:r>
              <a:rPr lang="en-US" sz="2200" dirty="0"/>
              <a:t> </a:t>
            </a:r>
            <a:r>
              <a:rPr lang="en-US" sz="2200" dirty="0" err="1"/>
              <a:t>risus</a:t>
            </a:r>
            <a:r>
              <a:rPr lang="en-US" sz="2200" dirty="0"/>
              <a:t> </a:t>
            </a:r>
            <a:r>
              <a:rPr lang="en-US" sz="2200" dirty="0" err="1"/>
              <a:t>consectetur</a:t>
            </a:r>
            <a:r>
              <a:rPr lang="en-US" sz="2200" dirty="0"/>
              <a:t>, sed </a:t>
            </a:r>
            <a:r>
              <a:rPr lang="en-US" sz="2200" dirty="0" err="1"/>
              <a:t>ornare</a:t>
            </a:r>
            <a:r>
              <a:rPr lang="en-US" sz="2200" dirty="0"/>
              <a:t> eros </a:t>
            </a:r>
            <a:r>
              <a:rPr lang="en-US" sz="2200" dirty="0" err="1"/>
              <a:t>dapibus</a:t>
            </a:r>
            <a:r>
              <a:rPr lang="en-US" sz="2200" dirty="0"/>
              <a:t>. Duis lacinia </a:t>
            </a:r>
            <a:r>
              <a:rPr lang="en-US" sz="2200" dirty="0" err="1"/>
              <a:t>viverra</a:t>
            </a:r>
            <a:r>
              <a:rPr lang="en-US" sz="2200" dirty="0"/>
              <a:t> semper. </a:t>
            </a:r>
          </a:p>
          <a:p>
            <a:pPr marL="0" indent="0">
              <a:lnSpc>
                <a:spcPct val="90000"/>
              </a:lnSpc>
              <a:buNone/>
            </a:pPr>
            <a:endParaRPr lang="en-US" sz="2200" dirty="0"/>
          </a:p>
          <a:p>
            <a:pPr marL="0" indent="0">
              <a:lnSpc>
                <a:spcPct val="90000"/>
              </a:lnSpc>
              <a:buNone/>
            </a:pPr>
            <a:r>
              <a:rPr lang="en-US" sz="2200" dirty="0" err="1"/>
              <a:t>Nulla</a:t>
            </a:r>
            <a:r>
              <a:rPr lang="en-US" sz="2200" dirty="0"/>
              <a:t> ac </a:t>
            </a:r>
            <a:r>
              <a:rPr lang="en-US" sz="2200" dirty="0" err="1"/>
              <a:t>urna</a:t>
            </a:r>
            <a:r>
              <a:rPr lang="en-US" sz="2200" dirty="0"/>
              <a:t> </a:t>
            </a:r>
            <a:r>
              <a:rPr lang="en-US" sz="2200" dirty="0" err="1"/>
              <a:t>ut</a:t>
            </a:r>
            <a:r>
              <a:rPr lang="en-US" sz="2200" dirty="0"/>
              <a:t> </a:t>
            </a:r>
            <a:r>
              <a:rPr lang="en-US" sz="2200" dirty="0" err="1"/>
              <a:t>sapien</a:t>
            </a:r>
            <a:r>
              <a:rPr lang="en-US" sz="2200" dirty="0"/>
              <a:t> </a:t>
            </a:r>
            <a:r>
              <a:rPr lang="en-US" sz="2200" dirty="0" err="1"/>
              <a:t>interdum</a:t>
            </a:r>
            <a:r>
              <a:rPr lang="en-US" sz="2200" dirty="0"/>
              <a:t> porta </a:t>
            </a:r>
            <a:r>
              <a:rPr lang="en-US" sz="2200" dirty="0" err="1"/>
              <a:t>eget</a:t>
            </a:r>
            <a:r>
              <a:rPr lang="en-US" sz="2200" dirty="0"/>
              <a:t> ac </a:t>
            </a:r>
            <a:r>
              <a:rPr lang="en-US" sz="2200" dirty="0" err="1"/>
              <a:t>leo</a:t>
            </a:r>
            <a:r>
              <a:rPr lang="en-US" sz="2200" dirty="0"/>
              <a:t>. </a:t>
            </a:r>
            <a:r>
              <a:rPr lang="en-US" sz="2200" dirty="0" err="1"/>
              <a:t>Pellentesque</a:t>
            </a:r>
            <a:r>
              <a:rPr lang="en-US" sz="2200" dirty="0"/>
              <a:t> </a:t>
            </a:r>
            <a:r>
              <a:rPr lang="en-US" sz="2200" dirty="0" err="1"/>
              <a:t>tristique</a:t>
            </a:r>
            <a:r>
              <a:rPr lang="en-US" sz="2200" dirty="0"/>
              <a:t> </a:t>
            </a:r>
            <a:r>
              <a:rPr lang="en-US" sz="2200" dirty="0" err="1"/>
              <a:t>nisl</a:t>
            </a:r>
            <a:r>
              <a:rPr lang="en-US" sz="2200" dirty="0"/>
              <a:t> et </a:t>
            </a:r>
            <a:r>
              <a:rPr lang="en-US" sz="2200" dirty="0" err="1"/>
              <a:t>nulla</a:t>
            </a:r>
            <a:r>
              <a:rPr lang="en-US" sz="2200" dirty="0"/>
              <a:t> </a:t>
            </a:r>
            <a:r>
              <a:rPr lang="en-US" sz="2200" dirty="0" err="1"/>
              <a:t>consequat</a:t>
            </a:r>
            <a:r>
              <a:rPr lang="en-US" sz="2200" dirty="0"/>
              <a:t>, at vestibulum </a:t>
            </a:r>
            <a:r>
              <a:rPr lang="en-US" sz="2200" dirty="0" err="1"/>
              <a:t>quam</a:t>
            </a:r>
            <a:r>
              <a:rPr lang="en-US" sz="2200" dirty="0"/>
              <a:t> </a:t>
            </a:r>
            <a:r>
              <a:rPr lang="en-US" sz="2200" dirty="0" err="1"/>
              <a:t>tincidunt</a:t>
            </a:r>
            <a:r>
              <a:rPr lang="en-US" sz="2200" dirty="0"/>
              <a:t>. </a:t>
            </a:r>
          </a:p>
        </p:txBody>
      </p:sp>
      <p:pic>
        <p:nvPicPr>
          <p:cNvPr id="3" name="Picture 2" descr="Icon&#10;&#10;Description automatically generated">
            <a:extLst>
              <a:ext uri="{FF2B5EF4-FFF2-40B4-BE49-F238E27FC236}">
                <a16:creationId xmlns:a16="http://schemas.microsoft.com/office/drawing/2014/main" id="{20CA6DA1-25EA-4242-A506-3B3FCEBE7772}"/>
              </a:ext>
            </a:extLst>
          </p:cNvPr>
          <p:cNvPicPr>
            <a:picLocks noChangeAspect="1"/>
          </p:cNvPicPr>
          <p:nvPr/>
        </p:nvPicPr>
        <p:blipFill>
          <a:blip r:embed="rId4"/>
          <a:stretch>
            <a:fillRect/>
          </a:stretch>
        </p:blipFill>
        <p:spPr>
          <a:xfrm>
            <a:off x="7168684" y="1435100"/>
            <a:ext cx="3661708" cy="4833938"/>
          </a:xfrm>
          <a:prstGeom prst="rect">
            <a:avLst/>
          </a:prstGeom>
          <a:noFill/>
        </p:spPr>
      </p:pic>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9AC2BC-1473-4BAA-961A-CC206C2D2A81}"/>
              </a:ext>
            </a:extLst>
          </p:cNvPr>
          <p:cNvSpPr>
            <a:spLocks noGrp="1"/>
          </p:cNvSpPr>
          <p:nvPr>
            <p:ph type="title"/>
          </p:nvPr>
        </p:nvSpPr>
        <p:spPr/>
        <p:txBody>
          <a:bodyPr/>
          <a:lstStyle/>
          <a:p>
            <a:r>
              <a:rPr lang="en-US" dirty="0"/>
              <a:t>Objectives</a:t>
            </a:r>
          </a:p>
        </p:txBody>
      </p:sp>
      <p:sp>
        <p:nvSpPr>
          <p:cNvPr id="6" name="Content Placeholder 5">
            <a:extLst>
              <a:ext uri="{FF2B5EF4-FFF2-40B4-BE49-F238E27FC236}">
                <a16:creationId xmlns:a16="http://schemas.microsoft.com/office/drawing/2014/main" id="{7168912B-2AF9-49AB-AE1D-9EBB90797817}"/>
              </a:ext>
            </a:extLst>
          </p:cNvPr>
          <p:cNvSpPr>
            <a:spLocks noGrp="1"/>
          </p:cNvSpPr>
          <p:nvPr>
            <p:ph sz="quarter" idx="10"/>
          </p:nvPr>
        </p:nvSpPr>
        <p:spPr/>
        <p:txBody>
          <a:bodyPr>
            <a:normAutofit lnSpcReduction="10000"/>
          </a:bodyPr>
          <a:lstStyle/>
          <a:p>
            <a:r>
              <a:rPr lang="en-US" dirty="0"/>
              <a:t>Review current application architecture</a:t>
            </a:r>
          </a:p>
          <a:p>
            <a:r>
              <a:rPr lang="en-US" dirty="0"/>
              <a:t>Containerize .NET Core applications</a:t>
            </a:r>
          </a:p>
          <a:p>
            <a:pPr lvl="1"/>
            <a:r>
              <a:rPr lang="en-US" dirty="0"/>
              <a:t>Deploy to Azure Container Registry (ACR)</a:t>
            </a:r>
          </a:p>
          <a:p>
            <a:r>
              <a:rPr lang="en-US" dirty="0"/>
              <a:t>Explore Azure hosting options for containers</a:t>
            </a:r>
          </a:p>
          <a:p>
            <a:pPr lvl="1"/>
            <a:r>
              <a:rPr lang="en-US" dirty="0"/>
              <a:t>App Services for Containers</a:t>
            </a:r>
          </a:p>
          <a:p>
            <a:pPr lvl="1"/>
            <a:r>
              <a:rPr lang="en-US" dirty="0"/>
              <a:t>Azure Container Instances (ACI)</a:t>
            </a:r>
          </a:p>
          <a:p>
            <a:pPr lvl="1"/>
            <a:r>
              <a:rPr lang="en-US" dirty="0"/>
              <a:t>Azure Kubernetes Service (AKS) </a:t>
            </a:r>
          </a:p>
          <a:p>
            <a:pPr lvl="1"/>
            <a:r>
              <a:rPr lang="en-US" dirty="0"/>
              <a:t>Azure Container Apps (ACA)</a:t>
            </a:r>
          </a:p>
          <a:p>
            <a:pPr lvl="1"/>
            <a:r>
              <a:rPr lang="en-US" strike="sngStrike" dirty="0"/>
              <a:t>Azure Virtual Machines </a:t>
            </a:r>
          </a:p>
          <a:p>
            <a:pPr lvl="1"/>
            <a:r>
              <a:rPr lang="en-US" strike="sngStrike" dirty="0"/>
              <a:t>Azure Batch</a:t>
            </a:r>
          </a:p>
          <a:p>
            <a:pPr lvl="1"/>
            <a:r>
              <a:rPr lang="en-US" strike="sngStrike" dirty="0"/>
              <a:t>Azure Service Fabric</a:t>
            </a:r>
          </a:p>
          <a:p>
            <a:r>
              <a:rPr lang="en-US" dirty="0"/>
              <a:t>Choose the right container hosting option</a:t>
            </a:r>
          </a:p>
        </p:txBody>
      </p:sp>
    </p:spTree>
    <p:extLst>
      <p:ext uri="{BB962C8B-B14F-4D97-AF65-F5344CB8AC3E}">
        <p14:creationId xmlns:p14="http://schemas.microsoft.com/office/powerpoint/2010/main" val="91560589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E03E0-BE49-48E2-8D05-08389A957F4C}"/>
              </a:ext>
            </a:extLst>
          </p:cNvPr>
          <p:cNvSpPr>
            <a:spLocks noGrp="1"/>
          </p:cNvSpPr>
          <p:nvPr>
            <p:ph type="title"/>
          </p:nvPr>
        </p:nvSpPr>
        <p:spPr/>
        <p:txBody>
          <a:bodyPr/>
          <a:lstStyle/>
          <a:p>
            <a:r>
              <a:rPr lang="en-US" dirty="0"/>
              <a:t>Current Architecture</a:t>
            </a:r>
          </a:p>
        </p:txBody>
      </p:sp>
      <p:sp>
        <p:nvSpPr>
          <p:cNvPr id="3" name="Content Placeholder 2">
            <a:extLst>
              <a:ext uri="{FF2B5EF4-FFF2-40B4-BE49-F238E27FC236}">
                <a16:creationId xmlns:a16="http://schemas.microsoft.com/office/drawing/2014/main" id="{D455793A-790E-4F0A-A33D-259D2839C37B}"/>
              </a:ext>
            </a:extLst>
          </p:cNvPr>
          <p:cNvSpPr>
            <a:spLocks noGrp="1"/>
          </p:cNvSpPr>
          <p:nvPr>
            <p:ph sz="quarter" idx="10"/>
          </p:nvPr>
        </p:nvSpPr>
        <p:spPr/>
        <p:txBody>
          <a:bodyPr/>
          <a:lstStyle/>
          <a:p>
            <a:r>
              <a:rPr lang="en-US" dirty="0"/>
              <a:t>Current environment is hosted in Azure</a:t>
            </a:r>
          </a:p>
          <a:p>
            <a:r>
              <a:rPr lang="en-US" dirty="0"/>
              <a:t>Apps running on Azure App Services</a:t>
            </a:r>
          </a:p>
          <a:p>
            <a:r>
              <a:rPr lang="en-US" dirty="0"/>
              <a:t>App settings </a:t>
            </a:r>
          </a:p>
          <a:p>
            <a:pPr lvl="1"/>
            <a:r>
              <a:rPr lang="en-US" dirty="0"/>
              <a:t>API endpoint</a:t>
            </a:r>
          </a:p>
          <a:p>
            <a:pPr lvl="1"/>
            <a:r>
              <a:rPr lang="en-US" dirty="0"/>
              <a:t>Application Insights</a:t>
            </a:r>
          </a:p>
          <a:p>
            <a:r>
              <a:rPr lang="en-US" dirty="0"/>
              <a:t>Why containers?</a:t>
            </a:r>
          </a:p>
          <a:p>
            <a:pPr marL="0" indent="0">
              <a:buNone/>
            </a:pPr>
            <a:endParaRPr lang="en-US" dirty="0"/>
          </a:p>
        </p:txBody>
      </p:sp>
    </p:spTree>
    <p:extLst>
      <p:ext uri="{BB962C8B-B14F-4D97-AF65-F5344CB8AC3E}">
        <p14:creationId xmlns:p14="http://schemas.microsoft.com/office/powerpoint/2010/main" val="2418335263"/>
      </p:ext>
    </p:extLst>
  </p:cSld>
  <p:clrMapOvr>
    <a:masterClrMapping/>
  </p:clrMapOvr>
  <p:transition>
    <p:fade/>
  </p:transition>
</p:sld>
</file>

<file path=ppt/theme/theme1.xml><?xml version="1.0" encoding="utf-8"?>
<a:theme xmlns:a="http://schemas.openxmlformats.org/drawingml/2006/main" name="TCL-WC Template | White">
  <a:themeElements>
    <a:clrScheme name="TCL WC light">
      <a:dk1>
        <a:srgbClr val="000000"/>
      </a:dk1>
      <a:lt1>
        <a:srgbClr val="FFFFFF"/>
      </a:lt1>
      <a:dk2>
        <a:srgbClr val="2F2F2F"/>
      </a:dk2>
      <a:lt2>
        <a:srgbClr val="505050"/>
      </a:lt2>
      <a:accent1>
        <a:srgbClr val="737373"/>
      </a:accent1>
      <a:accent2>
        <a:srgbClr val="D2D2D2"/>
      </a:accent2>
      <a:accent3>
        <a:srgbClr val="BAD80A"/>
      </a:accent3>
      <a:accent4>
        <a:srgbClr val="107C10"/>
      </a:accent4>
      <a:accent5>
        <a:srgbClr val="FF9349"/>
      </a:accent5>
      <a:accent6>
        <a:srgbClr val="0078D4"/>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2F2F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chemeClr val="tx1"/>
                </a:gs>
                <a:gs pos="100000">
                  <a:schemeClr val="tx1"/>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accent3"/>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mplate Starter Orange - April 2019_rev.potx" id="{649115C0-3783-4BC6-BDF9-53089868ACC6}" vid="{9BD53675-E1F5-4278-A0F5-C553D035F3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3AAC06A70AF14D986A0274BD14B888" ma:contentTypeVersion="14" ma:contentTypeDescription="Create a new document." ma:contentTypeScope="" ma:versionID="d70ee16ff52eca600d849588cf2fc680">
  <xsd:schema xmlns:xsd="http://www.w3.org/2001/XMLSchema" xmlns:xs="http://www.w3.org/2001/XMLSchema" xmlns:p="http://schemas.microsoft.com/office/2006/metadata/properties" xmlns:ns2="18773d89-e30d-4521-ba76-1d3ae791ec91" xmlns:ns3="61694794-9e80-4d8e-bf03-91e602622aff" xmlns:ns4="230e9df3-be65-4c73-a93b-d1236ebd677e" targetNamespace="http://schemas.microsoft.com/office/2006/metadata/properties" ma:root="true" ma:fieldsID="c881e2f2de271b407361faf102cfd02c" ns2:_="" ns3:_="" ns4:_="">
    <xsd:import namespace="18773d89-e30d-4521-ba76-1d3ae791ec91"/>
    <xsd:import namespace="61694794-9e80-4d8e-bf03-91e602622aff"/>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4: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773d89-e30d-4521-ba76-1d3ae791ec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1694794-9e80-4d8e-bf03-91e602622af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54445f8-780e-40f3-b9d4-abe0601b0a1c}" ma:internalName="TaxCatchAll" ma:showField="CatchAllData" ma:web="61694794-9e80-4d8e-bf03-91e602622a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61694794-9e80-4d8e-bf03-91e602622aff">
      <UserInfo>
        <DisplayName>Lynn Rouse</DisplayName>
        <AccountId>1579</AccountId>
        <AccountType/>
      </UserInfo>
      <UserInfo>
        <DisplayName>Adrian Lopazan</DisplayName>
        <AccountId>1521</AccountId>
        <AccountType/>
      </UserInfo>
      <UserInfo>
        <DisplayName>Margo Shatalina</DisplayName>
        <AccountId>903</AccountId>
        <AccountType/>
      </UserInfo>
      <UserInfo>
        <DisplayName>Mai Ali</DisplayName>
        <AccountId>98</AccountId>
        <AccountType/>
      </UserInfo>
      <UserInfo>
        <DisplayName>Martin Sieber</DisplayName>
        <AccountId>179</AccountId>
        <AccountType/>
      </UserInfo>
      <UserInfo>
        <DisplayName>Bill Baer</DisplayName>
        <AccountId>42655</AccountId>
        <AccountType/>
      </UserInfo>
      <UserInfo>
        <DisplayName>Scott Bounds</DisplayName>
        <AccountId>27433</AccountId>
        <AccountType/>
      </UserInfo>
    </SharedWithUsers>
    <lcf76f155ced4ddcb4097134ff3c332f xmlns="18773d89-e30d-4521-ba76-1d3ae791ec91">
      <Terms xmlns="http://schemas.microsoft.com/office/infopath/2007/PartnerControls"/>
    </lcf76f155ced4ddcb4097134ff3c332f>
    <TaxCatchAll xmlns="230e9df3-be65-4c73-a93b-d1236ebd677e"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2F8FA20D-8BA7-4E70-9488-8FF16DDF6A64}">
  <ds:schemaRefs>
    <ds:schemaRef ds:uri="18773d89-e30d-4521-ba76-1d3ae791ec91"/>
    <ds:schemaRef ds:uri="230e9df3-be65-4c73-a93b-d1236ebd677e"/>
    <ds:schemaRef ds:uri="61694794-9e80-4d8e-bf03-91e602622a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990F116-B58F-4255-B05B-DA3808E0E5C6}">
  <ds:schemaRefs>
    <ds:schemaRef ds:uri="18773d89-e30d-4521-ba76-1d3ae791ec91"/>
    <ds:schemaRef ds:uri="230e9df3-be65-4c73-a93b-d1236ebd677e"/>
    <ds:schemaRef ds:uri="61694794-9e80-4d8e-bf03-91e602622a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Template Starter Orange - April 2019</Template>
  <TotalTime>81</TotalTime>
  <Words>1586</Words>
  <Application>Microsoft Office PowerPoint</Application>
  <PresentationFormat>Widescreen</PresentationFormat>
  <Paragraphs>198</Paragraphs>
  <Slides>20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Segoe UI</vt:lpstr>
      <vt:lpstr>Segoe UI Semibold</vt:lpstr>
      <vt:lpstr>Wingdings</vt:lpstr>
      <vt:lpstr>TCL-WC Template | White</vt:lpstr>
      <vt:lpstr>Containers Everywhere in Azure!</vt:lpstr>
      <vt:lpstr>Recording Session is in Progress</vt:lpstr>
      <vt:lpstr>Questions during the session</vt:lpstr>
      <vt:lpstr>Microsoft Confidential</vt:lpstr>
      <vt:lpstr>Welcome to</vt:lpstr>
      <vt:lpstr>Session learning objectives</vt:lpstr>
      <vt:lpstr>Background</vt:lpstr>
      <vt:lpstr>Objectives</vt:lpstr>
      <vt:lpstr>Current Architecture</vt:lpstr>
      <vt:lpstr>Containerize Current Applications</vt:lpstr>
      <vt:lpstr>Host in Azure App Services for Containers</vt:lpstr>
      <vt:lpstr>Host in Azure Container Instances (ACI)</vt:lpstr>
      <vt:lpstr>Host in Azure Kubernetes Service (AKS)</vt:lpstr>
      <vt:lpstr>Host in Azure Container Apps (ACA)</vt:lpstr>
      <vt:lpstr>Choose the Best Hosting Option</vt:lpstr>
      <vt:lpstr>Session learning objectives</vt:lpstr>
      <vt:lpstr>Final Thoughts</vt:lpstr>
      <vt:lpstr>Thank you to the SPARK team</vt:lpstr>
      <vt:lpstr>Conference Feedback</vt:lpstr>
      <vt:lpstr>Thank You</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TCL -Worldwide Communities template</dc:title>
  <dc:subject>TCL -Worldwide Communities template</dc:subject>
  <dc:creator>Nick Fadziewicz</dc:creator>
  <cp:keywords>TCL -Worldwide Communities template</cp:keywords>
  <dc:description/>
  <cp:lastModifiedBy>Matt Ruma</cp:lastModifiedBy>
  <cp:revision>37</cp:revision>
  <dcterms:created xsi:type="dcterms:W3CDTF">2019-08-09T21:07:20Z</dcterms:created>
  <dcterms:modified xsi:type="dcterms:W3CDTF">2022-02-09T14:57:02Z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0x010100D43AAC06A70AF14D986A0274BD14B888</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MediaServiceImageTags">
    <vt:lpwstr/>
  </property>
</Properties>
</file>