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972800" cy="7315200"/>
  <p:notesSz cx="6858000" cy="9144000"/>
  <p:defaultTextStyle>
    <a:defPPr>
      <a:defRPr lang="en-US"/>
    </a:defPPr>
    <a:lvl1pPr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22288" indent="-65088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44575" indent="-130175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66863" indent="-195263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89150" indent="-260350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70" autoAdjust="0"/>
  </p:normalViewPr>
  <p:slideViewPr>
    <p:cSldViewPr>
      <p:cViewPr>
        <p:scale>
          <a:sx n="90" d="100"/>
          <a:sy n="90" d="100"/>
        </p:scale>
        <p:origin x="-1008" y="-80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9"/>
            <a:ext cx="93268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1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2631-FCA9-4408-A242-95BBD6553243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279B-EB34-4DDC-A7E2-FF12A3F55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EA60B-88AD-4D7E-A784-7C2CE13900C8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77D03-0A28-42B3-9C6B-761A3C547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2" y="292953"/>
            <a:ext cx="24688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53"/>
            <a:ext cx="72237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2C9D8-1BC6-47F3-8F77-4B3A7D843AA6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3D9D-63DD-4D53-9089-155035926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87946-2599-411C-A298-A10BAB141C12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A4E6A-683F-40DD-B100-5FADB88CE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8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500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9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CAC8-F984-4EF5-A8A6-19DABD644A8E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70B6-5AED-41D6-AB61-3756D58C0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1" y="1706886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6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5BC3-9B4A-4998-A269-963A46326211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2F6E-CD64-49BB-88B6-D2B0494D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4C53A-96D6-4D3C-B2DD-4A8312F0D184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7537-5557-429F-86DC-C5C7D8E18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42A9F-697E-42BE-9A7E-78E342C92F7B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F993C-6C22-4A46-AFF2-DD398E4F8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8D93-A63B-4380-BB6C-22544177D9F1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D41A-AB69-4C25-A450-70A0C114A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291259"/>
            <a:ext cx="6134101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530777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66B06-1F6A-476A-BED8-7D64C09146ED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B3ED7-E5B4-43E9-81E0-E13E26DE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7" y="5120641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7" y="653627"/>
            <a:ext cx="6583680" cy="4389120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7" y="5725162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83D2-C8E7-4083-81D1-32E66E78DFEC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D8A8F-2B36-4426-99E6-8C7494451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93688"/>
            <a:ext cx="9874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498" tIns="52249" rIns="104498" bIns="522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706563"/>
            <a:ext cx="98742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498" tIns="52249" rIns="104498" bIns="52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275" y="6780213"/>
            <a:ext cx="2559050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E593AA-E828-4BFF-9F67-B487E84C1486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675" y="6780213"/>
            <a:ext cx="3473450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475" y="6780213"/>
            <a:ext cx="2559050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96793D-4CDB-4319-A47D-A724FAEB9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57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88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2760" y="152400"/>
            <a:ext cx="4343400" cy="10904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4498" tIns="52249" rIns="104498" bIns="52249">
            <a:spAutoFit/>
          </a:bodyPr>
          <a:lstStyle/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All Total Knee </a:t>
            </a:r>
            <a:r>
              <a:rPr lang="en-US" sz="1600" b="1" dirty="0" err="1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Arthroplasties</a:t>
            </a: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 (TKAs) 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at VA Sites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2006-2011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Original n = 39,636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5634" y="1905000"/>
            <a:ext cx="4329081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Operations with Undetermined Laterality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39,229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352800"/>
            <a:ext cx="4329081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Cases with Revision Dates Recorded Before Original TKA Dates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39,133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870818"/>
            <a:ext cx="4329081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Cases with Operation Times Recorded as Zero Minutes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38,817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9000" y="6336239"/>
            <a:ext cx="4329081" cy="5979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Patients with Bilateral TKAs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Final n = 33,642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399" y="1295400"/>
            <a:ext cx="3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2819400"/>
            <a:ext cx="3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86400" y="4267200"/>
            <a:ext cx="3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86400" y="5791198"/>
            <a:ext cx="3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15240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1200" y="60960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91200" y="45720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1200" y="30480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05800" y="1295400"/>
            <a:ext cx="10906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407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05800" y="2819400"/>
            <a:ext cx="94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96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05800" y="4343400"/>
            <a:ext cx="10906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05800" y="5867400"/>
            <a:ext cx="12404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5175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Jordan Starr</cp:lastModifiedBy>
  <cp:revision>57</cp:revision>
  <dcterms:created xsi:type="dcterms:W3CDTF">2006-08-16T00:00:00Z</dcterms:created>
  <dcterms:modified xsi:type="dcterms:W3CDTF">2015-10-10T00:30:14Z</dcterms:modified>
</cp:coreProperties>
</file>