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315200" cy="7315200"/>
  <p:notesSz cx="6858000" cy="9144000"/>
  <p:defaultTextStyle>
    <a:defPPr>
      <a:defRPr lang="en-US"/>
    </a:defPPr>
    <a:lvl1pPr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22288" indent="-65088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44575" indent="-130175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66863" indent="-195263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89150" indent="-260350" algn="l" defTabSz="104457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70" autoAdjust="0"/>
  </p:normalViewPr>
  <p:slideViewPr>
    <p:cSldViewPr>
      <p:cViewPr>
        <p:scale>
          <a:sx n="90" d="100"/>
          <a:sy n="90" d="100"/>
        </p:scale>
        <p:origin x="-2048" y="-80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2"/>
            <a:ext cx="62179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1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2631-FCA9-4408-A242-95BBD6553243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279B-EB34-4DDC-A7E2-FF12A3F55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EA60B-88AD-4D7E-A784-7C2CE13900C8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77D03-0A28-42B3-9C6B-761A3C547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292956"/>
            <a:ext cx="164592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6"/>
            <a:ext cx="481584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2C9D8-1BC6-47F3-8F77-4B3A7D843AA6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53D9D-63DD-4D53-9089-155035926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87946-2599-411C-A298-A10BAB141C12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A4E6A-683F-40DD-B100-5FADB88CE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700698"/>
            <a:ext cx="621792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3100502"/>
            <a:ext cx="621792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9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CAC8-F984-4EF5-A8A6-19DABD644A8E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70B6-5AED-41D6-AB61-3756D58C0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1706886"/>
            <a:ext cx="323088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6"/>
            <a:ext cx="323088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5BC3-9B4A-4998-A269-963A46326211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92F6E-CD64-49BB-88B6-D2B0494D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1637457"/>
            <a:ext cx="3232151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2319870"/>
            <a:ext cx="3232151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2" y="1637457"/>
            <a:ext cx="323342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2" y="2319870"/>
            <a:ext cx="323342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4C53A-96D6-4D3C-B2DD-4A8312F0D184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7537-5557-429F-86DC-C5C7D8E18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42A9F-697E-42BE-9A7E-78E342C92F7B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F993C-6C22-4A46-AFF2-DD398E4F8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D8D93-A63B-4380-BB6C-22544177D9F1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D41A-AB69-4C25-A450-70A0C114A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291253"/>
            <a:ext cx="2406651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3" y="291262"/>
            <a:ext cx="4089401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3" y="1530780"/>
            <a:ext cx="2406651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66B06-1F6A-476A-BED8-7D64C09146ED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B3ED7-E5B4-43E9-81E0-E13E26DE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5120644"/>
            <a:ext cx="438912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653627"/>
            <a:ext cx="4389120" cy="4389120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5725165"/>
            <a:ext cx="438912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83D2-C8E7-4083-81D1-32E66E78DFEC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D8A8F-2B36-4426-99E6-8C7494451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6185" y="293688"/>
            <a:ext cx="65828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498" tIns="52249" rIns="104498" bIns="522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6185" y="1706564"/>
            <a:ext cx="6582833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498" tIns="52249" rIns="104498" bIns="52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185" y="6780216"/>
            <a:ext cx="1706033" cy="38893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l" defTabSz="1044976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E593AA-E828-4BFF-9F67-B487E84C1486}" type="datetimeFigureOut">
              <a:rPr lang="en-US"/>
              <a:pPr>
                <a:defRPr/>
              </a:pPr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785" y="6780216"/>
            <a:ext cx="2315633" cy="38893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ctr" defTabSz="1044976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985" y="6780216"/>
            <a:ext cx="1706033" cy="38893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r" defTabSz="1044976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96793D-4CDB-4319-A47D-A724FAEB9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57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104457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72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44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716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8800" algn="ctr" defTabSz="104457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525" indent="-390525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438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260350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260350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88" indent="-260350" algn="l" defTabSz="1044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52401"/>
            <a:ext cx="3657600" cy="10904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104498" tIns="52249" rIns="104498" bIns="52249">
            <a:spAutoFit/>
          </a:bodyPr>
          <a:lstStyle/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All Total Knee Arthroplasties (TKAs) </a:t>
            </a:r>
          </a:p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at VA Sites</a:t>
            </a:r>
          </a:p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2006 - 2011</a:t>
            </a:r>
          </a:p>
          <a:p>
            <a:pPr algn="ctr" defTabSz="1044976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39,636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905000"/>
            <a:ext cx="3657600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Operations with Undetermined Laterality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39,229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3352800"/>
            <a:ext cx="3657600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Cases with Revision Recorded Before Original TKA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</a:t>
            </a: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39,064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4870818"/>
            <a:ext cx="3657600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Cases with Operation Times Recorded as 0 Minutes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</a:t>
            </a: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38,748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6336241"/>
            <a:ext cx="3657600" cy="844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104498" tIns="52249" rIns="104498" bIns="52249">
            <a:spAutoFit/>
          </a:bodyPr>
          <a:lstStyle/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Patients with Bilateral TKAs Removed</a:t>
            </a:r>
          </a:p>
          <a:p>
            <a:pPr algn="ctr" defTabSz="104497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n = </a:t>
            </a:r>
            <a:r>
              <a:rPr lang="en-US" sz="1600" b="1" dirty="0" smtClean="0">
                <a:solidFill>
                  <a:schemeClr val="tx1"/>
                </a:solidFill>
                <a:latin typeface="Palatino Linotype" pitchFamily="18" charset="0"/>
                <a:cs typeface="B Mitra" pitchFamily="2" charset="-78"/>
              </a:rPr>
              <a:t>33,573</a:t>
            </a:r>
            <a:endParaRPr lang="en-US" sz="1600" b="1" dirty="0">
              <a:solidFill>
                <a:schemeClr val="tx1"/>
              </a:solidFill>
              <a:latin typeface="Palatino Linotype" pitchFamily="18" charset="0"/>
              <a:cs typeface="B Mitra" pitchFamily="2" charset="-7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9400" y="1295400"/>
            <a:ext cx="2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19400" y="2819400"/>
            <a:ext cx="2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9400" y="4267200"/>
            <a:ext cx="2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19400" y="5791200"/>
            <a:ext cx="2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00" y="15240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60800" y="60960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60800" y="45720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60800" y="30480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37200" y="1295400"/>
            <a:ext cx="12446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407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37200" y="2819400"/>
            <a:ext cx="12446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 smtClean="0"/>
              <a:t>165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37200" y="4343400"/>
            <a:ext cx="12446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316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37200" y="5867400"/>
            <a:ext cx="12446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5175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Jordan Starr</cp:lastModifiedBy>
  <cp:revision>59</cp:revision>
  <dcterms:created xsi:type="dcterms:W3CDTF">2006-08-16T00:00:00Z</dcterms:created>
  <dcterms:modified xsi:type="dcterms:W3CDTF">2016-01-31T19:28:42Z</dcterms:modified>
</cp:coreProperties>
</file>