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89405" autoAdjust="0"/>
  </p:normalViewPr>
  <p:slideViewPr>
    <p:cSldViewPr snapToGrid="0" snapToObjects="1">
      <p:cViewPr varScale="1">
        <p:scale>
          <a:sx n="98" d="100"/>
          <a:sy n="98" d="100"/>
        </p:scale>
        <p:origin x="78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commentAuthors" Target="commentAuthors.xml" /><Relationship Id="rId7" Type="http://schemas.openxmlformats.org/officeDocument/2006/relationships/handoutMaster" Target="handoutMasters/handout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9,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9,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Jordan</a:t>
            </a:r>
            <a:r>
              <a:rPr/>
              <a:t> </a:t>
            </a:r>
            <a:r>
              <a:rPr/>
              <a:t>Campbell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12/9/2020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powerpoint_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4876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</a:t>
            </a:r>
          </a:p>
          <a:p>
            <a:pPr lvl="1"/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test</a:t>
            </a:r>
          </a:p>
          <a:p>
            <a:pPr lvl="1">
              <a:buAutoNum type="arabicPeriod"/>
            </a:pPr>
            <a:r>
              <a:rPr/>
              <a:t>test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>Reason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of RMarkdown for Pensions</dc:title>
  <dc:creator>Jordan Campbell</dc:creator>
  <cp:keywords/>
  <dcterms:created xsi:type="dcterms:W3CDTF">2020-12-10T00:10:34Z</dcterms:created>
  <dcterms:modified xsi:type="dcterms:W3CDTF">2020-12-10T00:10:34Z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12/9/2020</vt:lpwstr>
  </property>
  <property fmtid="{D5CDD505-2E9C-101B-9397-08002B2CF9AE}" pid="3" name="output">
    <vt:lpwstr/>
  </property>
</Properties>
</file>