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80" r:id="rId6"/>
    <p:sldId id="281" r:id="rId7"/>
    <p:sldId id="263" r:id="rId8"/>
    <p:sldId id="273" r:id="rId9"/>
    <p:sldId id="274" r:id="rId10"/>
    <p:sldId id="268" r:id="rId11"/>
    <p:sldId id="275" r:id="rId12"/>
    <p:sldId id="277" r:id="rId13"/>
    <p:sldId id="271" r:id="rId14"/>
    <p:sldId id="276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2F0D9"/>
    <a:srgbClr val="777777"/>
    <a:srgbClr val="BEBEBE"/>
    <a:srgbClr val="DEEBF7"/>
    <a:srgbClr val="F5F5F5"/>
    <a:srgbClr val="EEEEEE"/>
    <a:srgbClr val="FFFFFF"/>
    <a:srgbClr val="FDFDFD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-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C561-A48D-4FF8-985B-F01202D46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7AA80-E70A-424E-B9C4-5DA6639FD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4C33-2E8F-4B41-A776-194DE336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16E0-1100-4EE6-AA7E-71A4F1EF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A385-C171-483E-9731-9A8C6EB0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9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39C5-DDC5-402A-B702-5CC65D94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8B01-675E-426A-89BB-006186480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E70A-46E4-4F24-9109-69C14218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1C0C-BF01-4325-A429-E69305CE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4769-9109-4A09-BD1B-E00ACC5C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C01A5-94C7-4672-A737-F17FEFE78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3B04-A35E-4D62-AAF0-F2377016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271D-5719-4E2F-AED6-9D460FED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0EDB9-EF11-413E-9B97-E8CED568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46AE-A601-45C0-A364-ABD125D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F2A-2B47-44AD-AC71-F5237E93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7DB2-1F84-4989-A80B-CC953208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0B42-4EC5-447E-BE8B-2E8E5CFA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1BDB-E13C-4ED4-8D41-5B70B41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64A3-78B5-4B30-B907-D8F67FE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15B3-3306-4DB2-9E4C-363FCA0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E2C9-8880-4DF6-A662-BAB03746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CC93-7E8C-4F97-BE1D-F8F1CCD1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72EC-E094-45F6-AFCE-E198FBC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7FA2-CCFF-44ED-835B-AF35955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0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49DA-598F-4300-AD91-CEA2DBF7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9946-BFA1-45EE-83C0-3CCD00DA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6DB5-5128-40E4-B56E-B3AAB7AC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2A2D-AB8C-4BBD-8656-465F9DE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F764-D69F-4E2A-8CB9-D2B9C34D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B874F-4449-4D37-BFA1-2B4E3B72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DF4-935C-41B0-ADFA-3940BAC0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8C0C-DEC1-4597-A899-1A2916CA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A71EC-72D4-4180-A7CC-08EC41E00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C0FC-4ED2-4C7A-828D-4E50871E3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24991-A730-4B2E-996F-8B3795F17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CDBF1-B741-4D25-B234-BCE8D3AC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79395-0396-4693-A5B9-02805A9E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DBBE1-8B6A-49EF-9A5B-A882F1FB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7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9B6-EED7-4ADB-9E17-3366CA0B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A5134-9D4A-4EE5-8850-5A9F4037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C9AA1-C1C2-4BC7-9033-2F85C85C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480DC-0F8F-43DA-9E89-6DF1C7E4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57821-9E52-4228-8161-9286ADE3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44D02-1249-402A-AC0F-DC525139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B96D-0393-4C1B-B274-0AA0977F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EED5-5E44-490A-AF18-9DE0DF1F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FD26-B00F-4DEA-9F64-0ECA4BE2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69B8-1AB2-4F17-9EF2-47FA69B1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CEE53-1A20-4030-9FB5-A0206184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5627C-02D1-4AFD-9FD2-3F23CAD7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46333-A6AA-4655-893A-6662378D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B180-35ED-4122-B98E-44404C0C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40405-9BCC-4672-B042-921620E1B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474D-9E2E-4F3A-8615-CF0375FA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2A02-EF10-4974-94D8-781D00D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4C41-EA0A-4870-8F3F-E7A0F6A3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FAC28-A8FE-49D2-B43A-C550AF5E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82D8F-279B-40D4-B61F-53671B73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ED65-3BCE-46A4-B3DE-446E7D76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DDC9-298B-4EDC-85FE-28ADE2F3D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A585-5E0A-4AC9-9DBB-186036547F19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51E4-526B-4247-9B94-E0A1DAC3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E459-213F-4577-AD33-A96E3623F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E279AE-4B7F-4C88-AB85-8697059E81FE}"/>
              </a:ext>
            </a:extLst>
          </p:cNvPr>
          <p:cNvGrpSpPr/>
          <p:nvPr/>
        </p:nvGrpSpPr>
        <p:grpSpPr>
          <a:xfrm>
            <a:off x="5005729" y="3194226"/>
            <a:ext cx="2367577" cy="469547"/>
            <a:chOff x="4386514" y="950272"/>
            <a:chExt cx="3418972" cy="678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FC5CD2-4981-4568-BE88-3A13732D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86514" y="950272"/>
              <a:ext cx="3418972" cy="678064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0A672E-6385-460B-B02F-266D07DAEA1A}"/>
                </a:ext>
              </a:extLst>
            </p:cNvPr>
            <p:cNvSpPr/>
            <p:nvPr/>
          </p:nvSpPr>
          <p:spPr>
            <a:xfrm>
              <a:off x="5798345" y="977126"/>
              <a:ext cx="97746" cy="8653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732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CAC732-3018-42B6-BE2B-972649501C91}"/>
              </a:ext>
            </a:extLst>
          </p:cNvPr>
          <p:cNvSpPr/>
          <p:nvPr/>
        </p:nvSpPr>
        <p:spPr>
          <a:xfrm flipV="1">
            <a:off x="5015751" y="1561203"/>
            <a:ext cx="2363696" cy="7303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10" descr="Image result for notes icon">
            <a:extLst>
              <a:ext uri="{FF2B5EF4-FFF2-40B4-BE49-F238E27FC236}">
                <a16:creationId xmlns:a16="http://schemas.microsoft.com/office/drawing/2014/main" id="{CAA5C705-7D57-4BD4-8D97-1F9ED253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95" y="197184"/>
            <a:ext cx="899505" cy="89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A48A30-D743-4EB2-ADE2-288657583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305"/>
          <a:stretch/>
        </p:blipFill>
        <p:spPr>
          <a:xfrm>
            <a:off x="5631385" y="1129236"/>
            <a:ext cx="1204690" cy="40712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0168FDD-BB24-4879-931E-4910F8BC6403}"/>
              </a:ext>
            </a:extLst>
          </p:cNvPr>
          <p:cNvSpPr/>
          <p:nvPr/>
        </p:nvSpPr>
        <p:spPr>
          <a:xfrm>
            <a:off x="1139180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035263-27C2-4257-8C20-757830E95653}"/>
              </a:ext>
            </a:extLst>
          </p:cNvPr>
          <p:cNvGrpSpPr/>
          <p:nvPr/>
        </p:nvGrpSpPr>
        <p:grpSpPr>
          <a:xfrm>
            <a:off x="1386618" y="3374613"/>
            <a:ext cx="1347257" cy="377108"/>
            <a:chOff x="5251966" y="5686820"/>
            <a:chExt cx="918186" cy="22505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E5956A-C11C-40A7-81F3-7BFFA7C3BB37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530BA9-A1C8-4E23-9651-852B1559B7DB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pic>
        <p:nvPicPr>
          <p:cNvPr id="58" name="Picture 2" descr="Image result for home button">
            <a:extLst>
              <a:ext uri="{FF2B5EF4-FFF2-40B4-BE49-F238E27FC236}">
                <a16:creationId xmlns:a16="http://schemas.microsoft.com/office/drawing/2014/main" id="{6AED6F77-FDD5-4971-A1C9-AB495856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Left 59">
            <a:extLst>
              <a:ext uri="{FF2B5EF4-FFF2-40B4-BE49-F238E27FC236}">
                <a16:creationId xmlns:a16="http://schemas.microsoft.com/office/drawing/2014/main" id="{117881C1-28F9-41E4-8B2D-8BCDF167D2C2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93DEDD-6D36-4249-AF60-1B39410A614A}"/>
              </a:ext>
            </a:extLst>
          </p:cNvPr>
          <p:cNvGrpSpPr/>
          <p:nvPr/>
        </p:nvGrpSpPr>
        <p:grpSpPr>
          <a:xfrm>
            <a:off x="1369226" y="3851805"/>
            <a:ext cx="1322490" cy="377106"/>
            <a:chOff x="5223234" y="5686821"/>
            <a:chExt cx="901307" cy="2250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CE1AB3-2D84-4013-AF8B-360F3391DA6B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07B1BE-1ED0-4E62-B79A-F7EEABD22A3B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F6FC23C-53A8-43DE-B917-1A5C81E3FA14}"/>
              </a:ext>
            </a:extLst>
          </p:cNvPr>
          <p:cNvSpPr/>
          <p:nvPr/>
        </p:nvSpPr>
        <p:spPr>
          <a:xfrm>
            <a:off x="3253518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1F029A-8C39-4551-A839-EEA6E847B070}"/>
              </a:ext>
            </a:extLst>
          </p:cNvPr>
          <p:cNvGrpSpPr/>
          <p:nvPr/>
        </p:nvGrpSpPr>
        <p:grpSpPr>
          <a:xfrm>
            <a:off x="3500956" y="3374613"/>
            <a:ext cx="1347257" cy="377108"/>
            <a:chOff x="5251966" y="5686820"/>
            <a:chExt cx="918186" cy="2250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7E7420-1FBB-4E58-94CF-41E97115FE7F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B4E64-8FD5-45C1-909D-57BF41C76EF5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3E39FC-C0C9-4161-8598-3C9D3E414F8E}"/>
              </a:ext>
            </a:extLst>
          </p:cNvPr>
          <p:cNvGrpSpPr/>
          <p:nvPr/>
        </p:nvGrpSpPr>
        <p:grpSpPr>
          <a:xfrm>
            <a:off x="3483564" y="3851805"/>
            <a:ext cx="1322490" cy="377106"/>
            <a:chOff x="5223234" y="5686821"/>
            <a:chExt cx="901307" cy="22504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0BFADE-169E-4355-9241-4F1AE7CDF68A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4C3EDE-5428-46DE-9038-A753700CBDC6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D4B6776-AC77-47DB-B1EB-956240B7B7E6}"/>
              </a:ext>
            </a:extLst>
          </p:cNvPr>
          <p:cNvSpPr/>
          <p:nvPr/>
        </p:nvSpPr>
        <p:spPr>
          <a:xfrm>
            <a:off x="5350464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19870D-9A6F-410E-9793-817D28D592F6}"/>
              </a:ext>
            </a:extLst>
          </p:cNvPr>
          <p:cNvGrpSpPr/>
          <p:nvPr/>
        </p:nvGrpSpPr>
        <p:grpSpPr>
          <a:xfrm>
            <a:off x="5597902" y="3374613"/>
            <a:ext cx="1347257" cy="377108"/>
            <a:chOff x="5251966" y="5686820"/>
            <a:chExt cx="918186" cy="22505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961775F-5208-4A1A-AA28-9CC36414F509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BEBA7B-9534-45C5-BC49-4E987C951B0C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52B6DE-43C4-47C6-BF8C-F3FF624682C0}"/>
              </a:ext>
            </a:extLst>
          </p:cNvPr>
          <p:cNvGrpSpPr/>
          <p:nvPr/>
        </p:nvGrpSpPr>
        <p:grpSpPr>
          <a:xfrm>
            <a:off x="5580510" y="3851805"/>
            <a:ext cx="1322490" cy="377106"/>
            <a:chOff x="5223234" y="5686821"/>
            <a:chExt cx="901307" cy="22504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245E31-3F9B-48F5-B49F-77B076B33F9B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41D061-478C-495D-B794-240900545914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7FECB74-9D66-489C-B95D-69FCAF1D8BA7}"/>
              </a:ext>
            </a:extLst>
          </p:cNvPr>
          <p:cNvSpPr/>
          <p:nvPr/>
        </p:nvSpPr>
        <p:spPr>
          <a:xfrm>
            <a:off x="7447410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577FA4-D6B7-4A34-B7D6-ED4C1F3B97AA}"/>
              </a:ext>
            </a:extLst>
          </p:cNvPr>
          <p:cNvGrpSpPr/>
          <p:nvPr/>
        </p:nvGrpSpPr>
        <p:grpSpPr>
          <a:xfrm>
            <a:off x="7694848" y="3374613"/>
            <a:ext cx="1347257" cy="377108"/>
            <a:chOff x="5251966" y="5686820"/>
            <a:chExt cx="918186" cy="22505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670E727-741A-4FA2-9B3E-4297679CE6B9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102F2A-7EFD-4405-8951-5BE32F748A2B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74AF66-FB83-48C8-A52D-89019BDA81B4}"/>
              </a:ext>
            </a:extLst>
          </p:cNvPr>
          <p:cNvGrpSpPr/>
          <p:nvPr/>
        </p:nvGrpSpPr>
        <p:grpSpPr>
          <a:xfrm>
            <a:off x="7677456" y="3851805"/>
            <a:ext cx="1322490" cy="377106"/>
            <a:chOff x="5223234" y="5686821"/>
            <a:chExt cx="901307" cy="22504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494184-F34B-444B-9E53-DC39B4ECE16E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6508F6-925B-476A-B8B5-CFDD3538B798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1401F97C-CC2E-4343-8554-FAFCA1519CAE}"/>
              </a:ext>
            </a:extLst>
          </p:cNvPr>
          <p:cNvSpPr/>
          <p:nvPr/>
        </p:nvSpPr>
        <p:spPr>
          <a:xfrm>
            <a:off x="9544356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5DD532-FC08-41E4-9598-435813AEDE69}"/>
              </a:ext>
            </a:extLst>
          </p:cNvPr>
          <p:cNvGrpSpPr/>
          <p:nvPr/>
        </p:nvGrpSpPr>
        <p:grpSpPr>
          <a:xfrm>
            <a:off x="9791794" y="3374613"/>
            <a:ext cx="1347257" cy="377108"/>
            <a:chOff x="5251966" y="5686820"/>
            <a:chExt cx="918186" cy="22505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87D1C28-98D2-4DE8-A3BD-35004151BB4C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78AC7E-F98D-4F4C-A44C-BB0D0172592C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5F4AFD-4326-4477-822B-C63A8B1D531E}"/>
              </a:ext>
            </a:extLst>
          </p:cNvPr>
          <p:cNvGrpSpPr/>
          <p:nvPr/>
        </p:nvGrpSpPr>
        <p:grpSpPr>
          <a:xfrm>
            <a:off x="9774402" y="3851805"/>
            <a:ext cx="1322490" cy="377106"/>
            <a:chOff x="5223234" y="5686821"/>
            <a:chExt cx="901307" cy="22504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C8D42F-BE98-49DF-8CBF-521E16DC0909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704EE1D-A316-41C0-910C-C991EC87ACE5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701EEA6-9DFA-4F33-B1A9-09F503FAC3D0}"/>
              </a:ext>
            </a:extLst>
          </p:cNvPr>
          <p:cNvSpPr txBox="1"/>
          <p:nvPr/>
        </p:nvSpPr>
        <p:spPr>
          <a:xfrm>
            <a:off x="495059" y="243507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EE856C-EBFC-496A-8BEC-7A656EBF1973}"/>
              </a:ext>
            </a:extLst>
          </p:cNvPr>
          <p:cNvSpPr txBox="1"/>
          <p:nvPr/>
        </p:nvSpPr>
        <p:spPr>
          <a:xfrm>
            <a:off x="2624791" y="257160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9FA803-B46B-44B3-9B1B-8A5E1C3397D4}"/>
              </a:ext>
            </a:extLst>
          </p:cNvPr>
          <p:cNvSpPr txBox="1"/>
          <p:nvPr/>
        </p:nvSpPr>
        <p:spPr>
          <a:xfrm>
            <a:off x="4719577" y="2534820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DFC4D7-7B21-4BEC-944C-E9ED129AF82A}"/>
              </a:ext>
            </a:extLst>
          </p:cNvPr>
          <p:cNvSpPr txBox="1"/>
          <p:nvPr/>
        </p:nvSpPr>
        <p:spPr>
          <a:xfrm>
            <a:off x="6860842" y="2554658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57875B-4A8E-47C4-8374-0FCB1E67781A}"/>
              </a:ext>
            </a:extLst>
          </p:cNvPr>
          <p:cNvSpPr txBox="1"/>
          <p:nvPr/>
        </p:nvSpPr>
        <p:spPr>
          <a:xfrm>
            <a:off x="8899584" y="2550294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9457A3-0DEC-4BBC-9DB1-1FC545F1F4C9}"/>
              </a:ext>
            </a:extLst>
          </p:cNvPr>
          <p:cNvSpPr txBox="1"/>
          <p:nvPr/>
        </p:nvSpPr>
        <p:spPr>
          <a:xfrm>
            <a:off x="519554" y="168831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flashcards: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657EC43-F0AE-4F63-A6B1-0262551AA30C}"/>
              </a:ext>
            </a:extLst>
          </p:cNvPr>
          <p:cNvGrpSpPr/>
          <p:nvPr/>
        </p:nvGrpSpPr>
        <p:grpSpPr>
          <a:xfrm>
            <a:off x="10180386" y="5788153"/>
            <a:ext cx="1304850" cy="377281"/>
            <a:chOff x="5251966" y="5691461"/>
            <a:chExt cx="889285" cy="22515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576E1F3-93DE-44B7-9E0E-C68EDF6B11D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E745DF-D211-4E82-97E6-7CF894349DED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4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4200523" y="1956548"/>
            <a:ext cx="4179588" cy="418011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B94DC-55FB-453F-BDC2-8C3A6C5606D6}"/>
              </a:ext>
            </a:extLst>
          </p:cNvPr>
          <p:cNvSpPr txBox="1"/>
          <p:nvPr/>
        </p:nvSpPr>
        <p:spPr>
          <a:xfrm>
            <a:off x="4168368" y="1984066"/>
            <a:ext cx="4101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55C51-84AF-4A83-934D-324694C9316A}"/>
              </a:ext>
            </a:extLst>
          </p:cNvPr>
          <p:cNvSpPr/>
          <p:nvPr/>
        </p:nvSpPr>
        <p:spPr>
          <a:xfrm flipV="1">
            <a:off x="5037081" y="1437134"/>
            <a:ext cx="2363696" cy="7303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10" descr="Image result for notes icon">
            <a:extLst>
              <a:ext uri="{FF2B5EF4-FFF2-40B4-BE49-F238E27FC236}">
                <a16:creationId xmlns:a16="http://schemas.microsoft.com/office/drawing/2014/main" id="{90FBFF7F-D81E-41CD-BD6F-BF412D3E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81" y="153572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1DFBE5D-91C9-4E4F-BF9B-0585E3697A5E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CEA827-FB8D-4C88-96A5-6AFD749AED0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7800B6-9958-42AB-BAA7-6A274C660E9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3EA729F-8BDA-46A2-8644-33153D34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923" y="912411"/>
            <a:ext cx="1358013" cy="43928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768881F-BF3D-4A2B-8303-F83AAA201E88}"/>
              </a:ext>
            </a:extLst>
          </p:cNvPr>
          <p:cNvGrpSpPr/>
          <p:nvPr/>
        </p:nvGrpSpPr>
        <p:grpSpPr>
          <a:xfrm>
            <a:off x="2603111" y="2720967"/>
            <a:ext cx="1304850" cy="377287"/>
            <a:chOff x="5251966" y="5691461"/>
            <a:chExt cx="889285" cy="22515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774FCF-C1F4-45C9-A12B-C645B0FCD6A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BE6673-6537-40E5-9C70-88DDE48E0640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B25A55-D062-4681-ADA2-D94B59BD34C3}"/>
              </a:ext>
            </a:extLst>
          </p:cNvPr>
          <p:cNvGrpSpPr/>
          <p:nvPr/>
        </p:nvGrpSpPr>
        <p:grpSpPr>
          <a:xfrm>
            <a:off x="2603111" y="3218170"/>
            <a:ext cx="1304850" cy="377287"/>
            <a:chOff x="5251966" y="5691461"/>
            <a:chExt cx="889285" cy="22515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011E0A-E3C1-4E44-A598-091195203A4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6851D3-F3BA-43F8-AA86-2EC94AAD2DD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sp>
        <p:nvSpPr>
          <p:cNvPr id="40" name="Arrow: Left 39">
            <a:extLst>
              <a:ext uri="{FF2B5EF4-FFF2-40B4-BE49-F238E27FC236}">
                <a16:creationId xmlns:a16="http://schemas.microsoft.com/office/drawing/2014/main" id="{96E7D814-7993-4310-B29D-E85B9ABD8DFE}"/>
              </a:ext>
            </a:extLst>
          </p:cNvPr>
          <p:cNvSpPr/>
          <p:nvPr/>
        </p:nvSpPr>
        <p:spPr>
          <a:xfrm>
            <a:off x="2700446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CE6CE9CF-4F8A-4FB7-B4CA-D28A04403A77}"/>
              </a:ext>
            </a:extLst>
          </p:cNvPr>
          <p:cNvSpPr/>
          <p:nvPr/>
        </p:nvSpPr>
        <p:spPr>
          <a:xfrm rot="10800000">
            <a:off x="8960151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663705-0E7A-41C6-B103-0561FAEEA8C3}"/>
              </a:ext>
            </a:extLst>
          </p:cNvPr>
          <p:cNvSpPr txBox="1"/>
          <p:nvPr/>
        </p:nvSpPr>
        <p:spPr>
          <a:xfrm>
            <a:off x="3388797" y="157270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x: </a:t>
            </a:r>
          </a:p>
        </p:txBody>
      </p:sp>
    </p:spTree>
    <p:extLst>
      <p:ext uri="{BB962C8B-B14F-4D97-AF65-F5344CB8AC3E}">
        <p14:creationId xmlns:p14="http://schemas.microsoft.com/office/powerpoint/2010/main" val="13941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435965" y="1799400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of new Subject: </a:t>
            </a:r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4200523" y="1956548"/>
            <a:ext cx="4179588" cy="418011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B94DC-55FB-453F-BDC2-8C3A6C5606D6}"/>
              </a:ext>
            </a:extLst>
          </p:cNvPr>
          <p:cNvSpPr txBox="1"/>
          <p:nvPr/>
        </p:nvSpPr>
        <p:spPr>
          <a:xfrm>
            <a:off x="4168368" y="1984066"/>
            <a:ext cx="4101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55C51-84AF-4A83-934D-324694C9316A}"/>
              </a:ext>
            </a:extLst>
          </p:cNvPr>
          <p:cNvSpPr/>
          <p:nvPr/>
        </p:nvSpPr>
        <p:spPr>
          <a:xfrm flipV="1">
            <a:off x="4911298" y="1451143"/>
            <a:ext cx="2363696" cy="7303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10" descr="Image result for notes icon">
            <a:extLst>
              <a:ext uri="{FF2B5EF4-FFF2-40B4-BE49-F238E27FC236}">
                <a16:creationId xmlns:a16="http://schemas.microsoft.com/office/drawing/2014/main" id="{90FBFF7F-D81E-41CD-BD6F-BF412D3E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81" y="153572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1DFBE5D-91C9-4E4F-BF9B-0585E3697A5E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CEA827-FB8D-4C88-96A5-6AFD749AED0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7800B6-9958-42AB-BAA7-6A274C660E9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C8B3E31-B891-4DCD-9E4A-E8F99AACD5E8}"/>
              </a:ext>
            </a:extLst>
          </p:cNvPr>
          <p:cNvSpPr txBox="1"/>
          <p:nvPr/>
        </p:nvSpPr>
        <p:spPr>
          <a:xfrm>
            <a:off x="526176" y="2218378"/>
            <a:ext cx="256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previous Subject: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F38A35-4D91-4DF0-96B7-BC776837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79" y="955652"/>
            <a:ext cx="1476830" cy="4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6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71" name="Picture 2" descr="Image result for home button">
            <a:extLst>
              <a:ext uri="{FF2B5EF4-FFF2-40B4-BE49-F238E27FC236}">
                <a16:creationId xmlns:a16="http://schemas.microsoft.com/office/drawing/2014/main" id="{CA9DACA3-A3EC-4DEE-A5CC-62D0682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EB3DE1EB-6A6E-46B3-84DA-41CC948EEB43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12" descr="Image result for dictionary icon">
            <a:extLst>
              <a:ext uri="{FF2B5EF4-FFF2-40B4-BE49-F238E27FC236}">
                <a16:creationId xmlns:a16="http://schemas.microsoft.com/office/drawing/2014/main" id="{2478792D-4EA1-42C7-ACF0-D297A7A9D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27" r="1" b="8827"/>
          <a:stretch/>
        </p:blipFill>
        <p:spPr bwMode="auto">
          <a:xfrm>
            <a:off x="5610528" y="237198"/>
            <a:ext cx="970944" cy="7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C5A73F2-5822-4A38-9539-5F0C2183ADFA}"/>
              </a:ext>
            </a:extLst>
          </p:cNvPr>
          <p:cNvSpPr/>
          <p:nvPr/>
        </p:nvSpPr>
        <p:spPr>
          <a:xfrm>
            <a:off x="4888706" y="1557980"/>
            <a:ext cx="2414588" cy="5491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009BC-CE3D-4EF8-BE4A-A964B14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32" y="1020113"/>
            <a:ext cx="2119336" cy="4575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9DEED9E-7A73-4DCA-93EB-CBA037F254E5}"/>
              </a:ext>
            </a:extLst>
          </p:cNvPr>
          <p:cNvSpPr txBox="1"/>
          <p:nvPr/>
        </p:nvSpPr>
        <p:spPr>
          <a:xfrm>
            <a:off x="519554" y="168831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dictionary sets: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F94F3-73B7-4A21-B43C-400FF2A1C220}"/>
              </a:ext>
            </a:extLst>
          </p:cNvPr>
          <p:cNvSpPr/>
          <p:nvPr/>
        </p:nvSpPr>
        <p:spPr>
          <a:xfrm>
            <a:off x="1123224" y="2681719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F6862E-899A-43B5-86A5-817F2487AB67}"/>
              </a:ext>
            </a:extLst>
          </p:cNvPr>
          <p:cNvSpPr/>
          <p:nvPr/>
        </p:nvSpPr>
        <p:spPr>
          <a:xfrm>
            <a:off x="3238134" y="2681719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455219-B3B5-4BE8-A26F-A05D2702C868}"/>
              </a:ext>
            </a:extLst>
          </p:cNvPr>
          <p:cNvSpPr/>
          <p:nvPr/>
        </p:nvSpPr>
        <p:spPr>
          <a:xfrm>
            <a:off x="5377563" y="2681719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792291-84FC-4C9F-A602-F325164780AE}"/>
              </a:ext>
            </a:extLst>
          </p:cNvPr>
          <p:cNvGrpSpPr/>
          <p:nvPr/>
        </p:nvGrpSpPr>
        <p:grpSpPr>
          <a:xfrm>
            <a:off x="1530022" y="3349041"/>
            <a:ext cx="1304850" cy="377277"/>
            <a:chOff x="5251966" y="5691461"/>
            <a:chExt cx="889285" cy="2251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7E9177-2B8A-4B8F-AA3B-0EC80768EF0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9877BF-3008-4AEC-92E6-D77DF276F0C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FE6742-90F2-4DD1-B84B-6E180A98B35A}"/>
              </a:ext>
            </a:extLst>
          </p:cNvPr>
          <p:cNvGrpSpPr/>
          <p:nvPr/>
        </p:nvGrpSpPr>
        <p:grpSpPr>
          <a:xfrm>
            <a:off x="3669451" y="3341086"/>
            <a:ext cx="1304850" cy="377287"/>
            <a:chOff x="5251966" y="5691461"/>
            <a:chExt cx="889285" cy="22515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C7A8D9-D9DE-4E39-B16D-48700DDA1B8E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E3B725-D72E-43E1-8C6B-4B0C4E50474C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E0DD0B-2AC3-45A3-BCF9-7D961884800A}"/>
              </a:ext>
            </a:extLst>
          </p:cNvPr>
          <p:cNvGrpSpPr/>
          <p:nvPr/>
        </p:nvGrpSpPr>
        <p:grpSpPr>
          <a:xfrm>
            <a:off x="5788787" y="3353016"/>
            <a:ext cx="1304850" cy="377287"/>
            <a:chOff x="5251966" y="5691461"/>
            <a:chExt cx="889285" cy="2251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03B970-C76E-4806-8411-0521A556325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018161-9D57-4861-A8ED-E918FE7E2C1D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C6B2C2-3564-439C-9E42-D680906254B3}"/>
              </a:ext>
            </a:extLst>
          </p:cNvPr>
          <p:cNvGrpSpPr/>
          <p:nvPr/>
        </p:nvGrpSpPr>
        <p:grpSpPr>
          <a:xfrm>
            <a:off x="1530022" y="3870773"/>
            <a:ext cx="1304850" cy="377287"/>
            <a:chOff x="5251966" y="5691461"/>
            <a:chExt cx="889285" cy="22515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858945C-82F5-4EB9-9389-5A973635B64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F85647-A444-4460-93CC-A268DAF79922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7CF8F1-1B6E-469B-9A2A-27012C50A5FF}"/>
              </a:ext>
            </a:extLst>
          </p:cNvPr>
          <p:cNvGrpSpPr/>
          <p:nvPr/>
        </p:nvGrpSpPr>
        <p:grpSpPr>
          <a:xfrm>
            <a:off x="3669451" y="3862819"/>
            <a:ext cx="1304850" cy="377287"/>
            <a:chOff x="5251966" y="5691461"/>
            <a:chExt cx="889285" cy="22515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90E504B-C0A3-4F80-9868-B06C8C8D211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ACD131-B611-4A1A-AE05-8CC01281E76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33485F-DEFB-4FF8-8FB8-F79E2FA06269}"/>
              </a:ext>
            </a:extLst>
          </p:cNvPr>
          <p:cNvGrpSpPr/>
          <p:nvPr/>
        </p:nvGrpSpPr>
        <p:grpSpPr>
          <a:xfrm>
            <a:off x="5788787" y="3874754"/>
            <a:ext cx="1304850" cy="654286"/>
            <a:chOff x="5251966" y="5691461"/>
            <a:chExt cx="889285" cy="39046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79D82B-CE6C-4141-AFB9-CCEBDCBB3B5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8FE3B1-F903-41A9-BE2D-74845479971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A3604B-4AF3-4EA0-ADD7-78D666826B91}"/>
              </a:ext>
            </a:extLst>
          </p:cNvPr>
          <p:cNvSpPr/>
          <p:nvPr/>
        </p:nvSpPr>
        <p:spPr>
          <a:xfrm>
            <a:off x="7484810" y="2689673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631ED0-19F2-4E74-A769-FBC51EFB7E8D}"/>
              </a:ext>
            </a:extLst>
          </p:cNvPr>
          <p:cNvGrpSpPr/>
          <p:nvPr/>
        </p:nvGrpSpPr>
        <p:grpSpPr>
          <a:xfrm>
            <a:off x="7896034" y="3360970"/>
            <a:ext cx="1304850" cy="377287"/>
            <a:chOff x="5251966" y="5691461"/>
            <a:chExt cx="889285" cy="22515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DD32C68-FCEA-44EE-967E-EBB63206BB13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77ADB1-AAB0-41EC-A4C6-E0C70C5A65A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5BC9200-D727-4047-A498-62540496E8F4}"/>
              </a:ext>
            </a:extLst>
          </p:cNvPr>
          <p:cNvGrpSpPr/>
          <p:nvPr/>
        </p:nvGrpSpPr>
        <p:grpSpPr>
          <a:xfrm>
            <a:off x="7896034" y="3882708"/>
            <a:ext cx="1304850" cy="654286"/>
            <a:chOff x="5251966" y="5691461"/>
            <a:chExt cx="889285" cy="39046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7B5811-B7D7-4EE3-9222-00FB268C8830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51B1B3-9794-4C6C-A4AD-3B078A60039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C2C44D3-0642-45BD-AEDE-2A55147BABF9}"/>
              </a:ext>
            </a:extLst>
          </p:cNvPr>
          <p:cNvSpPr/>
          <p:nvPr/>
        </p:nvSpPr>
        <p:spPr>
          <a:xfrm>
            <a:off x="9592057" y="2681719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B0912A-5C81-410D-A411-B4B06CE64F20}"/>
              </a:ext>
            </a:extLst>
          </p:cNvPr>
          <p:cNvGrpSpPr/>
          <p:nvPr/>
        </p:nvGrpSpPr>
        <p:grpSpPr>
          <a:xfrm>
            <a:off x="10003281" y="3353016"/>
            <a:ext cx="1304850" cy="377287"/>
            <a:chOff x="5251966" y="5691461"/>
            <a:chExt cx="889285" cy="22515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6EB2F0-0BC8-467C-B878-70830AC9353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C84FB8-59C6-4238-862F-82A54EF988A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2EFE87-9C16-4F9C-B932-5FF604FA4CCF}"/>
              </a:ext>
            </a:extLst>
          </p:cNvPr>
          <p:cNvGrpSpPr/>
          <p:nvPr/>
        </p:nvGrpSpPr>
        <p:grpSpPr>
          <a:xfrm>
            <a:off x="10003281" y="3874754"/>
            <a:ext cx="1304850" cy="654286"/>
            <a:chOff x="5251966" y="5691461"/>
            <a:chExt cx="889285" cy="39046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3711DDB-FE07-4E49-B33D-AE03C31C8E2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26C512-A63E-4F53-A28F-F7C00FE61596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DD4AC99-6157-4351-A645-9C2B9FE6E087}"/>
              </a:ext>
            </a:extLst>
          </p:cNvPr>
          <p:cNvSpPr txBox="1"/>
          <p:nvPr/>
        </p:nvSpPr>
        <p:spPr>
          <a:xfrm>
            <a:off x="2417773" y="2726796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ED9F4E-D701-4E60-B2A4-FA9EF85F0849}"/>
              </a:ext>
            </a:extLst>
          </p:cNvPr>
          <p:cNvSpPr txBox="1"/>
          <p:nvPr/>
        </p:nvSpPr>
        <p:spPr>
          <a:xfrm>
            <a:off x="4616614" y="272008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FCA8D9-10A1-4335-BFF9-92B32446B778}"/>
              </a:ext>
            </a:extLst>
          </p:cNvPr>
          <p:cNvSpPr txBox="1"/>
          <p:nvPr/>
        </p:nvSpPr>
        <p:spPr>
          <a:xfrm>
            <a:off x="6723861" y="271352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78A923-70E3-47EF-BEF9-7842D1DB18D0}"/>
              </a:ext>
            </a:extLst>
          </p:cNvPr>
          <p:cNvSpPr txBox="1"/>
          <p:nvPr/>
        </p:nvSpPr>
        <p:spPr>
          <a:xfrm>
            <a:off x="8751603" y="269873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D34F97-7C5F-4281-8EE7-ABA3885F7F39}"/>
              </a:ext>
            </a:extLst>
          </p:cNvPr>
          <p:cNvSpPr txBox="1"/>
          <p:nvPr/>
        </p:nvSpPr>
        <p:spPr>
          <a:xfrm>
            <a:off x="310703" y="270778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279EFF8-D08B-4AB7-9548-9DE5A64FB312}"/>
              </a:ext>
            </a:extLst>
          </p:cNvPr>
          <p:cNvGrpSpPr/>
          <p:nvPr/>
        </p:nvGrpSpPr>
        <p:grpSpPr>
          <a:xfrm>
            <a:off x="10180386" y="5788153"/>
            <a:ext cx="1304850" cy="377281"/>
            <a:chOff x="5251966" y="5691461"/>
            <a:chExt cx="889285" cy="22515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14AFCD-D44E-4C4C-AE01-1F068B21CD6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5FDE962-6D82-4D48-B50C-254ED6A22FBA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9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71" name="Picture 2" descr="Image result for home button">
            <a:extLst>
              <a:ext uri="{FF2B5EF4-FFF2-40B4-BE49-F238E27FC236}">
                <a16:creationId xmlns:a16="http://schemas.microsoft.com/office/drawing/2014/main" id="{CA9DACA3-A3EC-4DEE-A5CC-62D0682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EB3DE1EB-6A6E-46B3-84DA-41CC948EEB43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12" descr="Image result for dictionary icon">
            <a:extLst>
              <a:ext uri="{FF2B5EF4-FFF2-40B4-BE49-F238E27FC236}">
                <a16:creationId xmlns:a16="http://schemas.microsoft.com/office/drawing/2014/main" id="{2478792D-4EA1-42C7-ACF0-D297A7A9D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27" r="1" b="8827"/>
          <a:stretch/>
        </p:blipFill>
        <p:spPr bwMode="auto">
          <a:xfrm>
            <a:off x="5610528" y="237198"/>
            <a:ext cx="970944" cy="7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C5A73F2-5822-4A38-9539-5F0C2183ADFA}"/>
              </a:ext>
            </a:extLst>
          </p:cNvPr>
          <p:cNvSpPr/>
          <p:nvPr/>
        </p:nvSpPr>
        <p:spPr>
          <a:xfrm>
            <a:off x="4888705" y="1486072"/>
            <a:ext cx="2414588" cy="5491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792291-84FC-4C9F-A602-F325164780AE}"/>
              </a:ext>
            </a:extLst>
          </p:cNvPr>
          <p:cNvGrpSpPr/>
          <p:nvPr/>
        </p:nvGrpSpPr>
        <p:grpSpPr>
          <a:xfrm>
            <a:off x="8875536" y="2316368"/>
            <a:ext cx="1304850" cy="377277"/>
            <a:chOff x="5251966" y="5691461"/>
            <a:chExt cx="889285" cy="2251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7E9177-2B8A-4B8F-AA3B-0EC80768EF0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9877BF-3008-4AEC-92E6-D77DF276F0C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2174EE28-0E9A-41A4-A25F-B6C640FC7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93" y="957254"/>
            <a:ext cx="1358013" cy="43928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AB1F63A-3F2B-437C-8A85-F38FE33A7632}"/>
              </a:ext>
            </a:extLst>
          </p:cNvPr>
          <p:cNvSpPr txBox="1"/>
          <p:nvPr/>
        </p:nvSpPr>
        <p:spPr>
          <a:xfrm>
            <a:off x="2256273" y="151662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x: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DEFD351-69FD-4751-B5ED-6D3BEC027B35}"/>
              </a:ext>
            </a:extLst>
          </p:cNvPr>
          <p:cNvGrpSpPr/>
          <p:nvPr/>
        </p:nvGrpSpPr>
        <p:grpSpPr>
          <a:xfrm>
            <a:off x="8875536" y="3227578"/>
            <a:ext cx="1304850" cy="377277"/>
            <a:chOff x="5251966" y="5691461"/>
            <a:chExt cx="889285" cy="2251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566ED22-FA41-47A5-96AB-5BCD792D89C4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1AA8B0-1B22-4CE2-9F46-76CA53777B8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EB6BF8-D70F-4DEC-B6F8-AA4546938078}"/>
              </a:ext>
            </a:extLst>
          </p:cNvPr>
          <p:cNvGrpSpPr/>
          <p:nvPr/>
        </p:nvGrpSpPr>
        <p:grpSpPr>
          <a:xfrm>
            <a:off x="5828877" y="2324322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0445184-A285-4C3A-9246-823F4FB076B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3A6E60-7D85-481E-A8F7-3C0C225D864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ECAEA31-D847-4AC4-B7A2-FF94261D394D}"/>
              </a:ext>
            </a:extLst>
          </p:cNvPr>
          <p:cNvSpPr txBox="1"/>
          <p:nvPr/>
        </p:nvSpPr>
        <p:spPr>
          <a:xfrm>
            <a:off x="5244876" y="1991170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7D96D1-8D12-4EB4-B98F-A0E0358B2E40}"/>
              </a:ext>
            </a:extLst>
          </p:cNvPr>
          <p:cNvGrpSpPr/>
          <p:nvPr/>
        </p:nvGrpSpPr>
        <p:grpSpPr>
          <a:xfrm>
            <a:off x="3094039" y="2332045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DB354B8-87D0-4A71-8AAC-89A0E4EA583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F9F11E-0ACF-4642-AE03-E5148265D23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E51F9A3-650B-459C-8F74-B07ED7E307C0}"/>
              </a:ext>
            </a:extLst>
          </p:cNvPr>
          <p:cNvSpPr txBox="1"/>
          <p:nvPr/>
        </p:nvSpPr>
        <p:spPr>
          <a:xfrm>
            <a:off x="3094039" y="2043027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C81F68-46DF-4DC6-8BB5-9D15671EA82C}"/>
              </a:ext>
            </a:extLst>
          </p:cNvPr>
          <p:cNvGrpSpPr/>
          <p:nvPr/>
        </p:nvGrpSpPr>
        <p:grpSpPr>
          <a:xfrm>
            <a:off x="5828877" y="3240361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5AF708A-632A-425A-BC1E-BBE2DE467689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F13A759-90E8-4D91-B2E5-7CA512A756E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ED173D5-F271-4A11-BADD-C8B9E708E2C9}"/>
              </a:ext>
            </a:extLst>
          </p:cNvPr>
          <p:cNvGrpSpPr/>
          <p:nvPr/>
        </p:nvGrpSpPr>
        <p:grpSpPr>
          <a:xfrm>
            <a:off x="3094039" y="3248084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0253A00-380C-459F-94A3-9FC8399E008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7501611-C255-4859-8679-AA43025B14C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865345F-2072-4A1E-9C69-2CF9B15B9AEC}"/>
              </a:ext>
            </a:extLst>
          </p:cNvPr>
          <p:cNvSpPr txBox="1"/>
          <p:nvPr/>
        </p:nvSpPr>
        <p:spPr>
          <a:xfrm>
            <a:off x="3076478" y="2951111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9754E14-B45A-46E9-AE2E-C4B43859E4DE}"/>
              </a:ext>
            </a:extLst>
          </p:cNvPr>
          <p:cNvSpPr txBox="1"/>
          <p:nvPr/>
        </p:nvSpPr>
        <p:spPr>
          <a:xfrm>
            <a:off x="5244876" y="291191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5C1040-53B1-4D4B-9DCC-D3A319F06D05}"/>
              </a:ext>
            </a:extLst>
          </p:cNvPr>
          <p:cNvGrpSpPr/>
          <p:nvPr/>
        </p:nvGrpSpPr>
        <p:grpSpPr>
          <a:xfrm>
            <a:off x="5828877" y="4156399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797CB3E-6006-4F18-A961-B7BCDD0BBFB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3A987B-C8C0-4733-983D-C1F8622648B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E5353C7-2238-4A9B-ADC7-139862FD1C5B}"/>
              </a:ext>
            </a:extLst>
          </p:cNvPr>
          <p:cNvGrpSpPr/>
          <p:nvPr/>
        </p:nvGrpSpPr>
        <p:grpSpPr>
          <a:xfrm>
            <a:off x="3094039" y="4164122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75762EF-45C9-4FFD-8B8E-D4174AA2451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7D22B45-7C9D-4630-9C29-4C7E3394DD92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BA7DE0A-3EF7-4529-84DF-58EA4650731E}"/>
              </a:ext>
            </a:extLst>
          </p:cNvPr>
          <p:cNvSpPr txBox="1"/>
          <p:nvPr/>
        </p:nvSpPr>
        <p:spPr>
          <a:xfrm>
            <a:off x="3076478" y="3867149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DA2E17B-25BC-43BC-A11B-9BA4A7D7DF0C}"/>
              </a:ext>
            </a:extLst>
          </p:cNvPr>
          <p:cNvSpPr txBox="1"/>
          <p:nvPr/>
        </p:nvSpPr>
        <p:spPr>
          <a:xfrm>
            <a:off x="5244876" y="3827957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49D76F3-9182-4659-BBF1-E00A0FAE3E2F}"/>
              </a:ext>
            </a:extLst>
          </p:cNvPr>
          <p:cNvGrpSpPr/>
          <p:nvPr/>
        </p:nvGrpSpPr>
        <p:grpSpPr>
          <a:xfrm>
            <a:off x="8875536" y="4164122"/>
            <a:ext cx="1304850" cy="377277"/>
            <a:chOff x="5251966" y="5691461"/>
            <a:chExt cx="889285" cy="22515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79F73B9-FAD9-42D2-8476-825F9A01669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EE82DF-CACE-4751-9993-349BC6C3A987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A7E02C4-AEB0-4109-AFE5-656CDD4836D6}"/>
              </a:ext>
            </a:extLst>
          </p:cNvPr>
          <p:cNvGrpSpPr/>
          <p:nvPr/>
        </p:nvGrpSpPr>
        <p:grpSpPr>
          <a:xfrm>
            <a:off x="1478583" y="2324101"/>
            <a:ext cx="1304850" cy="377277"/>
            <a:chOff x="5251966" y="5691461"/>
            <a:chExt cx="889285" cy="2251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A8B9454-C25D-4D95-9523-33BE6AC97235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793ED3-2F2D-4458-A760-C534BB2C1EF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06CA460-5A22-4959-9B8D-FFEF735438A0}"/>
              </a:ext>
            </a:extLst>
          </p:cNvPr>
          <p:cNvGrpSpPr/>
          <p:nvPr/>
        </p:nvGrpSpPr>
        <p:grpSpPr>
          <a:xfrm>
            <a:off x="1479628" y="3248084"/>
            <a:ext cx="1304850" cy="377277"/>
            <a:chOff x="5251966" y="5691461"/>
            <a:chExt cx="889285" cy="22515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331E68E-C196-4842-A9CE-DABFAF868A5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0935690-4A3F-40CB-B672-E5BF1BD1FD7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4FC27A5-0091-4BCB-A042-4E9148F21B2C}"/>
              </a:ext>
            </a:extLst>
          </p:cNvPr>
          <p:cNvGrpSpPr/>
          <p:nvPr/>
        </p:nvGrpSpPr>
        <p:grpSpPr>
          <a:xfrm>
            <a:off x="1479628" y="4156178"/>
            <a:ext cx="1304850" cy="377277"/>
            <a:chOff x="5251966" y="5691461"/>
            <a:chExt cx="889285" cy="225151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4D25BF6-FF02-4E6E-A27C-523B3BA8188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F397F6D-9D1C-4873-ACC3-35837CFD4C4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C83CCE4-C2CA-4FC9-93FC-09FCCC7E7DA5}"/>
              </a:ext>
            </a:extLst>
          </p:cNvPr>
          <p:cNvGrpSpPr/>
          <p:nvPr/>
        </p:nvGrpSpPr>
        <p:grpSpPr>
          <a:xfrm>
            <a:off x="5828877" y="4992045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7E7482-1FA0-4AF2-B4E8-F5C112B1EF8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212387-AB12-4C74-B6DF-0CF901F3041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8199B8-7B30-46A7-9FFF-CFFCC5EB0AE3}"/>
              </a:ext>
            </a:extLst>
          </p:cNvPr>
          <p:cNvGrpSpPr/>
          <p:nvPr/>
        </p:nvGrpSpPr>
        <p:grpSpPr>
          <a:xfrm>
            <a:off x="3094039" y="4999768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750F7B2-D170-415C-8049-4A643BEDDC6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6B92D1F-38B5-4879-90D0-AA4B73EC7F6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994DC85-13B1-45C0-A8AA-A8585ED33DCA}"/>
              </a:ext>
            </a:extLst>
          </p:cNvPr>
          <p:cNvSpPr txBox="1"/>
          <p:nvPr/>
        </p:nvSpPr>
        <p:spPr>
          <a:xfrm>
            <a:off x="3076478" y="4702795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AB48AC0-99EC-4E37-9C2A-B0088EC810EB}"/>
              </a:ext>
            </a:extLst>
          </p:cNvPr>
          <p:cNvSpPr txBox="1"/>
          <p:nvPr/>
        </p:nvSpPr>
        <p:spPr>
          <a:xfrm>
            <a:off x="5244876" y="4663603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C83AB0-69B9-42C9-8BE6-93729F51F67D}"/>
              </a:ext>
            </a:extLst>
          </p:cNvPr>
          <p:cNvGrpSpPr/>
          <p:nvPr/>
        </p:nvGrpSpPr>
        <p:grpSpPr>
          <a:xfrm>
            <a:off x="8875536" y="4999768"/>
            <a:ext cx="1304850" cy="377277"/>
            <a:chOff x="5251966" y="5691461"/>
            <a:chExt cx="889285" cy="22515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58FF3C5-A72B-4977-9247-BB5D9A8D00E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6C7CFE4-2AB1-44DD-8A18-FAA80F5E7D6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55F3F6-29B2-4075-93D1-96FEB06B8EB7}"/>
              </a:ext>
            </a:extLst>
          </p:cNvPr>
          <p:cNvGrpSpPr/>
          <p:nvPr/>
        </p:nvGrpSpPr>
        <p:grpSpPr>
          <a:xfrm>
            <a:off x="1479628" y="4991824"/>
            <a:ext cx="1304850" cy="377277"/>
            <a:chOff x="5251966" y="5691461"/>
            <a:chExt cx="889285" cy="22515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0E15384-1D98-4674-848F-989D5191A66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F83AB32-A5C3-4456-AC62-35FF7350303D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1FE20A-269E-41FD-899F-52250C2B5229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86990F1-B3CF-4AE4-81DA-394C5CCFA33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CED2844-70CB-41EF-92A9-1E592C069E3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0" name="Arrow: Left 149">
            <a:extLst>
              <a:ext uri="{FF2B5EF4-FFF2-40B4-BE49-F238E27FC236}">
                <a16:creationId xmlns:a16="http://schemas.microsoft.com/office/drawing/2014/main" id="{82B3798D-BEDB-474E-8728-A6FA0B713777}"/>
              </a:ext>
            </a:extLst>
          </p:cNvPr>
          <p:cNvSpPr/>
          <p:nvPr/>
        </p:nvSpPr>
        <p:spPr>
          <a:xfrm>
            <a:off x="166418" y="3625371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Arrow: Left 150">
            <a:extLst>
              <a:ext uri="{FF2B5EF4-FFF2-40B4-BE49-F238E27FC236}">
                <a16:creationId xmlns:a16="http://schemas.microsoft.com/office/drawing/2014/main" id="{14DA2F29-C932-4127-BA78-16AAB19238F2}"/>
              </a:ext>
            </a:extLst>
          </p:cNvPr>
          <p:cNvSpPr/>
          <p:nvPr/>
        </p:nvSpPr>
        <p:spPr>
          <a:xfrm rot="10800000">
            <a:off x="10530681" y="3665576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0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71" name="Picture 2" descr="Image result for home button">
            <a:extLst>
              <a:ext uri="{FF2B5EF4-FFF2-40B4-BE49-F238E27FC236}">
                <a16:creationId xmlns:a16="http://schemas.microsoft.com/office/drawing/2014/main" id="{CA9DACA3-A3EC-4DEE-A5CC-62D0682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EB3DE1EB-6A6E-46B3-84DA-41CC948EEB43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12" descr="Image result for dictionary icon">
            <a:extLst>
              <a:ext uri="{FF2B5EF4-FFF2-40B4-BE49-F238E27FC236}">
                <a16:creationId xmlns:a16="http://schemas.microsoft.com/office/drawing/2014/main" id="{2478792D-4EA1-42C7-ACF0-D297A7A9D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27" r="1" b="8827"/>
          <a:stretch/>
        </p:blipFill>
        <p:spPr bwMode="auto">
          <a:xfrm>
            <a:off x="5610528" y="237198"/>
            <a:ext cx="970944" cy="7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C5A73F2-5822-4A38-9539-5F0C2183ADFA}"/>
              </a:ext>
            </a:extLst>
          </p:cNvPr>
          <p:cNvSpPr/>
          <p:nvPr/>
        </p:nvSpPr>
        <p:spPr>
          <a:xfrm>
            <a:off x="4888705" y="1486072"/>
            <a:ext cx="2414588" cy="5491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EB6BF8-D70F-4DEC-B6F8-AA4546938078}"/>
              </a:ext>
            </a:extLst>
          </p:cNvPr>
          <p:cNvGrpSpPr/>
          <p:nvPr/>
        </p:nvGrpSpPr>
        <p:grpSpPr>
          <a:xfrm>
            <a:off x="5872419" y="2687172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0445184-A285-4C3A-9246-823F4FB076B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3A6E60-7D85-481E-A8F7-3C0C225D864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ECAEA31-D847-4AC4-B7A2-FF94261D394D}"/>
              </a:ext>
            </a:extLst>
          </p:cNvPr>
          <p:cNvSpPr txBox="1"/>
          <p:nvPr/>
        </p:nvSpPr>
        <p:spPr>
          <a:xfrm>
            <a:off x="5288418" y="2354020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7D96D1-8D12-4EB4-B98F-A0E0358B2E40}"/>
              </a:ext>
            </a:extLst>
          </p:cNvPr>
          <p:cNvGrpSpPr/>
          <p:nvPr/>
        </p:nvGrpSpPr>
        <p:grpSpPr>
          <a:xfrm>
            <a:off x="3137581" y="2694895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DB354B8-87D0-4A71-8AAC-89A0E4EA583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F9F11E-0ACF-4642-AE03-E5148265D23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E51F9A3-650B-459C-8F74-B07ED7E307C0}"/>
              </a:ext>
            </a:extLst>
          </p:cNvPr>
          <p:cNvSpPr txBox="1"/>
          <p:nvPr/>
        </p:nvSpPr>
        <p:spPr>
          <a:xfrm>
            <a:off x="3137581" y="2405877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C81F68-46DF-4DC6-8BB5-9D15671EA82C}"/>
              </a:ext>
            </a:extLst>
          </p:cNvPr>
          <p:cNvGrpSpPr/>
          <p:nvPr/>
        </p:nvGrpSpPr>
        <p:grpSpPr>
          <a:xfrm>
            <a:off x="5872419" y="3603211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5AF708A-632A-425A-BC1E-BBE2DE467689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F13A759-90E8-4D91-B2E5-7CA512A756E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ED173D5-F271-4A11-BADD-C8B9E708E2C9}"/>
              </a:ext>
            </a:extLst>
          </p:cNvPr>
          <p:cNvGrpSpPr/>
          <p:nvPr/>
        </p:nvGrpSpPr>
        <p:grpSpPr>
          <a:xfrm>
            <a:off x="3137581" y="3610934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0253A00-380C-459F-94A3-9FC8399E008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7501611-C255-4859-8679-AA43025B14C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865345F-2072-4A1E-9C69-2CF9B15B9AEC}"/>
              </a:ext>
            </a:extLst>
          </p:cNvPr>
          <p:cNvSpPr txBox="1"/>
          <p:nvPr/>
        </p:nvSpPr>
        <p:spPr>
          <a:xfrm>
            <a:off x="3120020" y="3313961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9754E14-B45A-46E9-AE2E-C4B43859E4DE}"/>
              </a:ext>
            </a:extLst>
          </p:cNvPr>
          <p:cNvSpPr txBox="1"/>
          <p:nvPr/>
        </p:nvSpPr>
        <p:spPr>
          <a:xfrm>
            <a:off x="5288418" y="327476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5C1040-53B1-4D4B-9DCC-D3A319F06D05}"/>
              </a:ext>
            </a:extLst>
          </p:cNvPr>
          <p:cNvGrpSpPr/>
          <p:nvPr/>
        </p:nvGrpSpPr>
        <p:grpSpPr>
          <a:xfrm>
            <a:off x="5872419" y="4519249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797CB3E-6006-4F18-A961-B7BCDD0BBFB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3A987B-C8C0-4733-983D-C1F8622648B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E5353C7-2238-4A9B-ADC7-139862FD1C5B}"/>
              </a:ext>
            </a:extLst>
          </p:cNvPr>
          <p:cNvGrpSpPr/>
          <p:nvPr/>
        </p:nvGrpSpPr>
        <p:grpSpPr>
          <a:xfrm>
            <a:off x="3137581" y="4526972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75762EF-45C9-4FFD-8B8E-D4174AA2451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7D22B45-7C9D-4630-9C29-4C7E3394DD92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BA7DE0A-3EF7-4529-84DF-58EA4650731E}"/>
              </a:ext>
            </a:extLst>
          </p:cNvPr>
          <p:cNvSpPr txBox="1"/>
          <p:nvPr/>
        </p:nvSpPr>
        <p:spPr>
          <a:xfrm>
            <a:off x="3120020" y="4229999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DA2E17B-25BC-43BC-A11B-9BA4A7D7DF0C}"/>
              </a:ext>
            </a:extLst>
          </p:cNvPr>
          <p:cNvSpPr txBox="1"/>
          <p:nvPr/>
        </p:nvSpPr>
        <p:spPr>
          <a:xfrm>
            <a:off x="5288418" y="4190807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C83CCE4-C2CA-4FC9-93FC-09FCCC7E7DA5}"/>
              </a:ext>
            </a:extLst>
          </p:cNvPr>
          <p:cNvGrpSpPr/>
          <p:nvPr/>
        </p:nvGrpSpPr>
        <p:grpSpPr>
          <a:xfrm>
            <a:off x="5872419" y="5354895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7E7482-1FA0-4AF2-B4E8-F5C112B1EF8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212387-AB12-4C74-B6DF-0CF901F3041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8199B8-7B30-46A7-9FFF-CFFCC5EB0AE3}"/>
              </a:ext>
            </a:extLst>
          </p:cNvPr>
          <p:cNvGrpSpPr/>
          <p:nvPr/>
        </p:nvGrpSpPr>
        <p:grpSpPr>
          <a:xfrm>
            <a:off x="3137581" y="5362618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750F7B2-D170-415C-8049-4A643BEDDC6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6B92D1F-38B5-4879-90D0-AA4B73EC7F6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994DC85-13B1-45C0-A8AA-A8585ED33DCA}"/>
              </a:ext>
            </a:extLst>
          </p:cNvPr>
          <p:cNvSpPr txBox="1"/>
          <p:nvPr/>
        </p:nvSpPr>
        <p:spPr>
          <a:xfrm>
            <a:off x="3120020" y="5065645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AB48AC0-99EC-4E37-9C2A-B0088EC810EB}"/>
              </a:ext>
            </a:extLst>
          </p:cNvPr>
          <p:cNvSpPr txBox="1"/>
          <p:nvPr/>
        </p:nvSpPr>
        <p:spPr>
          <a:xfrm>
            <a:off x="5288418" y="5026453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1FE20A-269E-41FD-899F-52250C2B5229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86990F1-B3CF-4AE4-81DA-394C5CCFA33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CED2844-70CB-41EF-92A9-1E592C069E3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8A018886-E02C-4A2F-9E24-BF397C7A7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84" y="1027713"/>
            <a:ext cx="1476830" cy="40863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AA66802-18C0-435A-966B-032158CA24AD}"/>
              </a:ext>
            </a:extLst>
          </p:cNvPr>
          <p:cNvSpPr txBox="1"/>
          <p:nvPr/>
        </p:nvSpPr>
        <p:spPr>
          <a:xfrm>
            <a:off x="73115" y="148009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of new Subject: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3C50B0-7CD1-4F26-B81E-5BEDDF9C8F2E}"/>
              </a:ext>
            </a:extLst>
          </p:cNvPr>
          <p:cNvSpPr txBox="1"/>
          <p:nvPr/>
        </p:nvSpPr>
        <p:spPr>
          <a:xfrm>
            <a:off x="163326" y="1841013"/>
            <a:ext cx="256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previous Subject: </a:t>
            </a:r>
          </a:p>
        </p:txBody>
      </p:sp>
    </p:spTree>
    <p:extLst>
      <p:ext uri="{BB962C8B-B14F-4D97-AF65-F5344CB8AC3E}">
        <p14:creationId xmlns:p14="http://schemas.microsoft.com/office/powerpoint/2010/main" val="97663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16" descr="Image result for question in bubble icon">
            <a:extLst>
              <a:ext uri="{FF2B5EF4-FFF2-40B4-BE49-F238E27FC236}">
                <a16:creationId xmlns:a16="http://schemas.microsoft.com/office/drawing/2014/main" id="{185EBAB0-BBF5-49EE-9A51-80C73113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63" y="-18666"/>
            <a:ext cx="1167873" cy="116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26B1F-D6D8-4D40-A1BA-DF96B87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1015599"/>
            <a:ext cx="1866900" cy="4649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AB1BF7C-9487-42EA-82EA-D3769617AC28}"/>
              </a:ext>
            </a:extLst>
          </p:cNvPr>
          <p:cNvSpPr/>
          <p:nvPr/>
        </p:nvSpPr>
        <p:spPr>
          <a:xfrm>
            <a:off x="5162550" y="1434815"/>
            <a:ext cx="1944035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464E59-F826-457F-A656-51BD5819E654}"/>
              </a:ext>
            </a:extLst>
          </p:cNvPr>
          <p:cNvGrpSpPr/>
          <p:nvPr/>
        </p:nvGrpSpPr>
        <p:grpSpPr>
          <a:xfrm>
            <a:off x="10180386" y="1103253"/>
            <a:ext cx="1304850" cy="377281"/>
            <a:chOff x="5251966" y="5691461"/>
            <a:chExt cx="889285" cy="22515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D098B7-12CF-46C8-BA4B-61F070446113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B5FDEB-613D-4373-8503-3578DBCC5104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Search…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92E5D4D-559F-44B2-BE3F-B5C00FF02D41}"/>
              </a:ext>
            </a:extLst>
          </p:cNvPr>
          <p:cNvSpPr/>
          <p:nvPr/>
        </p:nvSpPr>
        <p:spPr>
          <a:xfrm>
            <a:off x="1124316" y="2840280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B331F9-466E-4652-9994-C9B1A90DA3D4}"/>
              </a:ext>
            </a:extLst>
          </p:cNvPr>
          <p:cNvSpPr/>
          <p:nvPr/>
        </p:nvSpPr>
        <p:spPr>
          <a:xfrm>
            <a:off x="1124316" y="3416013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1290B2-D3CE-4126-962E-F8781510B1C2}"/>
              </a:ext>
            </a:extLst>
          </p:cNvPr>
          <p:cNvSpPr/>
          <p:nvPr/>
        </p:nvSpPr>
        <p:spPr>
          <a:xfrm>
            <a:off x="1124315" y="3991746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AB1974-84E2-4C13-8CCA-499CCCD51195}"/>
              </a:ext>
            </a:extLst>
          </p:cNvPr>
          <p:cNvSpPr/>
          <p:nvPr/>
        </p:nvSpPr>
        <p:spPr>
          <a:xfrm>
            <a:off x="1124315" y="4567479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ED68C-F74E-4F81-B260-F6C67B889991}"/>
              </a:ext>
            </a:extLst>
          </p:cNvPr>
          <p:cNvSpPr/>
          <p:nvPr/>
        </p:nvSpPr>
        <p:spPr>
          <a:xfrm>
            <a:off x="1124315" y="5143212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AD682A-B651-4E50-BBE7-9C01D86AA5BE}"/>
              </a:ext>
            </a:extLst>
          </p:cNvPr>
          <p:cNvSpPr/>
          <p:nvPr/>
        </p:nvSpPr>
        <p:spPr>
          <a:xfrm>
            <a:off x="1124315" y="5718945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D5CE69-C4BC-4162-AFED-6975196E7BD6}"/>
              </a:ext>
            </a:extLst>
          </p:cNvPr>
          <p:cNvGrpSpPr/>
          <p:nvPr/>
        </p:nvGrpSpPr>
        <p:grpSpPr>
          <a:xfrm>
            <a:off x="1124315" y="1943165"/>
            <a:ext cx="1304850" cy="377281"/>
            <a:chOff x="5251966" y="5691461"/>
            <a:chExt cx="889285" cy="22515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840B2A-8320-427C-9587-337B10583FF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2F6149-C525-4339-B91F-722A3319783D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Subjects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54E3984-421B-42D0-9664-C7C3666BEA1C}"/>
              </a:ext>
            </a:extLst>
          </p:cNvPr>
          <p:cNvSpPr txBox="1"/>
          <p:nvPr/>
        </p:nvSpPr>
        <p:spPr>
          <a:xfrm>
            <a:off x="435965" y="2518547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EDF06F-95F1-45AF-8AA8-7FC496C58C54}"/>
              </a:ext>
            </a:extLst>
          </p:cNvPr>
          <p:cNvSpPr/>
          <p:nvPr/>
        </p:nvSpPr>
        <p:spPr>
          <a:xfrm>
            <a:off x="5154979" y="2840280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F57098-C286-4B64-9124-6A8D7036C192}"/>
              </a:ext>
            </a:extLst>
          </p:cNvPr>
          <p:cNvSpPr/>
          <p:nvPr/>
        </p:nvSpPr>
        <p:spPr>
          <a:xfrm>
            <a:off x="5154979" y="3416013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26CBD7-A499-49D3-B345-EFD8F685B9A1}"/>
              </a:ext>
            </a:extLst>
          </p:cNvPr>
          <p:cNvSpPr/>
          <p:nvPr/>
        </p:nvSpPr>
        <p:spPr>
          <a:xfrm>
            <a:off x="5154978" y="3991746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FAFD4E-5BF2-4D49-8D09-5CD3A3765E06}"/>
              </a:ext>
            </a:extLst>
          </p:cNvPr>
          <p:cNvSpPr/>
          <p:nvPr/>
        </p:nvSpPr>
        <p:spPr>
          <a:xfrm>
            <a:off x="5154978" y="4567479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CB4746-AB3F-43E4-8FC8-B6EEA65487E1}"/>
              </a:ext>
            </a:extLst>
          </p:cNvPr>
          <p:cNvSpPr/>
          <p:nvPr/>
        </p:nvSpPr>
        <p:spPr>
          <a:xfrm>
            <a:off x="5154978" y="5143212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DBFF4D-F17F-4A17-B485-2CFDF9105DC0}"/>
              </a:ext>
            </a:extLst>
          </p:cNvPr>
          <p:cNvSpPr/>
          <p:nvPr/>
        </p:nvSpPr>
        <p:spPr>
          <a:xfrm>
            <a:off x="5154978" y="5718945"/>
            <a:ext cx="1944035" cy="343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3EFE7BA-4B75-4729-B3DE-C394D64A8D59}"/>
              </a:ext>
            </a:extLst>
          </p:cNvPr>
          <p:cNvGrpSpPr/>
          <p:nvPr/>
        </p:nvGrpSpPr>
        <p:grpSpPr>
          <a:xfrm>
            <a:off x="5144352" y="1956238"/>
            <a:ext cx="1255312" cy="377281"/>
            <a:chOff x="5239567" y="5691461"/>
            <a:chExt cx="855524" cy="22515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7F804A-73BE-4201-B6D9-76F3C89FB05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E7F67F-5B31-4116-B882-F992270F170A}"/>
                </a:ext>
              </a:extLst>
            </p:cNvPr>
            <p:cNvSpPr txBox="1"/>
            <p:nvPr/>
          </p:nvSpPr>
          <p:spPr>
            <a:xfrm>
              <a:off x="523956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Questions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13B4BA7-7248-499D-863B-E9EEDA787CFE}"/>
              </a:ext>
            </a:extLst>
          </p:cNvPr>
          <p:cNvSpPr txBox="1"/>
          <p:nvPr/>
        </p:nvSpPr>
        <p:spPr>
          <a:xfrm>
            <a:off x="4891119" y="245000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 Thread x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DCF265B-35F9-4B8C-BD73-DF963B530D56}"/>
              </a:ext>
            </a:extLst>
          </p:cNvPr>
          <p:cNvGrpSpPr/>
          <p:nvPr/>
        </p:nvGrpSpPr>
        <p:grpSpPr>
          <a:xfrm>
            <a:off x="8822338" y="1956238"/>
            <a:ext cx="1255312" cy="377281"/>
            <a:chOff x="5239567" y="5691461"/>
            <a:chExt cx="855524" cy="22515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442DCAE-D8C6-4D55-AE44-7F4B78C86DF9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C64D5F2-0E62-45EB-8490-0806218A78B0}"/>
                </a:ext>
              </a:extLst>
            </p:cNvPr>
            <p:cNvSpPr txBox="1"/>
            <p:nvPr/>
          </p:nvSpPr>
          <p:spPr>
            <a:xfrm>
              <a:off x="523956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Personal</a:t>
              </a: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9353D88-9CA9-4321-A5E7-366742A616BE}"/>
              </a:ext>
            </a:extLst>
          </p:cNvPr>
          <p:cNvSpPr/>
          <p:nvPr/>
        </p:nvSpPr>
        <p:spPr>
          <a:xfrm>
            <a:off x="8840531" y="2542119"/>
            <a:ext cx="1866900" cy="2057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B89345C-D373-45D1-B9CE-2DEEDD19FE7A}"/>
              </a:ext>
            </a:extLst>
          </p:cNvPr>
          <p:cNvGrpSpPr/>
          <p:nvPr/>
        </p:nvGrpSpPr>
        <p:grpSpPr>
          <a:xfrm>
            <a:off x="9152745" y="2896742"/>
            <a:ext cx="1304850" cy="377287"/>
            <a:chOff x="5251966" y="5691461"/>
            <a:chExt cx="889285" cy="2251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02C85DD-A8CA-4447-AD02-B79958BE93E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D135B1-B608-4E1C-9872-076D7800078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Share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A791CCA-79F9-4E86-AA93-D044C0449160}"/>
              </a:ext>
            </a:extLst>
          </p:cNvPr>
          <p:cNvGrpSpPr/>
          <p:nvPr/>
        </p:nvGrpSpPr>
        <p:grpSpPr>
          <a:xfrm>
            <a:off x="9152745" y="3636606"/>
            <a:ext cx="1304850" cy="377287"/>
            <a:chOff x="5251966" y="5691461"/>
            <a:chExt cx="889285" cy="22515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4169D4D-F14E-48D4-BFD0-E7DA788C497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C73DB2E-F3E1-4C85-96B4-B7B349628A2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Upload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1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11E60-75B8-48DB-B81D-2C26D3C9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514" y="950272"/>
            <a:ext cx="3418972" cy="6780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6BE304-2163-4527-8CA1-F516DAE92EBE}"/>
              </a:ext>
            </a:extLst>
          </p:cNvPr>
          <p:cNvSpPr/>
          <p:nvPr/>
        </p:nvSpPr>
        <p:spPr>
          <a:xfrm flipV="1">
            <a:off x="4139407" y="2975468"/>
            <a:ext cx="3666077" cy="41505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EAD9-6847-4947-83A3-3FAF21D5D155}"/>
              </a:ext>
            </a:extLst>
          </p:cNvPr>
          <p:cNvSpPr txBox="1"/>
          <p:nvPr/>
        </p:nvSpPr>
        <p:spPr>
          <a:xfrm>
            <a:off x="2625436" y="1846838"/>
            <a:ext cx="694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makes simple learning tools that let you study anything. Start learning today with flashcards, games and learning tools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21533-E4AE-4814-8F7A-BE88665A5452}"/>
              </a:ext>
            </a:extLst>
          </p:cNvPr>
          <p:cNvSpPr txBox="1"/>
          <p:nvPr/>
        </p:nvSpPr>
        <p:spPr>
          <a:xfrm>
            <a:off x="4139407" y="2998327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0B0B0"/>
                </a:solidFill>
              </a:rPr>
              <a:t>Username: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AE453-A2ED-4C91-91A0-561C6FC02D3E}"/>
              </a:ext>
            </a:extLst>
          </p:cNvPr>
          <p:cNvSpPr/>
          <p:nvPr/>
        </p:nvSpPr>
        <p:spPr>
          <a:xfrm>
            <a:off x="5798345" y="977126"/>
            <a:ext cx="97746" cy="865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CC518B-D6DC-40F5-9D97-EED2497247EC}"/>
              </a:ext>
            </a:extLst>
          </p:cNvPr>
          <p:cNvSpPr/>
          <p:nvPr/>
        </p:nvSpPr>
        <p:spPr>
          <a:xfrm flipV="1">
            <a:off x="4139407" y="3536553"/>
            <a:ext cx="3666077" cy="41505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E4871-40C4-48A4-9FD0-4958687B7FE1}"/>
              </a:ext>
            </a:extLst>
          </p:cNvPr>
          <p:cNvSpPr txBox="1"/>
          <p:nvPr/>
        </p:nvSpPr>
        <p:spPr>
          <a:xfrm>
            <a:off x="4139407" y="3559412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EBEBE"/>
                </a:solidFill>
              </a:rPr>
              <a:t>Password: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055E8B-6D2C-4A6F-89A6-A2B4E3E96886}"/>
              </a:ext>
            </a:extLst>
          </p:cNvPr>
          <p:cNvSpPr/>
          <p:nvPr/>
        </p:nvSpPr>
        <p:spPr>
          <a:xfrm flipV="1">
            <a:off x="5183085" y="4249236"/>
            <a:ext cx="1448226" cy="415051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5EA1C-488B-4C4B-8732-2915A0704BE4}"/>
              </a:ext>
            </a:extLst>
          </p:cNvPr>
          <p:cNvSpPr txBox="1"/>
          <p:nvPr/>
        </p:nvSpPr>
        <p:spPr>
          <a:xfrm>
            <a:off x="4668883" y="5579012"/>
            <a:ext cx="260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9696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you new around here?</a:t>
            </a:r>
          </a:p>
          <a:p>
            <a:pPr algn="ctr"/>
            <a:r>
              <a:rPr lang="en-GB" sz="1200" u="sng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 up now!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04563-C698-4A12-A15A-0C878CBB9831}"/>
              </a:ext>
            </a:extLst>
          </p:cNvPr>
          <p:cNvSpPr txBox="1"/>
          <p:nvPr/>
        </p:nvSpPr>
        <p:spPr>
          <a:xfrm>
            <a:off x="5459727" y="4268206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Lets go</a:t>
            </a:r>
          </a:p>
        </p:txBody>
      </p:sp>
    </p:spTree>
    <p:extLst>
      <p:ext uri="{BB962C8B-B14F-4D97-AF65-F5344CB8AC3E}">
        <p14:creationId xmlns:p14="http://schemas.microsoft.com/office/powerpoint/2010/main" val="290598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11E60-75B8-48DB-B81D-2C26D3C9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514" y="950272"/>
            <a:ext cx="3418972" cy="67806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AE453-A2ED-4C91-91A0-561C6FC02D3E}"/>
              </a:ext>
            </a:extLst>
          </p:cNvPr>
          <p:cNvSpPr/>
          <p:nvPr/>
        </p:nvSpPr>
        <p:spPr>
          <a:xfrm>
            <a:off x="5798345" y="977126"/>
            <a:ext cx="97746" cy="865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1F0369-8DA6-44EF-BD1C-B71146392580}"/>
              </a:ext>
            </a:extLst>
          </p:cNvPr>
          <p:cNvGrpSpPr/>
          <p:nvPr/>
        </p:nvGrpSpPr>
        <p:grpSpPr>
          <a:xfrm>
            <a:off x="4183862" y="3723643"/>
            <a:ext cx="3666077" cy="976136"/>
            <a:chOff x="4139407" y="4240232"/>
            <a:chExt cx="3666077" cy="9761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6BE304-2163-4527-8CA1-F516DAE92EBE}"/>
                </a:ext>
              </a:extLst>
            </p:cNvPr>
            <p:cNvSpPr/>
            <p:nvPr/>
          </p:nvSpPr>
          <p:spPr>
            <a:xfrm flipV="1">
              <a:off x="4139407" y="4240232"/>
              <a:ext cx="3666077" cy="415051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F21533-E4AE-4814-8F7A-BE88665A5452}"/>
                </a:ext>
              </a:extLst>
            </p:cNvPr>
            <p:cNvSpPr txBox="1"/>
            <p:nvPr/>
          </p:nvSpPr>
          <p:spPr>
            <a:xfrm>
              <a:off x="4139407" y="4263091"/>
              <a:ext cx="2547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B0B0B0"/>
                  </a:solidFill>
                </a:rPr>
                <a:t>Username / Email: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CC518B-D6DC-40F5-9D97-EED2497247EC}"/>
                </a:ext>
              </a:extLst>
            </p:cNvPr>
            <p:cNvSpPr/>
            <p:nvPr/>
          </p:nvSpPr>
          <p:spPr>
            <a:xfrm flipV="1">
              <a:off x="4139407" y="4801317"/>
              <a:ext cx="3666077" cy="415051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AE4871-40C4-48A4-9FD0-4958687B7FE1}"/>
                </a:ext>
              </a:extLst>
            </p:cNvPr>
            <p:cNvSpPr txBox="1"/>
            <p:nvPr/>
          </p:nvSpPr>
          <p:spPr>
            <a:xfrm>
              <a:off x="4139407" y="4824176"/>
              <a:ext cx="17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BEBEBE"/>
                  </a:solidFill>
                </a:rPr>
                <a:t>Password: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ACD42B-7A5E-4336-B4ED-6EBA947E2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99" y="2002727"/>
            <a:ext cx="907114" cy="90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3080C0-CB76-40C8-8789-A7A6E2461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05" y="1894186"/>
            <a:ext cx="1215094" cy="12150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A53B71-FA75-4A61-8D40-C58248732579}"/>
              </a:ext>
            </a:extLst>
          </p:cNvPr>
          <p:cNvSpPr txBox="1"/>
          <p:nvPr/>
        </p:nvSpPr>
        <p:spPr>
          <a:xfrm>
            <a:off x="6308146" y="3068811"/>
            <a:ext cx="115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Educator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6DB138-54BA-4A5F-BE17-D0D0DB82FEFD}"/>
              </a:ext>
            </a:extLst>
          </p:cNvPr>
          <p:cNvSpPr txBox="1"/>
          <p:nvPr/>
        </p:nvSpPr>
        <p:spPr>
          <a:xfrm>
            <a:off x="4539054" y="3068811"/>
            <a:ext cx="115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Scholar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47FDC9-72B2-4B87-9D2B-D263EC074325}"/>
              </a:ext>
            </a:extLst>
          </p:cNvPr>
          <p:cNvGrpSpPr/>
          <p:nvPr/>
        </p:nvGrpSpPr>
        <p:grpSpPr>
          <a:xfrm>
            <a:off x="5231791" y="5533450"/>
            <a:ext cx="2107627" cy="415051"/>
            <a:chOff x="5251966" y="5691462"/>
            <a:chExt cx="2107627" cy="41505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A9460F-FE5F-4EDF-BD8A-E2829D6922F2}"/>
                </a:ext>
              </a:extLst>
            </p:cNvPr>
            <p:cNvSpPr/>
            <p:nvPr/>
          </p:nvSpPr>
          <p:spPr>
            <a:xfrm flipV="1">
              <a:off x="5251966" y="5691462"/>
              <a:ext cx="1809964" cy="41505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F33E57-A998-4EA3-A353-2C1861F2B72B}"/>
                </a:ext>
              </a:extLst>
            </p:cNvPr>
            <p:cNvSpPr txBox="1"/>
            <p:nvPr/>
          </p:nvSpPr>
          <p:spPr>
            <a:xfrm>
              <a:off x="5285726" y="5696208"/>
              <a:ext cx="207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Let’s get started!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E24AB96-AFCC-4A34-AD5A-B7BF062DF0AF}"/>
              </a:ext>
            </a:extLst>
          </p:cNvPr>
          <p:cNvSpPr/>
          <p:nvPr/>
        </p:nvSpPr>
        <p:spPr>
          <a:xfrm flipV="1">
            <a:off x="4183862" y="4829145"/>
            <a:ext cx="3666077" cy="41505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452C9F-E118-4DB2-A254-B47CCA72FB61}"/>
              </a:ext>
            </a:extLst>
          </p:cNvPr>
          <p:cNvSpPr txBox="1"/>
          <p:nvPr/>
        </p:nvSpPr>
        <p:spPr>
          <a:xfrm>
            <a:off x="4183862" y="4852004"/>
            <a:ext cx="27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EBEBE"/>
                </a:solidFill>
              </a:rPr>
              <a:t>Re-enter password:</a:t>
            </a:r>
          </a:p>
        </p:txBody>
      </p:sp>
    </p:spTree>
    <p:extLst>
      <p:ext uri="{BB962C8B-B14F-4D97-AF65-F5344CB8AC3E}">
        <p14:creationId xmlns:p14="http://schemas.microsoft.com/office/powerpoint/2010/main" val="411913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11E60-75B8-48DB-B81D-2C26D3C9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6514" y="950272"/>
            <a:ext cx="3418972" cy="67806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AE453-A2ED-4C91-91A0-561C6FC02D3E}"/>
              </a:ext>
            </a:extLst>
          </p:cNvPr>
          <p:cNvSpPr/>
          <p:nvPr/>
        </p:nvSpPr>
        <p:spPr>
          <a:xfrm>
            <a:off x="5798345" y="977126"/>
            <a:ext cx="97746" cy="865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D0D50-F8FD-49FE-8F72-3554652ABDBA}"/>
              </a:ext>
            </a:extLst>
          </p:cNvPr>
          <p:cNvSpPr txBox="1"/>
          <p:nvPr/>
        </p:nvSpPr>
        <p:spPr>
          <a:xfrm>
            <a:off x="2625436" y="1846838"/>
            <a:ext cx="694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“Learn from yesterday, live for today, hope for tomorrow. The important thing is not to stop questioning.” – Albert Einstein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862FA0-4193-48EC-B7B3-7C78103517EC}"/>
              </a:ext>
            </a:extLst>
          </p:cNvPr>
          <p:cNvSpPr/>
          <p:nvPr/>
        </p:nvSpPr>
        <p:spPr>
          <a:xfrm flipV="1">
            <a:off x="5123982" y="2982169"/>
            <a:ext cx="1944035" cy="2765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F6E35-44E2-4EA6-B7EE-A77068A4448A}"/>
              </a:ext>
            </a:extLst>
          </p:cNvPr>
          <p:cNvSpPr/>
          <p:nvPr/>
        </p:nvSpPr>
        <p:spPr>
          <a:xfrm flipV="1">
            <a:off x="970152" y="2982169"/>
            <a:ext cx="1944035" cy="27653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Picture 2" descr="Image result for flashcards icon">
            <a:extLst>
              <a:ext uri="{FF2B5EF4-FFF2-40B4-BE49-F238E27FC236}">
                <a16:creationId xmlns:a16="http://schemas.microsoft.com/office/drawing/2014/main" id="{3D1DB489-9ABF-48A6-9FDD-5449C9FD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13" y="3566303"/>
            <a:ext cx="1380339" cy="138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242D3C6-CF1F-4589-B3C2-A6FB781263FA}"/>
              </a:ext>
            </a:extLst>
          </p:cNvPr>
          <p:cNvSpPr/>
          <p:nvPr/>
        </p:nvSpPr>
        <p:spPr>
          <a:xfrm flipV="1">
            <a:off x="3047067" y="2982167"/>
            <a:ext cx="1944035" cy="276532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10" descr="Image result for notes icon">
            <a:extLst>
              <a:ext uri="{FF2B5EF4-FFF2-40B4-BE49-F238E27FC236}">
                <a16:creationId xmlns:a16="http://schemas.microsoft.com/office/drawing/2014/main" id="{952ABD62-211A-4F6D-8047-65742EE8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76" y="3688140"/>
            <a:ext cx="1136660" cy="113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Image result for dictionary icon">
            <a:extLst>
              <a:ext uri="{FF2B5EF4-FFF2-40B4-BE49-F238E27FC236}">
                <a16:creationId xmlns:a16="http://schemas.microsoft.com/office/drawing/2014/main" id="{16C5A408-0577-4A81-AFC1-64D26C16D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27" r="1" b="8827"/>
          <a:stretch/>
        </p:blipFill>
        <p:spPr bwMode="auto">
          <a:xfrm>
            <a:off x="5405830" y="3697946"/>
            <a:ext cx="1380338" cy="113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9ABD6CF-0213-48EB-84AB-52035C4EFCDC}"/>
              </a:ext>
            </a:extLst>
          </p:cNvPr>
          <p:cNvSpPr/>
          <p:nvPr/>
        </p:nvSpPr>
        <p:spPr>
          <a:xfrm flipV="1">
            <a:off x="7200897" y="2982169"/>
            <a:ext cx="1944035" cy="2765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16" descr="Image result for question in bubble icon">
            <a:extLst>
              <a:ext uri="{FF2B5EF4-FFF2-40B4-BE49-F238E27FC236}">
                <a16:creationId xmlns:a16="http://schemas.microsoft.com/office/drawing/2014/main" id="{368DA9EE-840E-4820-B214-20D4F0E7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41" y="3494997"/>
            <a:ext cx="1522946" cy="15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CEF67E1-222C-49F0-A5EB-6DD85766AB8F}"/>
              </a:ext>
            </a:extLst>
          </p:cNvPr>
          <p:cNvSpPr/>
          <p:nvPr/>
        </p:nvSpPr>
        <p:spPr>
          <a:xfrm flipV="1">
            <a:off x="9277812" y="2982167"/>
            <a:ext cx="1944035" cy="2765325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1C82BD-94E8-4861-8632-675779DCAD59}"/>
              </a:ext>
            </a:extLst>
          </p:cNvPr>
          <p:cNvSpPr txBox="1"/>
          <p:nvPr/>
        </p:nvSpPr>
        <p:spPr>
          <a:xfrm>
            <a:off x="1236113" y="5192264"/>
            <a:ext cx="138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FLASHCARDS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892FC6-96DF-46B3-9702-93B13B9E76C5}"/>
              </a:ext>
            </a:extLst>
          </p:cNvPr>
          <p:cNvSpPr txBox="1"/>
          <p:nvPr/>
        </p:nvSpPr>
        <p:spPr>
          <a:xfrm>
            <a:off x="3322497" y="5192264"/>
            <a:ext cx="138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522797-37EB-4406-88AA-FBF075833722}"/>
              </a:ext>
            </a:extLst>
          </p:cNvPr>
          <p:cNvSpPr txBox="1"/>
          <p:nvPr/>
        </p:nvSpPr>
        <p:spPr>
          <a:xfrm>
            <a:off x="5405829" y="5202070"/>
            <a:ext cx="138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B83CB5-0826-4F17-886D-6DD7CEB4FDA5}"/>
              </a:ext>
            </a:extLst>
          </p:cNvPr>
          <p:cNvSpPr txBox="1"/>
          <p:nvPr/>
        </p:nvSpPr>
        <p:spPr>
          <a:xfrm>
            <a:off x="7356283" y="5090331"/>
            <a:ext cx="163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56C26-E0E4-45F0-82C0-808209FEE383}"/>
              </a:ext>
            </a:extLst>
          </p:cNvPr>
          <p:cNvSpPr txBox="1"/>
          <p:nvPr/>
        </p:nvSpPr>
        <p:spPr>
          <a:xfrm>
            <a:off x="9426780" y="5202070"/>
            <a:ext cx="16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CLASSRUUM</a:t>
            </a:r>
          </a:p>
        </p:txBody>
      </p:sp>
      <p:pic>
        <p:nvPicPr>
          <p:cNvPr id="1026" name="Picture 2" descr="Image result for classroom icon">
            <a:extLst>
              <a:ext uri="{FF2B5EF4-FFF2-40B4-BE49-F238E27FC236}">
                <a16:creationId xmlns:a16="http://schemas.microsoft.com/office/drawing/2014/main" id="{97A66B61-AB33-43B4-9933-FAF3C46C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723" y="3566303"/>
            <a:ext cx="1440020" cy="1440020"/>
          </a:xfrm>
          <a:prstGeom prst="rect">
            <a:avLst/>
          </a:prstGeom>
          <a:noFill/>
          <a:effectLst>
            <a:glow rad="127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59C162-341F-4734-9184-96CDB47CA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76" y="222239"/>
            <a:ext cx="586646" cy="5866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4F5B7F-4380-482B-B033-73246A336E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86" y="146230"/>
            <a:ext cx="735530" cy="73553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54E08-250E-4074-B913-4D16481D3FB8}"/>
              </a:ext>
            </a:extLst>
          </p:cNvPr>
          <p:cNvGrpSpPr/>
          <p:nvPr/>
        </p:nvGrpSpPr>
        <p:grpSpPr>
          <a:xfrm>
            <a:off x="5357191" y="5932448"/>
            <a:ext cx="1710826" cy="415051"/>
            <a:chOff x="5251965" y="5691461"/>
            <a:chExt cx="2008718" cy="4150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3D2D20-3599-427B-A494-C774D0E244FF}"/>
                </a:ext>
              </a:extLst>
            </p:cNvPr>
            <p:cNvSpPr/>
            <p:nvPr/>
          </p:nvSpPr>
          <p:spPr>
            <a:xfrm flipV="1">
              <a:off x="5251965" y="5691461"/>
              <a:ext cx="1951609" cy="41505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B5BE59-1F2A-4509-BCBE-EF0B48DE4E94}"/>
                </a:ext>
              </a:extLst>
            </p:cNvPr>
            <p:cNvSpPr txBox="1"/>
            <p:nvPr/>
          </p:nvSpPr>
          <p:spPr>
            <a:xfrm>
              <a:off x="5342834" y="5714320"/>
              <a:ext cx="1917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Start creating!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63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5B8EE4-BCBA-4153-8CA2-2F694D23746E}"/>
              </a:ext>
            </a:extLst>
          </p:cNvPr>
          <p:cNvSpPr/>
          <p:nvPr/>
        </p:nvSpPr>
        <p:spPr>
          <a:xfrm flipV="1">
            <a:off x="5149602" y="1609838"/>
            <a:ext cx="1944035" cy="60495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60" name="Picture 2" descr="Image result for classroom icon">
            <a:extLst>
              <a:ext uri="{FF2B5EF4-FFF2-40B4-BE49-F238E27FC236}">
                <a16:creationId xmlns:a16="http://schemas.microsoft.com/office/drawing/2014/main" id="{4952A57D-8F12-4C6B-9FC2-6C8A4B6F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70" y="117580"/>
            <a:ext cx="1320278" cy="1320278"/>
          </a:xfrm>
          <a:prstGeom prst="rect">
            <a:avLst/>
          </a:prstGeom>
          <a:noFill/>
          <a:effectLst>
            <a:glow rad="127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6BB99D-791B-4CE2-B24C-2C5430115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76" y="222239"/>
            <a:ext cx="586646" cy="58664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DB003DB-DBB9-4955-9652-ADAA89523002}"/>
              </a:ext>
            </a:extLst>
          </p:cNvPr>
          <p:cNvSpPr txBox="1"/>
          <p:nvPr/>
        </p:nvSpPr>
        <p:spPr>
          <a:xfrm>
            <a:off x="379829" y="2510933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</a:t>
            </a:r>
            <a:r>
              <a:rPr lang="en-GB" b="1" dirty="0" err="1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Classruums</a:t>
            </a:r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DFDC81-0A40-459F-A6C9-3230E1C33ED8}"/>
              </a:ext>
            </a:extLst>
          </p:cNvPr>
          <p:cNvSpPr/>
          <p:nvPr/>
        </p:nvSpPr>
        <p:spPr>
          <a:xfrm flipV="1">
            <a:off x="740594" y="2888219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8CCA15-06AD-4914-A0F0-F77D594EFE21}"/>
              </a:ext>
            </a:extLst>
          </p:cNvPr>
          <p:cNvSpPr/>
          <p:nvPr/>
        </p:nvSpPr>
        <p:spPr>
          <a:xfrm flipV="1">
            <a:off x="740594" y="3464387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D9E0DB-8BC7-418B-A301-18E5259A32E6}"/>
              </a:ext>
            </a:extLst>
          </p:cNvPr>
          <p:cNvSpPr/>
          <p:nvPr/>
        </p:nvSpPr>
        <p:spPr>
          <a:xfrm flipV="1">
            <a:off x="740594" y="4040555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52051C-F812-4E61-B64C-0A196812EC9E}"/>
              </a:ext>
            </a:extLst>
          </p:cNvPr>
          <p:cNvSpPr/>
          <p:nvPr/>
        </p:nvSpPr>
        <p:spPr>
          <a:xfrm flipV="1">
            <a:off x="740594" y="4616723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EC793-88FE-409E-9119-3FA8031FF2EB}"/>
              </a:ext>
            </a:extLst>
          </p:cNvPr>
          <p:cNvSpPr/>
          <p:nvPr/>
        </p:nvSpPr>
        <p:spPr>
          <a:xfrm flipV="1">
            <a:off x="740594" y="5192891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158C26-D113-4D4D-9EE2-D075782F5036}"/>
              </a:ext>
            </a:extLst>
          </p:cNvPr>
          <p:cNvSpPr txBox="1"/>
          <p:nvPr/>
        </p:nvSpPr>
        <p:spPr>
          <a:xfrm>
            <a:off x="4506631" y="2510933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Quizzes to complete: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AE44805-E237-4116-84ED-5DDF40720CFC}"/>
              </a:ext>
            </a:extLst>
          </p:cNvPr>
          <p:cNvSpPr/>
          <p:nvPr/>
        </p:nvSpPr>
        <p:spPr>
          <a:xfrm flipV="1">
            <a:off x="4647262" y="2888219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1EB27D-638B-49C2-BEBB-721459208E32}"/>
              </a:ext>
            </a:extLst>
          </p:cNvPr>
          <p:cNvSpPr/>
          <p:nvPr/>
        </p:nvSpPr>
        <p:spPr>
          <a:xfrm flipV="1">
            <a:off x="4647262" y="3464387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7D9328-5E83-4E73-9508-7D020971F595}"/>
              </a:ext>
            </a:extLst>
          </p:cNvPr>
          <p:cNvSpPr/>
          <p:nvPr/>
        </p:nvSpPr>
        <p:spPr>
          <a:xfrm flipV="1">
            <a:off x="4647262" y="4040555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4B8D0A4-996B-48B2-AC10-4416897E5A91}"/>
              </a:ext>
            </a:extLst>
          </p:cNvPr>
          <p:cNvSpPr/>
          <p:nvPr/>
        </p:nvSpPr>
        <p:spPr>
          <a:xfrm flipV="1">
            <a:off x="4647262" y="4616723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CF7E07-2CDD-4D0C-988A-950DFB85E8E8}"/>
              </a:ext>
            </a:extLst>
          </p:cNvPr>
          <p:cNvSpPr/>
          <p:nvPr/>
        </p:nvSpPr>
        <p:spPr>
          <a:xfrm flipV="1">
            <a:off x="4647262" y="5192891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42D704-7CD4-47BB-B987-BA7A9C8B250E}"/>
              </a:ext>
            </a:extLst>
          </p:cNvPr>
          <p:cNvSpPr txBox="1"/>
          <p:nvPr/>
        </p:nvSpPr>
        <p:spPr>
          <a:xfrm>
            <a:off x="8193165" y="2492578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Feedback: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F2D3B1F-5889-409E-BD38-9EB70A752D18}"/>
              </a:ext>
            </a:extLst>
          </p:cNvPr>
          <p:cNvSpPr/>
          <p:nvPr/>
        </p:nvSpPr>
        <p:spPr>
          <a:xfrm flipV="1">
            <a:off x="8553930" y="2869864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B7142CF-C1D4-4C43-A3FD-7130A2AF554C}"/>
              </a:ext>
            </a:extLst>
          </p:cNvPr>
          <p:cNvSpPr/>
          <p:nvPr/>
        </p:nvSpPr>
        <p:spPr>
          <a:xfrm flipV="1">
            <a:off x="8553930" y="3446032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320050F-E393-4C9D-B127-691B83067EED}"/>
              </a:ext>
            </a:extLst>
          </p:cNvPr>
          <p:cNvSpPr/>
          <p:nvPr/>
        </p:nvSpPr>
        <p:spPr>
          <a:xfrm flipV="1">
            <a:off x="8553930" y="4022200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57D7EB-0CAA-41EF-8E27-44147630F8B2}"/>
              </a:ext>
            </a:extLst>
          </p:cNvPr>
          <p:cNvSpPr/>
          <p:nvPr/>
        </p:nvSpPr>
        <p:spPr>
          <a:xfrm flipV="1">
            <a:off x="8553930" y="4598368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778D481-E291-4A3F-9292-CBB001BD6366}"/>
              </a:ext>
            </a:extLst>
          </p:cNvPr>
          <p:cNvSpPr/>
          <p:nvPr/>
        </p:nvSpPr>
        <p:spPr>
          <a:xfrm flipV="1">
            <a:off x="8553930" y="5174536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FD7C3-D3CE-4541-B8D0-B1040934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88" y="1205112"/>
            <a:ext cx="1895469" cy="37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2D0707-27DC-41FA-BDB1-72B342AA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86" y="146230"/>
            <a:ext cx="735530" cy="7355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8B18CB-36A0-4164-9F88-15F9999C3F1A}"/>
              </a:ext>
            </a:extLst>
          </p:cNvPr>
          <p:cNvSpPr/>
          <p:nvPr/>
        </p:nvSpPr>
        <p:spPr>
          <a:xfrm flipV="1">
            <a:off x="5149602" y="1609838"/>
            <a:ext cx="1944035" cy="60495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10" name="Picture 2" descr="Image result for classroom icon">
            <a:extLst>
              <a:ext uri="{FF2B5EF4-FFF2-40B4-BE49-F238E27FC236}">
                <a16:creationId xmlns:a16="http://schemas.microsoft.com/office/drawing/2014/main" id="{F55FA9E3-2D05-4450-B763-98CE81D8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70" y="117580"/>
            <a:ext cx="1320278" cy="1320278"/>
          </a:xfrm>
          <a:prstGeom prst="rect">
            <a:avLst/>
          </a:prstGeom>
          <a:noFill/>
          <a:effectLst>
            <a:glow rad="127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4DFBA9-66D0-4E0A-A41B-1AF6E1FD8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88" y="1205112"/>
            <a:ext cx="1895469" cy="379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5FE2C1-310B-4263-A0E7-3A5ABD7FEF27}"/>
              </a:ext>
            </a:extLst>
          </p:cNvPr>
          <p:cNvSpPr txBox="1"/>
          <p:nvPr/>
        </p:nvSpPr>
        <p:spPr>
          <a:xfrm>
            <a:off x="379829" y="2510933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</a:t>
            </a:r>
            <a:r>
              <a:rPr lang="en-GB" b="1" dirty="0" err="1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Classruums</a:t>
            </a:r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56ABE-CF38-48EE-8162-868EFF98885B}"/>
              </a:ext>
            </a:extLst>
          </p:cNvPr>
          <p:cNvSpPr/>
          <p:nvPr/>
        </p:nvSpPr>
        <p:spPr>
          <a:xfrm flipV="1">
            <a:off x="740594" y="2888219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08A56-F0CA-4F06-871F-14BBEB3D89F3}"/>
              </a:ext>
            </a:extLst>
          </p:cNvPr>
          <p:cNvSpPr/>
          <p:nvPr/>
        </p:nvSpPr>
        <p:spPr>
          <a:xfrm flipV="1">
            <a:off x="740594" y="3464387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343EF-F205-4DEF-AB39-E4B16F4D050F}"/>
              </a:ext>
            </a:extLst>
          </p:cNvPr>
          <p:cNvSpPr/>
          <p:nvPr/>
        </p:nvSpPr>
        <p:spPr>
          <a:xfrm flipV="1">
            <a:off x="740594" y="4040555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E2C-28A6-4967-89EA-1606F14E167D}"/>
              </a:ext>
            </a:extLst>
          </p:cNvPr>
          <p:cNvSpPr/>
          <p:nvPr/>
        </p:nvSpPr>
        <p:spPr>
          <a:xfrm flipV="1">
            <a:off x="740594" y="4616723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85BC7-5123-4721-B025-190EF98B062A}"/>
              </a:ext>
            </a:extLst>
          </p:cNvPr>
          <p:cNvSpPr/>
          <p:nvPr/>
        </p:nvSpPr>
        <p:spPr>
          <a:xfrm flipV="1">
            <a:off x="740594" y="5192891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BA35A8-E385-4DDD-8914-BACE9F4B9BFC}"/>
              </a:ext>
            </a:extLst>
          </p:cNvPr>
          <p:cNvGrpSpPr/>
          <p:nvPr/>
        </p:nvGrpSpPr>
        <p:grpSpPr>
          <a:xfrm>
            <a:off x="3610253" y="2880265"/>
            <a:ext cx="1304850" cy="377281"/>
            <a:chOff x="5251966" y="5691461"/>
            <a:chExt cx="889285" cy="22515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ED98B8-5D91-4CA5-92CB-A7AC4AD2B4D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A17A7F-EA14-488C-BD5E-8E50EF99F169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Invite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6B465E-8E19-40CA-8276-87F0DE2A47B7}"/>
              </a:ext>
            </a:extLst>
          </p:cNvPr>
          <p:cNvGrpSpPr/>
          <p:nvPr/>
        </p:nvGrpSpPr>
        <p:grpSpPr>
          <a:xfrm>
            <a:off x="3587512" y="3464387"/>
            <a:ext cx="1304850" cy="377281"/>
            <a:chOff x="5251966" y="5691461"/>
            <a:chExt cx="889285" cy="2251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4B28BC-D53B-47E8-8BAC-674B91BA57F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797619-9E06-42F8-B1D9-E7B2641A5752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Invite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B851EE-6BC7-401A-ABBA-FFDCB37BC2D4}"/>
              </a:ext>
            </a:extLst>
          </p:cNvPr>
          <p:cNvGrpSpPr/>
          <p:nvPr/>
        </p:nvGrpSpPr>
        <p:grpSpPr>
          <a:xfrm>
            <a:off x="3586141" y="4057460"/>
            <a:ext cx="1304850" cy="377281"/>
            <a:chOff x="5251966" y="5691461"/>
            <a:chExt cx="889285" cy="2251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AB3AAE-7E47-4D27-8A9B-AEABB888A78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55933D-0764-48DD-B816-B73F4DBDBFA6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Invite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9B1CA4-0566-459B-B715-E3F6804648AE}"/>
              </a:ext>
            </a:extLst>
          </p:cNvPr>
          <p:cNvGrpSpPr/>
          <p:nvPr/>
        </p:nvGrpSpPr>
        <p:grpSpPr>
          <a:xfrm>
            <a:off x="3586141" y="4608774"/>
            <a:ext cx="1304850" cy="377281"/>
            <a:chOff x="5251966" y="5691461"/>
            <a:chExt cx="889285" cy="22515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404D5-3444-4622-8C99-95CF9F575CFA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084865-430A-488B-93B1-686719751A92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Invite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A46171-73E7-4354-86E1-F3FE2902994A}"/>
              </a:ext>
            </a:extLst>
          </p:cNvPr>
          <p:cNvGrpSpPr/>
          <p:nvPr/>
        </p:nvGrpSpPr>
        <p:grpSpPr>
          <a:xfrm>
            <a:off x="3610910" y="5184942"/>
            <a:ext cx="1304850" cy="377281"/>
            <a:chOff x="5251966" y="5691461"/>
            <a:chExt cx="889285" cy="22515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EAFE2C-D91B-4F5D-9CB9-48F5B731FAB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BBA743-C368-46CC-81EA-B39913BA6BB8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Invite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033EE89-1A30-479C-B35F-616CBB10D89B}"/>
              </a:ext>
            </a:extLst>
          </p:cNvPr>
          <p:cNvSpPr txBox="1"/>
          <p:nvPr/>
        </p:nvSpPr>
        <p:spPr>
          <a:xfrm>
            <a:off x="5149602" y="249200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Quizzes to mark: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92598-6BEE-4E4B-8BA1-BDE337315015}"/>
              </a:ext>
            </a:extLst>
          </p:cNvPr>
          <p:cNvSpPr/>
          <p:nvPr/>
        </p:nvSpPr>
        <p:spPr>
          <a:xfrm flipV="1">
            <a:off x="5536556" y="2888219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1B1A8C-7FC4-4BD3-B6BC-19055698A21D}"/>
              </a:ext>
            </a:extLst>
          </p:cNvPr>
          <p:cNvSpPr/>
          <p:nvPr/>
        </p:nvSpPr>
        <p:spPr>
          <a:xfrm flipV="1">
            <a:off x="5536556" y="3464387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271AEF-6708-4491-8E05-DB01FD536CC3}"/>
              </a:ext>
            </a:extLst>
          </p:cNvPr>
          <p:cNvSpPr/>
          <p:nvPr/>
        </p:nvSpPr>
        <p:spPr>
          <a:xfrm flipV="1">
            <a:off x="5536556" y="4040555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47153A-D6E2-460D-A382-098855888F4D}"/>
              </a:ext>
            </a:extLst>
          </p:cNvPr>
          <p:cNvSpPr/>
          <p:nvPr/>
        </p:nvSpPr>
        <p:spPr>
          <a:xfrm flipV="1">
            <a:off x="5536556" y="4616723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282F04-3CBF-48BA-9727-8D301F001F2B}"/>
              </a:ext>
            </a:extLst>
          </p:cNvPr>
          <p:cNvSpPr/>
          <p:nvPr/>
        </p:nvSpPr>
        <p:spPr>
          <a:xfrm flipV="1">
            <a:off x="5536556" y="5192891"/>
            <a:ext cx="2568502" cy="369332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49BA18-8A7E-4386-81F4-583E7C316711}"/>
              </a:ext>
            </a:extLst>
          </p:cNvPr>
          <p:cNvGrpSpPr/>
          <p:nvPr/>
        </p:nvGrpSpPr>
        <p:grpSpPr>
          <a:xfrm>
            <a:off x="8383892" y="2896803"/>
            <a:ext cx="3404458" cy="369332"/>
            <a:chOff x="5251966" y="5691461"/>
            <a:chExt cx="1533590" cy="22515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2F2D2DF-5D35-4508-BB33-5DE9DD51E31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8D129-C314-4589-84FA-F203FF5F5017}"/>
                </a:ext>
              </a:extLst>
            </p:cNvPr>
            <p:cNvSpPr txBox="1"/>
            <p:nvPr/>
          </p:nvSpPr>
          <p:spPr>
            <a:xfrm>
              <a:off x="5285727" y="5696205"/>
              <a:ext cx="1499829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Give Feedback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C5F89B-05CF-42A4-9013-ABD79B43E27A}"/>
              </a:ext>
            </a:extLst>
          </p:cNvPr>
          <p:cNvGrpSpPr/>
          <p:nvPr/>
        </p:nvGrpSpPr>
        <p:grpSpPr>
          <a:xfrm>
            <a:off x="8383892" y="3472336"/>
            <a:ext cx="3404458" cy="369332"/>
            <a:chOff x="5251966" y="5691461"/>
            <a:chExt cx="1533590" cy="2251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C6346F-5FFC-4C18-B49C-30F74B88A3EE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F27DB4-EEA0-4E93-89BE-924BF8C7E85B}"/>
                </a:ext>
              </a:extLst>
            </p:cNvPr>
            <p:cNvSpPr txBox="1"/>
            <p:nvPr/>
          </p:nvSpPr>
          <p:spPr>
            <a:xfrm>
              <a:off x="5285727" y="5696205"/>
              <a:ext cx="1499829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Give Feedback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28602A-B982-415F-A42E-798715D09694}"/>
              </a:ext>
            </a:extLst>
          </p:cNvPr>
          <p:cNvGrpSpPr/>
          <p:nvPr/>
        </p:nvGrpSpPr>
        <p:grpSpPr>
          <a:xfrm>
            <a:off x="8383892" y="4040089"/>
            <a:ext cx="3404458" cy="369332"/>
            <a:chOff x="5251966" y="5691461"/>
            <a:chExt cx="1533590" cy="2251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800FB7-DCA6-4400-B98C-527955ABD8D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87FEF2-57C4-4D05-B512-4FCC8106510E}"/>
                </a:ext>
              </a:extLst>
            </p:cNvPr>
            <p:cNvSpPr txBox="1"/>
            <p:nvPr/>
          </p:nvSpPr>
          <p:spPr>
            <a:xfrm>
              <a:off x="5285727" y="5696205"/>
              <a:ext cx="1499829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Give Feedback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7DE0AA-58AC-4998-B10B-EFFFA7818744}"/>
              </a:ext>
            </a:extLst>
          </p:cNvPr>
          <p:cNvGrpSpPr/>
          <p:nvPr/>
        </p:nvGrpSpPr>
        <p:grpSpPr>
          <a:xfrm>
            <a:off x="8383892" y="4636104"/>
            <a:ext cx="3404458" cy="369332"/>
            <a:chOff x="5251966" y="5691461"/>
            <a:chExt cx="1533590" cy="22515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D6CF33-7CAB-4D93-A369-EA99A4449B7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1BCE4F-F628-4100-81C8-675B9950FA61}"/>
                </a:ext>
              </a:extLst>
            </p:cNvPr>
            <p:cNvSpPr txBox="1"/>
            <p:nvPr/>
          </p:nvSpPr>
          <p:spPr>
            <a:xfrm>
              <a:off x="5285727" y="5696205"/>
              <a:ext cx="1499829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Give Feedback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8A691C-5A2D-4156-91C7-778045E681F3}"/>
              </a:ext>
            </a:extLst>
          </p:cNvPr>
          <p:cNvGrpSpPr/>
          <p:nvPr/>
        </p:nvGrpSpPr>
        <p:grpSpPr>
          <a:xfrm>
            <a:off x="8383892" y="5180108"/>
            <a:ext cx="3404458" cy="369332"/>
            <a:chOff x="5251966" y="5691461"/>
            <a:chExt cx="1533590" cy="22515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689BBA-B671-46C5-912D-D8EB5CF648B3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9BF3B3-5CF3-43BF-A70C-CB6CBA13A8DE}"/>
                </a:ext>
              </a:extLst>
            </p:cNvPr>
            <p:cNvSpPr txBox="1"/>
            <p:nvPr/>
          </p:nvSpPr>
          <p:spPr>
            <a:xfrm>
              <a:off x="5285727" y="5696205"/>
              <a:ext cx="1499829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Give Feedback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CAA9370-51A3-4ADB-BD7D-41AD9F3BD754}"/>
              </a:ext>
            </a:extLst>
          </p:cNvPr>
          <p:cNvGrpSpPr/>
          <p:nvPr/>
        </p:nvGrpSpPr>
        <p:grpSpPr>
          <a:xfrm>
            <a:off x="9779638" y="1406804"/>
            <a:ext cx="4037962" cy="472797"/>
            <a:chOff x="5251966" y="5691461"/>
            <a:chExt cx="1533590" cy="2298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58818E-2ACB-4CF4-AF69-426856453BA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34A684-1E1B-43D6-814F-64070F69B0DE}"/>
                </a:ext>
              </a:extLst>
            </p:cNvPr>
            <p:cNvSpPr txBox="1"/>
            <p:nvPr/>
          </p:nvSpPr>
          <p:spPr>
            <a:xfrm>
              <a:off x="5285727" y="5696205"/>
              <a:ext cx="1499829" cy="22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Upload Resources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FCF60B-A71C-49D2-9038-0D9E7532E05A}"/>
              </a:ext>
            </a:extLst>
          </p:cNvPr>
          <p:cNvGrpSpPr/>
          <p:nvPr/>
        </p:nvGrpSpPr>
        <p:grpSpPr>
          <a:xfrm>
            <a:off x="9779638" y="1973914"/>
            <a:ext cx="4037962" cy="453286"/>
            <a:chOff x="5251966" y="5691461"/>
            <a:chExt cx="1533590" cy="22041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4E9C1C5-1044-4F1C-BB1D-B23DA05899C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ECE019-E3D8-42C7-9D82-E221BF5B9148}"/>
                </a:ext>
              </a:extLst>
            </p:cNvPr>
            <p:cNvSpPr txBox="1"/>
            <p:nvPr/>
          </p:nvSpPr>
          <p:spPr>
            <a:xfrm>
              <a:off x="5285727" y="5696205"/>
              <a:ext cx="1499829" cy="17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Upload Quizzes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37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D6C4-D77E-4749-AAF8-2934A4A7C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357"/>
          <a:stretch/>
        </p:blipFill>
        <p:spPr>
          <a:xfrm>
            <a:off x="5235518" y="1220747"/>
            <a:ext cx="1933586" cy="44059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8" name="Picture 2" descr="Image result for flashcards icon">
            <a:extLst>
              <a:ext uri="{FF2B5EF4-FFF2-40B4-BE49-F238E27FC236}">
                <a16:creationId xmlns:a16="http://schemas.microsoft.com/office/drawing/2014/main" id="{1E6A6D26-03C8-4E51-A74A-F263F04C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56" y="311522"/>
            <a:ext cx="840488" cy="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6E2E16-FE2B-4695-BC27-ECD4592478E6}"/>
              </a:ext>
            </a:extLst>
          </p:cNvPr>
          <p:cNvSpPr/>
          <p:nvPr/>
        </p:nvSpPr>
        <p:spPr>
          <a:xfrm>
            <a:off x="1123224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519554" y="168831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flashcards: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8D474-CD42-4510-8322-6DDD89B7CA22}"/>
              </a:ext>
            </a:extLst>
          </p:cNvPr>
          <p:cNvSpPr/>
          <p:nvPr/>
        </p:nvSpPr>
        <p:spPr>
          <a:xfrm>
            <a:off x="3238134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338B3-C018-4854-A2AC-647B36B08FCD}"/>
              </a:ext>
            </a:extLst>
          </p:cNvPr>
          <p:cNvSpPr/>
          <p:nvPr/>
        </p:nvSpPr>
        <p:spPr>
          <a:xfrm>
            <a:off x="5377563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E3C65-E4D6-4373-8F9F-D01D6941A25E}"/>
              </a:ext>
            </a:extLst>
          </p:cNvPr>
          <p:cNvGrpSpPr/>
          <p:nvPr/>
        </p:nvGrpSpPr>
        <p:grpSpPr>
          <a:xfrm>
            <a:off x="10180386" y="5788153"/>
            <a:ext cx="1304850" cy="377281"/>
            <a:chOff x="5251966" y="5691461"/>
            <a:chExt cx="889285" cy="2251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DFC82F-AA69-4B35-9DA1-658603128A20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23F04E-EA0F-4135-861A-3175E73F6C07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Create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5A096A-E36F-46DC-9305-D6A6FF7C4579}"/>
              </a:ext>
            </a:extLst>
          </p:cNvPr>
          <p:cNvGrpSpPr/>
          <p:nvPr/>
        </p:nvGrpSpPr>
        <p:grpSpPr>
          <a:xfrm>
            <a:off x="1530022" y="3349041"/>
            <a:ext cx="1304850" cy="377277"/>
            <a:chOff x="5251966" y="5691461"/>
            <a:chExt cx="889285" cy="2251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072C02-D33C-425E-A776-29B561A9A9F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2A5F58-70CA-48CF-9A19-D919598BB85C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B601F5-18CA-45D8-9C60-2C75802A1A34}"/>
              </a:ext>
            </a:extLst>
          </p:cNvPr>
          <p:cNvGrpSpPr/>
          <p:nvPr/>
        </p:nvGrpSpPr>
        <p:grpSpPr>
          <a:xfrm>
            <a:off x="3669451" y="3341086"/>
            <a:ext cx="1304850" cy="377287"/>
            <a:chOff x="5251966" y="5691461"/>
            <a:chExt cx="889285" cy="2251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28FFBA-286D-4315-9D18-7C5DBE47D930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8228D2-348D-4C95-99B1-90ADB55D91D8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F63839-B7F6-42BE-BDBA-C353E90CB9D4}"/>
              </a:ext>
            </a:extLst>
          </p:cNvPr>
          <p:cNvGrpSpPr/>
          <p:nvPr/>
        </p:nvGrpSpPr>
        <p:grpSpPr>
          <a:xfrm>
            <a:off x="5788787" y="3353016"/>
            <a:ext cx="1304850" cy="377287"/>
            <a:chOff x="5251966" y="5691461"/>
            <a:chExt cx="889285" cy="2251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1E50AE-F33E-4535-8455-3606633D111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47C33-0D00-42B4-A898-CE3C6823F4C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BDF689-A58B-4592-8CDA-D70BCB9687A5}"/>
              </a:ext>
            </a:extLst>
          </p:cNvPr>
          <p:cNvGrpSpPr/>
          <p:nvPr/>
        </p:nvGrpSpPr>
        <p:grpSpPr>
          <a:xfrm>
            <a:off x="1530022" y="3870773"/>
            <a:ext cx="1304850" cy="377287"/>
            <a:chOff x="5251966" y="5691461"/>
            <a:chExt cx="889285" cy="22515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ED647D-AC98-45B4-9EFC-7E1603EFE69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50173F-8F26-4FD7-BE5E-6785B67B8A3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96B90C-65FE-4D66-BA26-F519CF9496AF}"/>
              </a:ext>
            </a:extLst>
          </p:cNvPr>
          <p:cNvGrpSpPr/>
          <p:nvPr/>
        </p:nvGrpSpPr>
        <p:grpSpPr>
          <a:xfrm>
            <a:off x="3669451" y="3862819"/>
            <a:ext cx="1304850" cy="377287"/>
            <a:chOff x="5251966" y="5691461"/>
            <a:chExt cx="889285" cy="2251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1D2104-AB5B-419A-84C9-C48162BF50B9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EDB7D6-DC8C-410E-928B-373B0435904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EF4889-7999-425F-A11F-224A126C5D9B}"/>
              </a:ext>
            </a:extLst>
          </p:cNvPr>
          <p:cNvGrpSpPr/>
          <p:nvPr/>
        </p:nvGrpSpPr>
        <p:grpSpPr>
          <a:xfrm>
            <a:off x="5788787" y="3874754"/>
            <a:ext cx="1304850" cy="654286"/>
            <a:chOff x="5251966" y="5691461"/>
            <a:chExt cx="889285" cy="390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92971A-BC9E-419B-A985-A662044CB79A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523D58-76DC-491C-9B34-81D1CA10F79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34F7D67-4E62-4B45-BC20-5B58A234C617}"/>
              </a:ext>
            </a:extLst>
          </p:cNvPr>
          <p:cNvSpPr/>
          <p:nvPr/>
        </p:nvSpPr>
        <p:spPr>
          <a:xfrm flipV="1">
            <a:off x="5095857" y="1684070"/>
            <a:ext cx="1933586" cy="4572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0DCBFE-A212-40A0-BE98-0B64C37613BD}"/>
              </a:ext>
            </a:extLst>
          </p:cNvPr>
          <p:cNvSpPr/>
          <p:nvPr/>
        </p:nvSpPr>
        <p:spPr>
          <a:xfrm>
            <a:off x="7484810" y="2689673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5A8CC9-132A-4210-A402-CC000D3AA171}"/>
              </a:ext>
            </a:extLst>
          </p:cNvPr>
          <p:cNvGrpSpPr/>
          <p:nvPr/>
        </p:nvGrpSpPr>
        <p:grpSpPr>
          <a:xfrm>
            <a:off x="7896034" y="3360970"/>
            <a:ext cx="1304850" cy="377287"/>
            <a:chOff x="5251966" y="5691461"/>
            <a:chExt cx="889285" cy="2251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EAFF55-2C4B-49B4-87D4-7E8AAE5502D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BDED5-13CB-435A-8067-CFB99AA67C6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E799C3-33DD-440C-B847-FC22E81F6612}"/>
              </a:ext>
            </a:extLst>
          </p:cNvPr>
          <p:cNvGrpSpPr/>
          <p:nvPr/>
        </p:nvGrpSpPr>
        <p:grpSpPr>
          <a:xfrm>
            <a:off x="7896034" y="3882708"/>
            <a:ext cx="1304850" cy="654286"/>
            <a:chOff x="5251966" y="5691461"/>
            <a:chExt cx="889285" cy="39046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89898C-4D56-4292-AA2E-12BC8CE6DE5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DEF5C8-AE08-44E6-A2AA-3EB673FDF4C7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9589085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D38900-1B79-4363-9A59-9093A6123341}"/>
              </a:ext>
            </a:extLst>
          </p:cNvPr>
          <p:cNvGrpSpPr/>
          <p:nvPr/>
        </p:nvGrpSpPr>
        <p:grpSpPr>
          <a:xfrm>
            <a:off x="10003281" y="3353016"/>
            <a:ext cx="1304850" cy="377287"/>
            <a:chOff x="5251966" y="5691461"/>
            <a:chExt cx="889285" cy="22515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AA9B97-2A3B-4B50-B23F-ADDA9619973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D94CC2-BA45-4142-8AFB-E5C02AD0EBE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8A81A7-0D2D-41AA-B730-804C6F0F4711}"/>
              </a:ext>
            </a:extLst>
          </p:cNvPr>
          <p:cNvGrpSpPr/>
          <p:nvPr/>
        </p:nvGrpSpPr>
        <p:grpSpPr>
          <a:xfrm>
            <a:off x="10003281" y="3874754"/>
            <a:ext cx="1304850" cy="654286"/>
            <a:chOff x="5251966" y="5691461"/>
            <a:chExt cx="889285" cy="39046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F1F9A9-8552-4D15-A153-C26331C19634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E19237-9131-4AED-BE15-3CEAC15AB68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B81EB7C-BEEC-4F05-BA77-63CD2A9985B2}"/>
              </a:ext>
            </a:extLst>
          </p:cNvPr>
          <p:cNvSpPr txBox="1"/>
          <p:nvPr/>
        </p:nvSpPr>
        <p:spPr>
          <a:xfrm>
            <a:off x="278344" y="271884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ED0D70-2FDD-48FA-951B-653CCF6474B2}"/>
              </a:ext>
            </a:extLst>
          </p:cNvPr>
          <p:cNvSpPr txBox="1"/>
          <p:nvPr/>
        </p:nvSpPr>
        <p:spPr>
          <a:xfrm>
            <a:off x="2417773" y="2726796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C77196-D60D-41B7-93E5-5CD1FEB74FD8}"/>
              </a:ext>
            </a:extLst>
          </p:cNvPr>
          <p:cNvSpPr txBox="1"/>
          <p:nvPr/>
        </p:nvSpPr>
        <p:spPr>
          <a:xfrm>
            <a:off x="4616614" y="272008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0338F9-4D19-4E27-85E9-E89FD7D3AB31}"/>
              </a:ext>
            </a:extLst>
          </p:cNvPr>
          <p:cNvSpPr txBox="1"/>
          <p:nvPr/>
        </p:nvSpPr>
        <p:spPr>
          <a:xfrm>
            <a:off x="6723861" y="271352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910FAD-2C12-4F4B-A7F1-A57E5EE40845}"/>
              </a:ext>
            </a:extLst>
          </p:cNvPr>
          <p:cNvSpPr txBox="1"/>
          <p:nvPr/>
        </p:nvSpPr>
        <p:spPr>
          <a:xfrm>
            <a:off x="8751603" y="269873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</p:spTree>
    <p:extLst>
      <p:ext uri="{BB962C8B-B14F-4D97-AF65-F5344CB8AC3E}">
        <p14:creationId xmlns:p14="http://schemas.microsoft.com/office/powerpoint/2010/main" val="146499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8" name="Picture 2" descr="Image result for flashcards icon">
            <a:extLst>
              <a:ext uri="{FF2B5EF4-FFF2-40B4-BE49-F238E27FC236}">
                <a16:creationId xmlns:a16="http://schemas.microsoft.com/office/drawing/2014/main" id="{1E6A6D26-03C8-4E51-A74A-F263F04C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9" y="146230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3388797" y="157270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4F7D67-4E62-4B45-BC20-5B58A234C617}"/>
              </a:ext>
            </a:extLst>
          </p:cNvPr>
          <p:cNvSpPr/>
          <p:nvPr/>
        </p:nvSpPr>
        <p:spPr>
          <a:xfrm flipV="1">
            <a:off x="5342595" y="1292678"/>
            <a:ext cx="1645414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4238171" y="2046200"/>
            <a:ext cx="4179588" cy="403528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D38900-1B79-4363-9A59-9093A6123341}"/>
              </a:ext>
            </a:extLst>
          </p:cNvPr>
          <p:cNvGrpSpPr/>
          <p:nvPr/>
        </p:nvGrpSpPr>
        <p:grpSpPr>
          <a:xfrm>
            <a:off x="2603111" y="2720967"/>
            <a:ext cx="1304850" cy="377287"/>
            <a:chOff x="5251966" y="5691461"/>
            <a:chExt cx="889285" cy="22515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AA9B97-2A3B-4B50-B23F-ADDA9619973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D94CC2-BA45-4142-8AFB-E5C02AD0EBE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45516C-4139-482C-A68D-C4FAC8E97492}"/>
              </a:ext>
            </a:extLst>
          </p:cNvPr>
          <p:cNvGrpSpPr/>
          <p:nvPr/>
        </p:nvGrpSpPr>
        <p:grpSpPr>
          <a:xfrm>
            <a:off x="2603111" y="3218170"/>
            <a:ext cx="1304850" cy="377287"/>
            <a:chOff x="5251966" y="5691461"/>
            <a:chExt cx="889285" cy="22515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88A513-DE70-4DE7-B397-FC187F60BBF5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4A294C-6836-4E9F-A249-0391E028AAF6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sp>
        <p:nvSpPr>
          <p:cNvPr id="61" name="Arrow: Left 60">
            <a:extLst>
              <a:ext uri="{FF2B5EF4-FFF2-40B4-BE49-F238E27FC236}">
                <a16:creationId xmlns:a16="http://schemas.microsoft.com/office/drawing/2014/main" id="{FA160801-34A8-40C6-B3D4-3ED9CD7678D0}"/>
              </a:ext>
            </a:extLst>
          </p:cNvPr>
          <p:cNvSpPr/>
          <p:nvPr/>
        </p:nvSpPr>
        <p:spPr>
          <a:xfrm>
            <a:off x="2700446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959C531-BC74-40D6-A8F4-9228F71D5BE9}"/>
              </a:ext>
            </a:extLst>
          </p:cNvPr>
          <p:cNvSpPr/>
          <p:nvPr/>
        </p:nvSpPr>
        <p:spPr>
          <a:xfrm rot="10800000">
            <a:off x="8960151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B94DC-55FB-453F-BDC2-8C3A6C5606D6}"/>
              </a:ext>
            </a:extLst>
          </p:cNvPr>
          <p:cNvSpPr txBox="1"/>
          <p:nvPr/>
        </p:nvSpPr>
        <p:spPr>
          <a:xfrm>
            <a:off x="5155792" y="3677274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382290-E3DD-4154-9DD2-A65256C17E86}"/>
              </a:ext>
            </a:extLst>
          </p:cNvPr>
          <p:cNvGrpSpPr/>
          <p:nvPr/>
        </p:nvGrpSpPr>
        <p:grpSpPr>
          <a:xfrm>
            <a:off x="2602872" y="2232420"/>
            <a:ext cx="1304850" cy="654286"/>
            <a:chOff x="5251966" y="5691461"/>
            <a:chExt cx="889285" cy="39046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93BAEA-9B1F-4641-ADC3-E3628372DE7A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238778-F040-48D0-9ABC-C92BFEB1616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Flip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91CE09-9C8B-4CE6-86C6-003603404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38" y="845155"/>
            <a:ext cx="1132128" cy="36621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55F2D1D8-B2BE-48DE-A2C0-28E9CE665B2B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C4BB88D-E11A-4DD9-80A5-54F6DDC0D044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8A8452-6C28-4AF7-BD7E-FC8269FF8DC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91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8" name="Picture 2" descr="Image result for flashcards icon">
            <a:extLst>
              <a:ext uri="{FF2B5EF4-FFF2-40B4-BE49-F238E27FC236}">
                <a16:creationId xmlns:a16="http://schemas.microsoft.com/office/drawing/2014/main" id="{1E6A6D26-03C8-4E51-A74A-F263F04C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9" y="146230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1309619" y="1445236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of new Set: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4F7D67-4E62-4B45-BC20-5B58A234C617}"/>
              </a:ext>
            </a:extLst>
          </p:cNvPr>
          <p:cNvSpPr/>
          <p:nvPr/>
        </p:nvSpPr>
        <p:spPr>
          <a:xfrm flipV="1">
            <a:off x="5342595" y="1292678"/>
            <a:ext cx="1645414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2294927" y="2393476"/>
            <a:ext cx="3890670" cy="295172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D38900-1B79-4363-9A59-9093A6123341}"/>
              </a:ext>
            </a:extLst>
          </p:cNvPr>
          <p:cNvGrpSpPr/>
          <p:nvPr/>
        </p:nvGrpSpPr>
        <p:grpSpPr>
          <a:xfrm>
            <a:off x="-2128549" y="2720967"/>
            <a:ext cx="1304850" cy="377287"/>
            <a:chOff x="5251966" y="5691461"/>
            <a:chExt cx="889285" cy="22515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AA9B97-2A3B-4B50-B23F-ADDA9619973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D94CC2-BA45-4142-8AFB-E5C02AD0EBE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45516C-4139-482C-A68D-C4FAC8E97492}"/>
              </a:ext>
            </a:extLst>
          </p:cNvPr>
          <p:cNvGrpSpPr/>
          <p:nvPr/>
        </p:nvGrpSpPr>
        <p:grpSpPr>
          <a:xfrm>
            <a:off x="-2128549" y="3218170"/>
            <a:ext cx="1304850" cy="377287"/>
            <a:chOff x="5251966" y="5691461"/>
            <a:chExt cx="889285" cy="22515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88A513-DE70-4DE7-B397-FC187F60BBF5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4A294C-6836-4E9F-A249-0391E028AAF6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sp>
        <p:nvSpPr>
          <p:cNvPr id="61" name="Arrow: Left 60">
            <a:extLst>
              <a:ext uri="{FF2B5EF4-FFF2-40B4-BE49-F238E27FC236}">
                <a16:creationId xmlns:a16="http://schemas.microsoft.com/office/drawing/2014/main" id="{FA160801-34A8-40C6-B3D4-3ED9CD7678D0}"/>
              </a:ext>
            </a:extLst>
          </p:cNvPr>
          <p:cNvSpPr/>
          <p:nvPr/>
        </p:nvSpPr>
        <p:spPr>
          <a:xfrm>
            <a:off x="-2031214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959C531-BC74-40D6-A8F4-9228F71D5BE9}"/>
              </a:ext>
            </a:extLst>
          </p:cNvPr>
          <p:cNvSpPr/>
          <p:nvPr/>
        </p:nvSpPr>
        <p:spPr>
          <a:xfrm rot="10800000">
            <a:off x="-2031214" y="4616145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B94DC-55FB-453F-BDC2-8C3A6C5606D6}"/>
              </a:ext>
            </a:extLst>
          </p:cNvPr>
          <p:cNvSpPr txBox="1"/>
          <p:nvPr/>
        </p:nvSpPr>
        <p:spPr>
          <a:xfrm>
            <a:off x="2922360" y="3624418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382290-E3DD-4154-9DD2-A65256C17E86}"/>
              </a:ext>
            </a:extLst>
          </p:cNvPr>
          <p:cNvGrpSpPr/>
          <p:nvPr/>
        </p:nvGrpSpPr>
        <p:grpSpPr>
          <a:xfrm>
            <a:off x="-2128788" y="2232420"/>
            <a:ext cx="1304850" cy="654286"/>
            <a:chOff x="5251966" y="5691461"/>
            <a:chExt cx="889285" cy="39046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93BAEA-9B1F-4641-ADC3-E3628372DE7A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238778-F040-48D0-9ABC-C92BFEB1616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Flip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B1161AF-3D4D-4613-AD9E-CD152C2B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79" y="854054"/>
            <a:ext cx="1476830" cy="4086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7E888C-790A-439E-A8B6-44B523B467E1}"/>
              </a:ext>
            </a:extLst>
          </p:cNvPr>
          <p:cNvSpPr/>
          <p:nvPr/>
        </p:nvSpPr>
        <p:spPr>
          <a:xfrm>
            <a:off x="6359233" y="2393476"/>
            <a:ext cx="3699168" cy="292778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4EEAE1-DFEA-45E4-A8FC-74C602D495BB}"/>
              </a:ext>
            </a:extLst>
          </p:cNvPr>
          <p:cNvSpPr txBox="1"/>
          <p:nvPr/>
        </p:nvSpPr>
        <p:spPr>
          <a:xfrm>
            <a:off x="7036644" y="362033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20054-948D-4882-8963-92CEDD5868A2}"/>
              </a:ext>
            </a:extLst>
          </p:cNvPr>
          <p:cNvSpPr txBox="1"/>
          <p:nvPr/>
        </p:nvSpPr>
        <p:spPr>
          <a:xfrm>
            <a:off x="1507575" y="1863088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previous set: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53A15-8981-478E-9EEA-F3FDB5336DED}"/>
              </a:ext>
            </a:extLst>
          </p:cNvPr>
          <p:cNvSpPr txBox="1"/>
          <p:nvPr/>
        </p:nvSpPr>
        <p:spPr>
          <a:xfrm>
            <a:off x="3796271" y="1871042"/>
            <a:ext cx="183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(drop down list)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863C0D-1451-4CA0-9BB9-D3173652BF4A}"/>
              </a:ext>
            </a:extLst>
          </p:cNvPr>
          <p:cNvGrpSpPr/>
          <p:nvPr/>
        </p:nvGrpSpPr>
        <p:grpSpPr>
          <a:xfrm>
            <a:off x="5747217" y="5635343"/>
            <a:ext cx="1304850" cy="654286"/>
            <a:chOff x="5251966" y="5691461"/>
            <a:chExt cx="889285" cy="390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D5AD7C-D30E-4391-82C0-2030975C0C8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6A99B0-91E8-4D58-B6D0-9A3F731A5D6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314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Clewlow, Jordan</dc:creator>
  <cp:lastModifiedBy>Smith, Lachlan</cp:lastModifiedBy>
  <cp:revision>35</cp:revision>
  <dcterms:created xsi:type="dcterms:W3CDTF">2020-02-14T14:50:50Z</dcterms:created>
  <dcterms:modified xsi:type="dcterms:W3CDTF">2020-02-29T13:56:43Z</dcterms:modified>
</cp:coreProperties>
</file>