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BDA9-0CD8-A648-886A-21844F46E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31E83-9A5E-2E44-802E-2E2C5F05F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925D1-AD84-1C46-A0E8-C17598EB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888B-2374-0E49-9265-82D178EF559D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2D06E-0ED7-8A4C-B115-70D03A88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1CE24-99C6-F541-95E3-0B119724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E85B-9C01-204B-B1D8-884E822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1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4301-51FC-C747-BB58-D38A64F1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8DBB2-AF7E-4F40-B108-82D2F97BF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525B0-AA9D-8342-88D9-C088F8A2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888B-2374-0E49-9265-82D178EF559D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7283D-A547-8B42-B748-E34C0FA0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83A22-4668-3746-B63B-6879713C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E85B-9C01-204B-B1D8-884E822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B0872-3F15-294B-B0D2-7D3ECDA37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14AA2-544C-EE44-988C-CA07451AF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DA61-56A2-AD4C-A41C-66BF9CBF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888B-2374-0E49-9265-82D178EF559D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27CE9-EC44-3A4E-AC46-F4C5C03B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AE8EF-D89B-BC4D-8E7C-CC6D9030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E85B-9C01-204B-B1D8-884E822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FE46-A151-274D-AA4E-5F1011FA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F63B3-A9A0-6B49-9E5E-F663D997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F7A9C-A1F0-B040-BA29-5DD3C536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888B-2374-0E49-9265-82D178EF559D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2928-3205-4D42-8FC0-DA51FD0B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C9FA0-1A75-A646-8D74-C75DFA2A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E85B-9C01-204B-B1D8-884E822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2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7715-843F-3145-806B-076320BF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4D06A-88EA-AE40-83AB-7CC2F37A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606CC-BEDF-6A48-A6B3-A05020EE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888B-2374-0E49-9265-82D178EF559D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3A394-0383-D043-B716-10991A0A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5135-F1C5-8146-B75E-1DA4CA0F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E85B-9C01-204B-B1D8-884E822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CEE3-27F2-E847-B17A-5E0DBE9B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86EB-A0F8-2343-8659-83D555A2E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6D201-587B-484A-85EA-5FEE4D25E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1C2B1-E941-D542-8B44-D0BA1D13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888B-2374-0E49-9265-82D178EF559D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F6CE3-8678-0540-9F54-0760761E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0E875-B766-8C49-BEC9-A2364CA0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E85B-9C01-204B-B1D8-884E822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0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75E9-F5B1-7748-84F0-C62DCDD0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7E56F-421D-CC40-83C1-9F260364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82101-47C0-0F46-996C-5357A5917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FE0A7-46DA-CB48-8B4A-BB75B66E0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8A6D8-E1F8-8349-8FD7-9D3CC02C6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FEB56-E640-8643-962C-EF6920B6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888B-2374-0E49-9265-82D178EF559D}" type="datetimeFigureOut">
              <a:rPr lang="en-US" smtClean="0"/>
              <a:t>6/21/19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329C9-2288-AA4D-AF3C-8F8ABCC6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631445-B5CF-C945-B156-9107AB7A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E85B-9C01-204B-B1D8-884E822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2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EACE-F12B-8542-B6BF-4AFF3669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E9B7-A63F-BF44-9465-3C2A7DEA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888B-2374-0E49-9265-82D178EF559D}" type="datetimeFigureOut">
              <a:rPr lang="en-US" smtClean="0"/>
              <a:t>6/21/19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3E9F5-001D-F04A-A365-211D2959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7F7BB-9257-A641-80DE-EE57D217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E85B-9C01-204B-B1D8-884E822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70DCC-7B81-1D49-8511-1A62F118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888B-2374-0E49-9265-82D178EF559D}" type="datetimeFigureOut">
              <a:rPr lang="en-US" smtClean="0"/>
              <a:t>6/21/19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2F8D8-FBE1-2243-8A1D-BED1D90A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C97A9-A99F-7546-B910-22FC3F9D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E85B-9C01-204B-B1D8-884E822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0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D8AF-2DA3-6347-A117-12F5B404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00F9-4B26-6342-90F7-2E962B78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76CB2-E33A-D143-A963-058A6DDA8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1A820-4D51-B049-8767-B47018CC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888B-2374-0E49-9265-82D178EF559D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D6C0A-0CA4-364F-A848-3B8322B4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0E99A-2E8C-D64B-B298-951632A0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E85B-9C01-204B-B1D8-884E822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6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7E63-01E1-2F42-9724-FB70166F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43DCB-BD81-2F43-91A4-164F8E431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CDD63-861F-1D43-B1F9-9182D5B44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1BDB8-A7F3-E24E-B9D4-A9375CE9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888B-2374-0E49-9265-82D178EF559D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BAB6D-A169-2746-BE8D-AAD9A2FC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7FFF1-FF04-5C4F-A517-4BDE7F53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E85B-9C01-204B-B1D8-884E822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2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65953-1774-CF48-BA5E-92FF6A27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3B5C8-ED97-0E43-A472-BE1FBEFF4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6CEC3-ECAC-DB47-9B03-9AE508DBE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A888B-2374-0E49-9265-82D178EF559D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E3C6-93A7-5B4B-9165-F8484C15A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A978C-6D88-2641-9435-4132068CA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E85B-9C01-204B-B1D8-884E822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299973-8C91-9C4E-A324-67652D9D0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03" b="6384"/>
          <a:stretch/>
        </p:blipFill>
        <p:spPr>
          <a:xfrm>
            <a:off x="8137516" y="1563879"/>
            <a:ext cx="4077213" cy="3291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37BD81-DD29-224D-803E-BA2BFAC022AB}"/>
              </a:ext>
            </a:extLst>
          </p:cNvPr>
          <p:cNvSpPr txBox="1"/>
          <p:nvPr/>
        </p:nvSpPr>
        <p:spPr>
          <a:xfrm>
            <a:off x="9161134" y="1198684"/>
            <a:ext cx="20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Chemical-induction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90E76-DF5A-364B-8B7F-E22FF4F8F3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06" b="6283"/>
          <a:stretch/>
        </p:blipFill>
        <p:spPr>
          <a:xfrm>
            <a:off x="4041947" y="1563879"/>
            <a:ext cx="3968137" cy="3291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F9BB4-B0A1-5944-89EC-0B1B15B68744}"/>
              </a:ext>
            </a:extLst>
          </p:cNvPr>
          <p:cNvSpPr txBox="1"/>
          <p:nvPr/>
        </p:nvSpPr>
        <p:spPr>
          <a:xfrm>
            <a:off x="5587144" y="1198684"/>
            <a:ext cx="8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Control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968155-8B25-E54D-B915-93CBDB1CBF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403" b="6283"/>
          <a:stretch/>
        </p:blipFill>
        <p:spPr>
          <a:xfrm>
            <a:off x="0" y="1563880"/>
            <a:ext cx="4072840" cy="32918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AC5355-7EF5-C84E-AB02-1A5EDBCA0687}"/>
              </a:ext>
            </a:extLst>
          </p:cNvPr>
          <p:cNvSpPr txBox="1"/>
          <p:nvPr/>
        </p:nvSpPr>
        <p:spPr>
          <a:xfrm>
            <a:off x="1383822" y="1198684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Biotic-induction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8890AF-F196-A649-B3C9-C9A5D18CB6AF}"/>
              </a:ext>
            </a:extLst>
          </p:cNvPr>
          <p:cNvSpPr txBox="1"/>
          <p:nvPr/>
        </p:nvSpPr>
        <p:spPr>
          <a:xfrm>
            <a:off x="397952" y="4855778"/>
            <a:ext cx="3643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E+E:C+C            E	            E+E:C	 E:C             E:C+C	          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9D879E-107E-3A47-A835-A5F964D5E393}"/>
              </a:ext>
            </a:extLst>
          </p:cNvPr>
          <p:cNvSpPr txBox="1"/>
          <p:nvPr/>
        </p:nvSpPr>
        <p:spPr>
          <a:xfrm>
            <a:off x="4439899" y="4855777"/>
            <a:ext cx="3643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E+E:C+C            E	            E+E:C	 E:C             E:C+C	           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6592C-F9D0-EE44-A246-055F1EDB0584}"/>
              </a:ext>
            </a:extLst>
          </p:cNvPr>
          <p:cNvSpPr txBox="1"/>
          <p:nvPr/>
        </p:nvSpPr>
        <p:spPr>
          <a:xfrm>
            <a:off x="8548005" y="4855777"/>
            <a:ext cx="3643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E+E:C+C            E	            E+E:C	 E:C             E:C+C	           C</a:t>
            </a:r>
          </a:p>
        </p:txBody>
      </p:sp>
    </p:spTree>
    <p:extLst>
      <p:ext uri="{BB962C8B-B14F-4D97-AF65-F5344CB8AC3E}">
        <p14:creationId xmlns:p14="http://schemas.microsoft.com/office/powerpoint/2010/main" val="395076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9CAA33-408C-B240-8339-B73FC3462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6" b="6458"/>
          <a:stretch/>
        </p:blipFill>
        <p:spPr>
          <a:xfrm>
            <a:off x="3986213" y="1837274"/>
            <a:ext cx="4033209" cy="3263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31CEDB-97FE-614D-9AE6-B8548FD45CAC}"/>
              </a:ext>
            </a:extLst>
          </p:cNvPr>
          <p:cNvSpPr txBox="1"/>
          <p:nvPr/>
        </p:nvSpPr>
        <p:spPr>
          <a:xfrm>
            <a:off x="4375427" y="5100638"/>
            <a:ext cx="3643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E+E:C+C            E	            E+E:C	 E:C             E:C+C	           C</a:t>
            </a:r>
          </a:p>
        </p:txBody>
      </p:sp>
    </p:spTree>
    <p:extLst>
      <p:ext uri="{BB962C8B-B14F-4D97-AF65-F5344CB8AC3E}">
        <p14:creationId xmlns:p14="http://schemas.microsoft.com/office/powerpoint/2010/main" val="47398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031050-B78D-504D-A7A8-A6C03D5D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44" y="1027906"/>
            <a:ext cx="7272003" cy="5619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C47DD5-DBA6-654C-94D6-AA51E9E38D06}"/>
              </a:ext>
            </a:extLst>
          </p:cNvPr>
          <p:cNvSpPr txBox="1"/>
          <p:nvPr/>
        </p:nvSpPr>
        <p:spPr>
          <a:xfrm rot="16200000">
            <a:off x="-1366739" y="3511161"/>
            <a:ext cx="4891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Chemical Properties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51650-A8A4-4348-9D6D-B22280DE4536}"/>
              </a:ext>
            </a:extLst>
          </p:cNvPr>
          <p:cNvSpPr txBox="1"/>
          <p:nvPr/>
        </p:nvSpPr>
        <p:spPr>
          <a:xfrm rot="5400000">
            <a:off x="7993971" y="3672621"/>
            <a:ext cx="2181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Enzymes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26C34B-5BAB-A646-A525-214B21B55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323" y="5940722"/>
            <a:ext cx="3950677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Mantel’s </a:t>
            </a:r>
            <a:r>
              <a:rPr lang="en-US" i="1" dirty="0"/>
              <a:t>R</a:t>
            </a:r>
            <a:r>
              <a:rPr lang="en-US" dirty="0"/>
              <a:t> 0.37</a:t>
            </a:r>
          </a:p>
          <a:p>
            <a:pPr lvl="1"/>
            <a:r>
              <a:rPr lang="en-US" i="1" dirty="0"/>
              <a:t>p </a:t>
            </a:r>
            <a:r>
              <a:rPr lang="en-US" dirty="0"/>
              <a:t>&lt; 0.001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AFA12-88FC-1A4A-84A1-976F4B8D6304}"/>
              </a:ext>
            </a:extLst>
          </p:cNvPr>
          <p:cNvSpPr txBox="1"/>
          <p:nvPr/>
        </p:nvSpPr>
        <p:spPr>
          <a:xfrm>
            <a:off x="9385438" y="-49382"/>
            <a:ext cx="2459328" cy="280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Aliphatic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Aromatics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Monoterpenes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Sesquiterpenes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FAD</a:t>
            </a:r>
          </a:p>
        </p:txBody>
      </p:sp>
      <p:pic>
        <p:nvPicPr>
          <p:cNvPr id="11" name="Graphic 10" descr="Stop">
            <a:extLst>
              <a:ext uri="{FF2B5EF4-FFF2-40B4-BE49-F238E27FC236}">
                <a16:creationId xmlns:a16="http://schemas.microsoft.com/office/drawing/2014/main" id="{632997D2-5EE5-414C-9A8C-5D0084FC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2889" y="154133"/>
            <a:ext cx="457200" cy="457200"/>
          </a:xfrm>
          <a:prstGeom prst="rect">
            <a:avLst/>
          </a:prstGeom>
        </p:spPr>
      </p:pic>
      <p:pic>
        <p:nvPicPr>
          <p:cNvPr id="12" name="Graphic 11" descr="Stop">
            <a:extLst>
              <a:ext uri="{FF2B5EF4-FFF2-40B4-BE49-F238E27FC236}">
                <a16:creationId xmlns:a16="http://schemas.microsoft.com/office/drawing/2014/main" id="{83AC3DA8-59CB-C844-B263-F4229562D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4642" y="682062"/>
            <a:ext cx="457200" cy="457200"/>
          </a:xfrm>
          <a:prstGeom prst="rect">
            <a:avLst/>
          </a:prstGeom>
        </p:spPr>
      </p:pic>
      <p:pic>
        <p:nvPicPr>
          <p:cNvPr id="13" name="Graphic 12" descr="Stop">
            <a:extLst>
              <a:ext uri="{FF2B5EF4-FFF2-40B4-BE49-F238E27FC236}">
                <a16:creationId xmlns:a16="http://schemas.microsoft.com/office/drawing/2014/main" id="{2DB17C67-0AC9-404E-BDEB-07CF43F3E3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62889" y="1716761"/>
            <a:ext cx="457200" cy="457200"/>
          </a:xfrm>
          <a:prstGeom prst="rect">
            <a:avLst/>
          </a:prstGeom>
        </p:spPr>
      </p:pic>
      <p:pic>
        <p:nvPicPr>
          <p:cNvPr id="14" name="Graphic 13" descr="Stop">
            <a:extLst>
              <a:ext uri="{FF2B5EF4-FFF2-40B4-BE49-F238E27FC236}">
                <a16:creationId xmlns:a16="http://schemas.microsoft.com/office/drawing/2014/main" id="{5111956F-E071-3E42-A278-FCA80C938F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74642" y="2275431"/>
            <a:ext cx="457200" cy="457200"/>
          </a:xfrm>
          <a:prstGeom prst="rect">
            <a:avLst/>
          </a:prstGeom>
        </p:spPr>
      </p:pic>
      <p:pic>
        <p:nvPicPr>
          <p:cNvPr id="15" name="Graphic 14" descr="Stop">
            <a:extLst>
              <a:ext uri="{FF2B5EF4-FFF2-40B4-BE49-F238E27FC236}">
                <a16:creationId xmlns:a16="http://schemas.microsoft.com/office/drawing/2014/main" id="{BCDC86EB-8C28-EA48-AEE7-1227289533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74642" y="122766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2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49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dowell</dc:creator>
  <cp:lastModifiedBy>jordan dowell</cp:lastModifiedBy>
  <cp:revision>6</cp:revision>
  <cp:lastPrinted>2019-06-21T15:51:16Z</cp:lastPrinted>
  <dcterms:created xsi:type="dcterms:W3CDTF">2019-06-21T14:52:20Z</dcterms:created>
  <dcterms:modified xsi:type="dcterms:W3CDTF">2019-06-21T15:51:21Z</dcterms:modified>
</cp:coreProperties>
</file>