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82" r:id="rId6"/>
    <p:sldId id="280" r:id="rId7"/>
    <p:sldId id="284" r:id="rId8"/>
    <p:sldId id="281" r:id="rId9"/>
    <p:sldId id="279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8" y="6057150"/>
            <a:ext cx="5500158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sz="1800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sz="1800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sz="180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5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78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47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2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3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2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4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44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88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4" y="-3174"/>
            <a:ext cx="820207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9200" y="6356353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664E-E4BB-437E-8BCE-FB372C1B69CF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4401" y="6356353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538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BLABLA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7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développeur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Aller sur </a:t>
            </a:r>
            <a:r>
              <a:rPr lang="fr-FR" dirty="0" err="1" smtClean="0"/>
              <a:t>apple</a:t>
            </a:r>
            <a:r>
              <a:rPr lang="fr-FR" dirty="0" smtClean="0"/>
              <a:t> </a:t>
            </a:r>
            <a:r>
              <a:rPr lang="fr-FR" dirty="0" err="1" smtClean="0"/>
              <a:t>developer</a:t>
            </a:r>
            <a:r>
              <a:rPr lang="fr-FR" dirty="0" smtClean="0"/>
              <a:t> xxx.com et suivre les différentes étapes</a:t>
            </a:r>
          </a:p>
          <a:p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33" y="2290232"/>
            <a:ext cx="6874933" cy="42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9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– CSR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48211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- CSR</a:t>
            </a:r>
            <a:endParaRPr lang="en-GB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2361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– CSR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340301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- CSR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239427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- CSR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299796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- CSR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42250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- CSR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38295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– Certificat iOS </a:t>
            </a:r>
            <a:r>
              <a:rPr lang="fr-FR" dirty="0" err="1" smtClean="0"/>
              <a:t>dev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57738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– Certificat iOS </a:t>
            </a:r>
            <a:r>
              <a:rPr lang="fr-FR" dirty="0" err="1" smtClean="0"/>
              <a:t>dev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97599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Introduction 						=&gt; Maxime</a:t>
            </a:r>
          </a:p>
          <a:p>
            <a:r>
              <a:rPr lang="fr-FR" dirty="0" smtClean="0"/>
              <a:t>Structure d’une application (scènes, story </a:t>
            </a:r>
            <a:r>
              <a:rPr lang="fr-FR" dirty="0" err="1" smtClean="0"/>
              <a:t>board</a:t>
            </a:r>
            <a:r>
              <a:rPr lang="fr-FR" dirty="0" smtClean="0"/>
              <a:t>, action, services…) =&gt; Jordane</a:t>
            </a:r>
          </a:p>
          <a:p>
            <a:r>
              <a:rPr lang="fr-FR" dirty="0" smtClean="0"/>
              <a:t>Pré requis pour développer					=&gt; JB</a:t>
            </a:r>
          </a:p>
          <a:p>
            <a:r>
              <a:rPr lang="fr-FR" dirty="0" smtClean="0"/>
              <a:t>IDE							=&gt; Maxime</a:t>
            </a:r>
          </a:p>
          <a:p>
            <a:r>
              <a:rPr lang="fr-FR" dirty="0" smtClean="0"/>
              <a:t>Code</a:t>
            </a:r>
          </a:p>
          <a:p>
            <a:pPr lvl="1"/>
            <a:r>
              <a:rPr lang="fr-FR" dirty="0" smtClean="0"/>
              <a:t>Première appli (single </a:t>
            </a:r>
            <a:r>
              <a:rPr lang="fr-FR" dirty="0" err="1" smtClean="0"/>
              <a:t>view</a:t>
            </a:r>
            <a:r>
              <a:rPr lang="fr-FR" dirty="0" smtClean="0"/>
              <a:t>, input et un bouton)    			=&gt; JB</a:t>
            </a:r>
          </a:p>
          <a:p>
            <a:pPr lvl="1"/>
            <a:r>
              <a:rPr lang="fr-FR" dirty="0" smtClean="0"/>
              <a:t>Plusieurs </a:t>
            </a:r>
            <a:r>
              <a:rPr lang="fr-FR" dirty="0" err="1" smtClean="0"/>
              <a:t>views</a:t>
            </a:r>
            <a:r>
              <a:rPr lang="fr-FR" dirty="0" smtClean="0"/>
              <a:t> (utilisation story </a:t>
            </a:r>
            <a:r>
              <a:rPr lang="fr-FR" dirty="0" err="1" smtClean="0"/>
              <a:t>board</a:t>
            </a:r>
            <a:r>
              <a:rPr lang="fr-FR" dirty="0" smtClean="0"/>
              <a:t>)     				=&gt; Morgan</a:t>
            </a:r>
          </a:p>
          <a:p>
            <a:pPr lvl="1"/>
            <a:r>
              <a:rPr lang="fr-FR" dirty="0" smtClean="0"/>
              <a:t>Composants natifs (appareil photo, </a:t>
            </a:r>
            <a:r>
              <a:rPr lang="fr-FR" dirty="0" err="1" smtClean="0"/>
              <a:t>giroscope</a:t>
            </a:r>
            <a:r>
              <a:rPr lang="fr-FR" dirty="0" smtClean="0"/>
              <a:t>…)				=&gt; Morgan</a:t>
            </a:r>
          </a:p>
          <a:p>
            <a:pPr lvl="1"/>
            <a:r>
              <a:rPr lang="fr-FR" dirty="0" err="1" smtClean="0"/>
              <a:t>Notifs</a:t>
            </a:r>
            <a:r>
              <a:rPr lang="fr-FR" dirty="0" smtClean="0"/>
              <a:t>, utilisations services, cycle de vie…				=&gt; Samir</a:t>
            </a:r>
          </a:p>
          <a:p>
            <a:pPr lvl="1"/>
            <a:r>
              <a:rPr lang="fr-FR" dirty="0" smtClean="0"/>
              <a:t>Stockage des données					=&gt; Jordan</a:t>
            </a:r>
          </a:p>
          <a:p>
            <a:r>
              <a:rPr lang="fr-FR" dirty="0" smtClean="0"/>
              <a:t>Comment mettre appli sur le store				=&gt; Samir</a:t>
            </a:r>
          </a:p>
          <a:p>
            <a:r>
              <a:rPr lang="fr-FR" dirty="0" smtClean="0"/>
              <a:t>Conclusion (point +, point -) 			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59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Payer pour avoir le droit de </a:t>
            </a:r>
            <a:r>
              <a:rPr lang="fr-FR" dirty="0" err="1" smtClean="0"/>
              <a:t>dev</a:t>
            </a:r>
            <a:r>
              <a:rPr lang="fr-FR" dirty="0" smtClean="0"/>
              <a:t> ou rejoindre une team comme nous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Récupération du </a:t>
            </a:r>
            <a:r>
              <a:rPr lang="fr-FR" dirty="0" err="1" smtClean="0"/>
              <a:t>provisionning</a:t>
            </a:r>
            <a:r>
              <a:rPr lang="fr-FR" dirty="0" smtClean="0"/>
              <a:t> profile qui sera à utiliser lors de la création de l’application</a:t>
            </a:r>
          </a:p>
          <a:p>
            <a:r>
              <a:rPr lang="fr-FR" dirty="0" smtClean="0"/>
              <a:t>Le chef de team créer ce profile en indiquant le nom de l’application, les personnes pouvant développer </a:t>
            </a:r>
            <a:r>
              <a:rPr lang="fr-FR" dirty="0" err="1" smtClean="0"/>
              <a:t>deçu</a:t>
            </a:r>
            <a:r>
              <a:rPr lang="fr-FR" dirty="0" smtClean="0"/>
              <a:t> et les différents appareils sur lesquels pourra être déployé l’application.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8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</a:t>
            </a:r>
            <a:r>
              <a:rPr lang="fr-FR" dirty="0" err="1" smtClean="0"/>
              <a:t>provisionning</a:t>
            </a:r>
            <a:r>
              <a:rPr lang="fr-FR" dirty="0" smtClean="0"/>
              <a:t> profile est pour nous </a:t>
            </a:r>
            <a:r>
              <a:rPr lang="fr-FR" dirty="0" err="1" smtClean="0"/>
              <a:t>demoFA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5389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L’IDE, </a:t>
            </a:r>
            <a:r>
              <a:rPr lang="fr-FR" dirty="0" err="1" smtClean="0"/>
              <a:t>xCode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L’un des meilleurs outils pour </a:t>
            </a:r>
            <a:r>
              <a:rPr lang="fr-FR" dirty="0" err="1" smtClean="0"/>
              <a:t>dev</a:t>
            </a:r>
            <a:r>
              <a:rPr lang="fr-FR" dirty="0" smtClean="0"/>
              <a:t> en mobile</a:t>
            </a:r>
          </a:p>
          <a:p>
            <a:r>
              <a:rPr lang="fr-FR" dirty="0" smtClean="0"/>
              <a:t>L’installer depuis l’</a:t>
            </a:r>
            <a:r>
              <a:rPr lang="fr-FR" dirty="0" err="1" smtClean="0"/>
              <a:t>appStore</a:t>
            </a:r>
            <a:r>
              <a:rPr lang="fr-FR" dirty="0" smtClean="0"/>
              <a:t> tout simplement</a:t>
            </a:r>
          </a:p>
          <a:p>
            <a:r>
              <a:rPr lang="fr-FR" dirty="0" smtClean="0"/>
              <a:t>Une fois l’IDE d’installer et le compte configuré on peut </a:t>
            </a:r>
            <a:r>
              <a:rPr lang="fr-FR" dirty="0" err="1" smtClean="0"/>
              <a:t>commancer</a:t>
            </a:r>
            <a:r>
              <a:rPr lang="fr-FR" dirty="0" smtClean="0"/>
              <a:t> à créer le projet pour l’application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9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le projet pour </a:t>
            </a:r>
            <a:r>
              <a:rPr lang="fr-FR" dirty="0" err="1" smtClean="0"/>
              <a:t>l’app</a:t>
            </a:r>
            <a:r>
              <a:rPr lang="fr-FR" dirty="0" smtClean="0"/>
              <a:t> – </a:t>
            </a:r>
            <a:r>
              <a:rPr lang="fr-FR" dirty="0" err="1" smtClean="0"/>
              <a:t>Xcode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229388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projet : Single </a:t>
            </a:r>
            <a:r>
              <a:rPr lang="fr-FR" dirty="0" err="1" smtClean="0"/>
              <a:t>View</a:t>
            </a:r>
            <a:r>
              <a:rPr lang="fr-FR" dirty="0"/>
              <a:t> </a:t>
            </a:r>
            <a:r>
              <a:rPr lang="fr-FR" dirty="0" smtClean="0"/>
              <a:t>APP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Template préprogrammé</a:t>
            </a:r>
          </a:p>
          <a:p>
            <a:r>
              <a:rPr lang="fr-FR" dirty="0" smtClean="0"/>
              <a:t>Single </a:t>
            </a:r>
            <a:r>
              <a:rPr lang="fr-FR" dirty="0" err="1" smtClean="0"/>
              <a:t>View</a:t>
            </a:r>
            <a:r>
              <a:rPr lang="fr-FR" dirty="0" smtClean="0"/>
              <a:t>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52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projet - config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133" y="1859492"/>
            <a:ext cx="10515600" cy="4351338"/>
          </a:xfrm>
        </p:spPr>
        <p:txBody>
          <a:bodyPr/>
          <a:lstStyle/>
          <a:p>
            <a:r>
              <a:rPr lang="fr-FR" dirty="0" smtClean="0"/>
              <a:t>Choisir la team (profil pour </a:t>
            </a:r>
          </a:p>
          <a:p>
            <a:pPr marL="0" indent="0">
              <a:buNone/>
            </a:pPr>
            <a:r>
              <a:rPr lang="fr-FR" dirty="0" smtClean="0"/>
              <a:t>développer, iOS </a:t>
            </a:r>
            <a:r>
              <a:rPr lang="fr-FR" dirty="0" err="1" smtClean="0"/>
              <a:t>developer</a:t>
            </a:r>
            <a:r>
              <a:rPr lang="fr-FR" dirty="0" smtClean="0"/>
              <a:t>)</a:t>
            </a:r>
          </a:p>
          <a:p>
            <a:r>
              <a:rPr lang="fr-FR" dirty="0" smtClean="0"/>
              <a:t>Le langage de programmation</a:t>
            </a:r>
          </a:p>
          <a:p>
            <a:pPr marL="0" indent="0">
              <a:buNone/>
            </a:pPr>
            <a:r>
              <a:rPr lang="fr-FR" dirty="0" smtClean="0"/>
              <a:t> (Swift ou Objective-C)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device</a:t>
            </a:r>
            <a:r>
              <a:rPr lang="fr-FR" dirty="0" smtClean="0"/>
              <a:t> sur lequel on </a:t>
            </a:r>
          </a:p>
          <a:p>
            <a:pPr marL="0" indent="0">
              <a:buNone/>
            </a:pPr>
            <a:r>
              <a:rPr lang="fr-FR" dirty="0" smtClean="0"/>
              <a:t>veut développer</a:t>
            </a:r>
          </a:p>
          <a:p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960" y="1772356"/>
            <a:ext cx="7432040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3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projet – config suite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Bundle identifier : nom donné dans le </a:t>
            </a:r>
            <a:r>
              <a:rPr lang="fr-FR" dirty="0" err="1" smtClean="0"/>
              <a:t>provisioning</a:t>
            </a:r>
            <a:r>
              <a:rPr lang="fr-FR" dirty="0" smtClean="0"/>
              <a:t> profile</a:t>
            </a:r>
            <a:endParaRPr lang="en-GB" dirty="0" smtClean="0"/>
          </a:p>
          <a:p>
            <a:r>
              <a:rPr lang="fr-FR" dirty="0" smtClean="0"/>
              <a:t>Il faut ensuite charger le </a:t>
            </a:r>
            <a:r>
              <a:rPr lang="fr-FR" dirty="0" err="1" smtClean="0"/>
              <a:t>provisioning</a:t>
            </a:r>
            <a:r>
              <a:rPr lang="fr-FR" dirty="0" smtClean="0"/>
              <a:t> profile récupéré précédemment</a:t>
            </a:r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2" y="2913944"/>
            <a:ext cx="6310489" cy="39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4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Recap</a:t>
            </a:r>
            <a:r>
              <a:rPr lang="fr-FR" dirty="0" smtClean="0"/>
              <a:t> : Point positif </a:t>
            </a:r>
            <a:r>
              <a:rPr lang="fr-FR" dirty="0" err="1" smtClean="0"/>
              <a:t>negatif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64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% utilisateur (iOS)</a:t>
            </a:r>
          </a:p>
          <a:p>
            <a:r>
              <a:rPr lang="fr-FR" dirty="0" smtClean="0"/>
              <a:t>Objective-C =&gt; Swift (1/2/3)</a:t>
            </a:r>
          </a:p>
          <a:p>
            <a:r>
              <a:rPr lang="fr-FR" dirty="0" smtClean="0"/>
              <a:t>Pourquoi est-on passé d’</a:t>
            </a:r>
            <a:r>
              <a:rPr lang="fr-FR" dirty="0" err="1" smtClean="0"/>
              <a:t>obj</a:t>
            </a:r>
            <a:r>
              <a:rPr lang="fr-FR" dirty="0" smtClean="0"/>
              <a:t>-c à </a:t>
            </a:r>
            <a:r>
              <a:rPr lang="fr-FR" dirty="0" err="1" smtClean="0"/>
              <a:t>swift</a:t>
            </a:r>
            <a:endParaRPr lang="fr-FR" dirty="0" smtClean="0"/>
          </a:p>
          <a:p>
            <a:endParaRPr lang="fr-FR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7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application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Scène : représente une vue utilisateur</a:t>
            </a:r>
          </a:p>
        </p:txBody>
      </p:sp>
    </p:spTree>
    <p:extLst>
      <p:ext uri="{BB962C8B-B14F-4D97-AF65-F5344CB8AC3E}">
        <p14:creationId xmlns:p14="http://schemas.microsoft.com/office/powerpoint/2010/main" val="80932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application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Storyboard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10" y="2140500"/>
            <a:ext cx="3616211" cy="402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0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application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Cycle de </a:t>
            </a:r>
            <a:r>
              <a:rPr lang="fr-FR" dirty="0" smtClean="0"/>
              <a:t>vie</a:t>
            </a:r>
            <a:endParaRPr lang="en-GB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42" y="1807219"/>
            <a:ext cx="3540317" cy="42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0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application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smtClean="0"/>
              <a:t>changements d'état</a:t>
            </a:r>
          </a:p>
          <a:p>
            <a:endParaRPr lang="fr-FR" dirty="0" smtClean="0"/>
          </a:p>
          <a:p>
            <a:pPr lvl="1"/>
            <a:r>
              <a:rPr lang="fr-FR" dirty="0"/>
              <a:t>Active </a:t>
            </a:r>
            <a:r>
              <a:rPr lang="fr-FR" dirty="0" smtClean="0"/>
              <a:t>-&gt; </a:t>
            </a:r>
            <a:r>
              <a:rPr lang="fr-FR" dirty="0"/>
              <a:t>Inactive : </a:t>
            </a:r>
            <a:r>
              <a:rPr lang="fr-FR" dirty="0" err="1" smtClean="0"/>
              <a:t>applicationWillResignActive</a:t>
            </a:r>
            <a:r>
              <a:rPr lang="fr-FR" dirty="0" smtClean="0"/>
              <a:t>()</a:t>
            </a:r>
          </a:p>
          <a:p>
            <a:pPr lvl="1"/>
            <a:endParaRPr lang="fr-FR" dirty="0" smtClean="0"/>
          </a:p>
          <a:p>
            <a:pPr lvl="1"/>
            <a:r>
              <a:rPr lang="fr-FR" dirty="0"/>
              <a:t>Inactive -&gt; Background : </a:t>
            </a:r>
            <a:r>
              <a:rPr lang="fr-FR" dirty="0" err="1"/>
              <a:t>applicationDidEnterBackground</a:t>
            </a:r>
            <a:r>
              <a:rPr lang="fr-FR" dirty="0" smtClean="0"/>
              <a:t>()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Background -&gt; Inactive : </a:t>
            </a:r>
            <a:r>
              <a:rPr lang="fr-FR" dirty="0" err="1"/>
              <a:t>applicationWillEnterForeground</a:t>
            </a:r>
            <a:r>
              <a:rPr lang="fr-FR" dirty="0" smtClean="0"/>
              <a:t>()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Inactive -&gt; Active : </a:t>
            </a:r>
            <a:r>
              <a:rPr lang="fr-FR" dirty="0" err="1"/>
              <a:t>applicationDidBecomeActive</a:t>
            </a:r>
            <a:r>
              <a:rPr lang="fr-FR" dirty="0" smtClean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7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application</a:t>
            </a:r>
            <a:endParaRPr lang="en-GB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Type d’usages autorisées en arrière plan</a:t>
            </a:r>
          </a:p>
          <a:p>
            <a:pPr lvl="1"/>
            <a:r>
              <a:rPr lang="fr-FR" dirty="0" smtClean="0"/>
              <a:t>Gestion par le développeur :</a:t>
            </a:r>
          </a:p>
          <a:p>
            <a:pPr lvl="2"/>
            <a:r>
              <a:rPr lang="fr-FR" dirty="0"/>
              <a:t>Lecture et/ou Enregistrement audio </a:t>
            </a:r>
            <a:endParaRPr lang="fr-FR" dirty="0" smtClean="0"/>
          </a:p>
          <a:p>
            <a:pPr lvl="2"/>
            <a:r>
              <a:rPr lang="fr-FR" dirty="0" smtClean="0"/>
              <a:t>Position GPS</a:t>
            </a:r>
            <a:endParaRPr lang="fr-FR" dirty="0"/>
          </a:p>
          <a:p>
            <a:pPr lvl="2"/>
            <a:r>
              <a:rPr lang="fr-FR" dirty="0" err="1" smtClean="0"/>
              <a:t>Voip</a:t>
            </a:r>
            <a:endParaRPr lang="fr-FR" dirty="0" smtClean="0"/>
          </a:p>
          <a:p>
            <a:pPr lvl="2"/>
            <a:r>
              <a:rPr lang="fr-FR" dirty="0" smtClean="0"/>
              <a:t>Mise </a:t>
            </a:r>
            <a:r>
              <a:rPr lang="fr-FR" dirty="0"/>
              <a:t>à jour </a:t>
            </a:r>
            <a:r>
              <a:rPr lang="fr-FR" dirty="0" smtClean="0"/>
              <a:t>opportuniste</a:t>
            </a:r>
            <a:r>
              <a:rPr lang="fr-FR" dirty="0"/>
              <a:t>		</a:t>
            </a:r>
          </a:p>
          <a:p>
            <a:pPr lvl="2"/>
            <a:r>
              <a:rPr lang="fr-FR" dirty="0" smtClean="0"/>
              <a:t>Notification distante</a:t>
            </a:r>
          </a:p>
          <a:p>
            <a:pPr lvl="2"/>
            <a:r>
              <a:rPr lang="fr-FR" dirty="0" smtClean="0"/>
              <a:t>Cas </a:t>
            </a:r>
            <a:r>
              <a:rPr lang="fr-FR" dirty="0"/>
              <a:t>particuliers : journaux et </a:t>
            </a:r>
            <a:r>
              <a:rPr lang="fr-FR" dirty="0" smtClean="0"/>
              <a:t>accessoires</a:t>
            </a:r>
          </a:p>
          <a:p>
            <a:pPr marL="987380" lvl="3" indent="0">
              <a:buNone/>
            </a:pPr>
            <a:endParaRPr lang="fr-FR" dirty="0"/>
          </a:p>
          <a:p>
            <a:pPr lvl="1"/>
            <a:r>
              <a:rPr lang="fr-FR" dirty="0" smtClean="0"/>
              <a:t>Gestion par le système</a:t>
            </a:r>
            <a:endParaRPr lang="fr-FR" dirty="0"/>
          </a:p>
          <a:p>
            <a:pPr lvl="2"/>
            <a:r>
              <a:rPr lang="fr-FR" dirty="0" smtClean="0"/>
              <a:t>Téléchargement </a:t>
            </a:r>
            <a:r>
              <a:rPr lang="fr-FR" dirty="0"/>
              <a:t>: </a:t>
            </a:r>
            <a:r>
              <a:rPr lang="fr-FR" dirty="0" err="1" smtClean="0"/>
              <a:t>NSURLSession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7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 requis pour </a:t>
            </a:r>
            <a:r>
              <a:rPr lang="fr-FR" dirty="0" err="1" smtClean="0"/>
              <a:t>dev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Avoir un mac</a:t>
            </a:r>
          </a:p>
          <a:p>
            <a:r>
              <a:rPr lang="fr-FR" dirty="0" smtClean="0"/>
              <a:t>Certificat </a:t>
            </a:r>
          </a:p>
          <a:p>
            <a:r>
              <a:rPr lang="fr-FR" dirty="0" smtClean="0"/>
              <a:t>Licence 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30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powerPointTheme</Template>
  <TotalTime>1686</TotalTime>
  <Words>339</Words>
  <Application>Microsoft Office PowerPoint</Application>
  <PresentationFormat>Grand écran</PresentationFormat>
  <Paragraphs>85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Technologie 16:9</vt:lpstr>
      <vt:lpstr>BLABLA</vt:lpstr>
      <vt:lpstr>Sommaire</vt:lpstr>
      <vt:lpstr>Intro</vt:lpstr>
      <vt:lpstr>Structure application</vt:lpstr>
      <vt:lpstr>Structure application</vt:lpstr>
      <vt:lpstr>Structure application</vt:lpstr>
      <vt:lpstr>Structure application</vt:lpstr>
      <vt:lpstr>Structure application</vt:lpstr>
      <vt:lpstr>Pré requis pour dev</vt:lpstr>
      <vt:lpstr>Créer compte développeur</vt:lpstr>
      <vt:lpstr>Créer compte dev – CSR</vt:lpstr>
      <vt:lpstr>Créer compte dev - CSR</vt:lpstr>
      <vt:lpstr>Créer compte dev – CSR</vt:lpstr>
      <vt:lpstr>Créer compte dev - CSR</vt:lpstr>
      <vt:lpstr>Créer compte dev - CSR</vt:lpstr>
      <vt:lpstr>Créer compte dev - CSR</vt:lpstr>
      <vt:lpstr>Créer compte dev - CSR</vt:lpstr>
      <vt:lpstr>Créer compte dev – Certificat iOS dev</vt:lpstr>
      <vt:lpstr>Créer compte dev – Certificat iOS dev</vt:lpstr>
      <vt:lpstr>Payer pour avoir le droit de dev ou rejoindre une team comme nous</vt:lpstr>
      <vt:lpstr>Notre provisionning profile est pour nous demoFA</vt:lpstr>
      <vt:lpstr>L’IDE, xCode</vt:lpstr>
      <vt:lpstr>Créer le projet pour l’app – Xcode project</vt:lpstr>
      <vt:lpstr>Créer projet : Single View APP</vt:lpstr>
      <vt:lpstr>Créer projet - config</vt:lpstr>
      <vt:lpstr>Créer projet – config suite</vt:lpstr>
      <vt:lpstr>Recap : Point positif negatif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Jean-Baptiste DURIEZ</dc:creator>
  <cp:lastModifiedBy>Jordane</cp:lastModifiedBy>
  <cp:revision>56</cp:revision>
  <dcterms:created xsi:type="dcterms:W3CDTF">2017-02-06T09:24:42Z</dcterms:created>
  <dcterms:modified xsi:type="dcterms:W3CDTF">2017-02-26T15:34:45Z</dcterms:modified>
</cp:coreProperties>
</file>