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mini-projet méta-heuristique	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Problème du sac à dos multidimensionnel avec contraintes de demandes</a:t>
            </a:r>
            <a:endParaRPr lang="en-GB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907555" y="52080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fr-FR" dirty="0" smtClean="0"/>
              <a:t>Maxime </a:t>
            </a:r>
            <a:r>
              <a:rPr lang="fr-FR" dirty="0" err="1" smtClean="0"/>
              <a:t>degres</a:t>
            </a:r>
            <a:endParaRPr lang="fr-FR" dirty="0" smtClean="0"/>
          </a:p>
          <a:p>
            <a:pPr algn="r">
              <a:spcBef>
                <a:spcPts val="0"/>
              </a:spcBef>
            </a:pPr>
            <a:r>
              <a:rPr lang="fr-FR" dirty="0" smtClean="0"/>
              <a:t>Jean-Baptiste DURIEZ</a:t>
            </a:r>
          </a:p>
          <a:p>
            <a:pPr algn="r">
              <a:spcBef>
                <a:spcPts val="0"/>
              </a:spcBef>
            </a:pPr>
            <a:r>
              <a:rPr lang="fr-FR" dirty="0" smtClean="0"/>
              <a:t>Jordane QUINCY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87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19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Direction Ion</vt:lpstr>
      <vt:lpstr>Soutenance mini-projet méta-heuristique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miniprojet métaheuristique </dc:title>
  <dc:creator>Jean-Baptiste DURIEZ</dc:creator>
  <cp:lastModifiedBy>Jean-Baptiste DURIEZ</cp:lastModifiedBy>
  <cp:revision>3</cp:revision>
  <dcterms:created xsi:type="dcterms:W3CDTF">2017-01-02T15:10:34Z</dcterms:created>
  <dcterms:modified xsi:type="dcterms:W3CDTF">2017-01-02T15:12:59Z</dcterms:modified>
</cp:coreProperties>
</file>