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mini-projet méta-heuristique	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Problème du sac à dos multidimensionnel avec contraintes de demandes</a:t>
            </a:r>
            <a:endParaRPr lang="en-GB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907555" y="52080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fr-FR" dirty="0" smtClean="0"/>
              <a:t>Maxime </a:t>
            </a:r>
            <a:r>
              <a:rPr lang="fr-FR" dirty="0" err="1" smtClean="0"/>
              <a:t>degres</a:t>
            </a:r>
            <a:endParaRPr lang="fr-FR" dirty="0" smtClean="0"/>
          </a:p>
          <a:p>
            <a:pPr algn="r">
              <a:spcBef>
                <a:spcPts val="0"/>
              </a:spcBef>
            </a:pPr>
            <a:r>
              <a:rPr lang="fr-FR" dirty="0" smtClean="0"/>
              <a:t>Jean-Baptiste DURIEZ</a:t>
            </a:r>
          </a:p>
          <a:p>
            <a:pPr algn="r">
              <a:spcBef>
                <a:spcPts val="0"/>
              </a:spcBef>
            </a:pPr>
            <a:r>
              <a:rPr lang="fr-FR" dirty="0" smtClean="0"/>
              <a:t>Jordane QUINCY</a:t>
            </a:r>
            <a:endParaRPr lang="en-GB" dirty="0"/>
          </a:p>
        </p:txBody>
      </p:sp>
      <p:pic>
        <p:nvPicPr>
          <p:cNvPr id="1028" name="Picture 4" descr="http://connect.ed-diamond.com/var/diamond/storage/images/connect/gnu-linux-magazine/glmf-135/glpk-article/sac_a_dos3/182691-1-fre-FR/sac_a_do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384" y="1805315"/>
            <a:ext cx="2622829" cy="275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XXXX</a:t>
            </a:r>
          </a:p>
          <a:p>
            <a:r>
              <a:rPr lang="fr-FR" dirty="0" smtClean="0"/>
              <a:t>XXX</a:t>
            </a:r>
          </a:p>
          <a:p>
            <a:r>
              <a:rPr lang="fr-FR" dirty="0" smtClean="0"/>
              <a:t>XXXX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81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But : Résoudre le problème du sac à doc multidimensionnel avec contraintes de demandes</a:t>
            </a:r>
          </a:p>
          <a:p>
            <a:r>
              <a:rPr lang="fr-FR" dirty="0" smtClean="0"/>
              <a:t>Remplir un sac d’objets en respectant les contraintes de capacités et les contraintes de demandes</a:t>
            </a:r>
          </a:p>
          <a:p>
            <a:r>
              <a:rPr lang="fr-FR" dirty="0" smtClean="0"/>
              <a:t>Maximisé le gain lié aux objets présents dans le sac « solution 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00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de données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Modélisation du problème (</a:t>
            </a:r>
            <a:r>
              <a:rPr lang="fr-FR" dirty="0" err="1" smtClean="0"/>
              <a:t>mkp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Nombre de variables : n</a:t>
            </a:r>
          </a:p>
          <a:p>
            <a:pPr lvl="1"/>
            <a:r>
              <a:rPr lang="fr-FR" dirty="0" smtClean="0"/>
              <a:t>Nombre de contraintes de </a:t>
            </a:r>
            <a:r>
              <a:rPr lang="fr-FR" dirty="0" err="1" smtClean="0"/>
              <a:t>capactiés</a:t>
            </a:r>
            <a:r>
              <a:rPr lang="fr-FR" dirty="0" smtClean="0"/>
              <a:t> : cc</a:t>
            </a:r>
          </a:p>
          <a:p>
            <a:pPr lvl="1"/>
            <a:r>
              <a:rPr lang="fr-FR" dirty="0" smtClean="0"/>
              <a:t>Nombre de contraintes de demandes : cd</a:t>
            </a:r>
          </a:p>
          <a:p>
            <a:pPr lvl="1"/>
            <a:r>
              <a:rPr lang="fr-FR" dirty="0" smtClean="0"/>
              <a:t>Matrice du problème : a</a:t>
            </a:r>
          </a:p>
          <a:p>
            <a:r>
              <a:rPr lang="fr-FR" dirty="0" smtClean="0"/>
              <a:t>Modélisation d’une solution</a:t>
            </a:r>
          </a:p>
          <a:p>
            <a:pPr lvl="1"/>
            <a:r>
              <a:rPr lang="fr-FR" dirty="0" smtClean="0"/>
              <a:t>Valeur de la fonction objectif : </a:t>
            </a:r>
            <a:r>
              <a:rPr lang="fr-FR" dirty="0" err="1"/>
              <a:t>o</a:t>
            </a:r>
            <a:r>
              <a:rPr lang="fr-FR" dirty="0" err="1" smtClean="0"/>
              <a:t>bjValue</a:t>
            </a:r>
            <a:endParaRPr lang="fr-FR" dirty="0" smtClean="0"/>
          </a:p>
          <a:p>
            <a:pPr lvl="1"/>
            <a:r>
              <a:rPr lang="fr-FR" dirty="0" smtClean="0"/>
              <a:t>Tableau de la solution : x</a:t>
            </a:r>
          </a:p>
          <a:p>
            <a:pPr lvl="1"/>
            <a:r>
              <a:rPr lang="fr-FR" dirty="0" smtClean="0"/>
              <a:t>Tableau à deux </a:t>
            </a:r>
            <a:r>
              <a:rPr lang="fr-FR" dirty="0" err="1" smtClean="0"/>
              <a:t>dim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89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Résolution du problème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Obtenir une solution </a:t>
            </a:r>
            <a:r>
              <a:rPr lang="en-GB" dirty="0" smtClean="0"/>
              <a:t>realisable</a:t>
            </a:r>
          </a:p>
          <a:p>
            <a:r>
              <a:rPr lang="fr-FR" dirty="0" smtClean="0"/>
              <a:t>Améliorer cette solution en faisant le parcours des voisins :</a:t>
            </a:r>
          </a:p>
          <a:p>
            <a:pPr lvl="1"/>
            <a:r>
              <a:rPr lang="fr-FR" dirty="0" smtClean="0"/>
              <a:t>Premier voisin améliorant</a:t>
            </a:r>
          </a:p>
          <a:p>
            <a:pPr lvl="1"/>
            <a:r>
              <a:rPr lang="fr-FR" dirty="0" smtClean="0"/>
              <a:t>Meilleur voisin améliorant</a:t>
            </a:r>
            <a:endParaRPr lang="fr-FR" dirty="0"/>
          </a:p>
          <a:p>
            <a:r>
              <a:rPr lang="fr-FR" dirty="0" smtClean="0"/>
              <a:t>Améliorer la solution améliorée avec l’algorithme Tabou</a:t>
            </a:r>
          </a:p>
        </p:txBody>
      </p:sp>
    </p:spTree>
    <p:extLst>
      <p:ext uri="{BB962C8B-B14F-4D97-AF65-F5344CB8AC3E}">
        <p14:creationId xmlns:p14="http://schemas.microsoft.com/office/powerpoint/2010/main" val="26372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	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04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150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Direction Ion</vt:lpstr>
      <vt:lpstr>Soutenance mini-projet méta-heuristique </vt:lpstr>
      <vt:lpstr>Sommaire</vt:lpstr>
      <vt:lpstr>Introduction</vt:lpstr>
      <vt:lpstr>Structures de données</vt:lpstr>
      <vt:lpstr>Résolution du problème</vt:lpstr>
      <vt:lpstr>Difficultés</vt:lpstr>
      <vt:lpstr>Conclusion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miniprojet métaheuristique </dc:title>
  <dc:creator>Jean-Baptiste DURIEZ</dc:creator>
  <cp:lastModifiedBy>Jean-Baptiste DURIEZ</cp:lastModifiedBy>
  <cp:revision>14</cp:revision>
  <dcterms:created xsi:type="dcterms:W3CDTF">2017-01-02T15:10:34Z</dcterms:created>
  <dcterms:modified xsi:type="dcterms:W3CDTF">2017-01-02T15:45:56Z</dcterms:modified>
</cp:coreProperties>
</file>