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Digital Aristotle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Tom Curtin</a:t>
            </a:r>
            <a:endParaRPr sz="2600">
              <a:solidFill>
                <a:srgbClr val="625B48"/>
              </a:solidFill>
              <a:latin typeface="Big Caslon"/>
              <a:ea typeface="Big Caslon"/>
              <a:cs typeface="Big Caslon"/>
              <a:sym typeface="Big Caslo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  <a:latin typeface="Big Caslon"/>
                <a:ea typeface="Big Caslon"/>
                <a:cs typeface="Big Caslon"/>
                <a:sym typeface="Big Caslon"/>
              </a:rPr>
              <a:t>Sam Gervais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How are you going to do this?</a:t>
            </a:r>
          </a:p>
        </p:txBody>
      </p:sp>
      <p:sp>
        <p:nvSpPr>
          <p:cNvPr id="60" name="Shape 60"/>
          <p:cNvSpPr/>
          <p:nvPr/>
        </p:nvSpPr>
        <p:spPr>
          <a:xfrm>
            <a:off x="2437553" y="4508246"/>
            <a:ext cx="8129694" cy="268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Reading from textbooks &amp; stuff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database of: 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titled, categorized, and prerec’ed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videos/audio things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How are you going to do this?</a:t>
            </a:r>
          </a:p>
        </p:txBody>
      </p:sp>
      <p:sp>
        <p:nvSpPr>
          <p:cNvPr id="63" name="Shape 63"/>
          <p:cNvSpPr/>
          <p:nvPr/>
        </p:nvSpPr>
        <p:spPr>
          <a:xfrm>
            <a:off x="1293029" y="4508246"/>
            <a:ext cx="10418742" cy="203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genetic algorithms to produce :D teachers!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Selection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Mutation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What do you still need to do?</a:t>
            </a:r>
          </a:p>
        </p:txBody>
      </p:sp>
      <p:sp>
        <p:nvSpPr>
          <p:cNvPr id="66" name="Shape 66"/>
          <p:cNvSpPr/>
          <p:nvPr/>
        </p:nvSpPr>
        <p:spPr>
          <a:xfrm>
            <a:off x="1154430" y="4508246"/>
            <a:ext cx="10695941" cy="138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Add more data, make search engine “smarter”</a:t>
            </a:r>
            <a:endParaRPr sz="4000">
              <a:solidFill>
                <a:srgbClr val="625B4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Add mas data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What are your expected results?</a:t>
            </a:r>
          </a:p>
        </p:txBody>
      </p:sp>
      <p:sp>
        <p:nvSpPr>
          <p:cNvPr id="69" name="Shape 69"/>
          <p:cNvSpPr/>
          <p:nvPr/>
        </p:nvSpPr>
        <p:spPr>
          <a:xfrm>
            <a:off x="5697728" y="4508246"/>
            <a:ext cx="1609345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smarts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How do you plan on continuing to do this?</a:t>
            </a:r>
          </a:p>
        </p:txBody>
      </p:sp>
      <p:sp>
        <p:nvSpPr>
          <p:cNvPr id="72" name="Shape 72"/>
          <p:cNvSpPr/>
          <p:nvPr/>
        </p:nvSpPr>
        <p:spPr>
          <a:xfrm>
            <a:off x="-25400" y="4508246"/>
            <a:ext cx="13055601" cy="138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23333" indent="-423333">
              <a:buClr>
                <a:srgbClr val="9A7865"/>
              </a:buClr>
              <a:buSzPct val="80000"/>
              <a:buFont typeface="Georgia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Work through next 4 years or until funding becomes a large problem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Problem Definition: </a:t>
            </a:r>
          </a:p>
        </p:txBody>
      </p:sp>
      <p:sp>
        <p:nvSpPr>
          <p:cNvPr id="36" name="Shape 36"/>
          <p:cNvSpPr/>
          <p:nvPr/>
        </p:nvSpPr>
        <p:spPr>
          <a:xfrm>
            <a:off x="530160" y="4508246"/>
            <a:ext cx="12291845" cy="397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People struggle with math during school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Conventional teaching doesn't give students enough attention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There’s not enough teachers per student to provide enough individual attention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FREEdom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Why?</a:t>
            </a:r>
          </a:p>
        </p:txBody>
      </p:sp>
      <p:sp>
        <p:nvSpPr>
          <p:cNvPr id="39" name="Shape 39"/>
          <p:cNvSpPr/>
          <p:nvPr/>
        </p:nvSpPr>
        <p:spPr>
          <a:xfrm>
            <a:off x="-25400" y="4508246"/>
            <a:ext cx="13055601" cy="268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These’s not enough teachers to individually teach every student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Current means of tutoring is expensive!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Material is either too fast or too slow for students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Why is this important?</a:t>
            </a:r>
          </a:p>
        </p:txBody>
      </p:sp>
      <p:sp>
        <p:nvSpPr>
          <p:cNvPr id="42" name="Shape 42"/>
          <p:cNvSpPr/>
          <p:nvPr/>
        </p:nvSpPr>
        <p:spPr>
          <a:xfrm>
            <a:off x="1432221" y="4508246"/>
            <a:ext cx="10140358" cy="138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Better education is better for everyone :D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Opportunity, economy, better life!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Why do we want this?</a:t>
            </a:r>
          </a:p>
        </p:txBody>
      </p:sp>
      <p:sp>
        <p:nvSpPr>
          <p:cNvPr id="45" name="Shape 45"/>
          <p:cNvSpPr/>
          <p:nvPr/>
        </p:nvSpPr>
        <p:spPr>
          <a:xfrm>
            <a:off x="1222163" y="4508246"/>
            <a:ext cx="10560474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23333" indent="-423333">
              <a:buClr>
                <a:srgbClr val="9A7865"/>
              </a:buClr>
              <a:buSzPct val="80000"/>
              <a:buFont typeface="Georgia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We want a Digital Aristotle for our subjects!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How?</a:t>
            </a:r>
          </a:p>
        </p:txBody>
      </p:sp>
      <p:sp>
        <p:nvSpPr>
          <p:cNvPr id="48" name="Shape 48"/>
          <p:cNvSpPr/>
          <p:nvPr/>
        </p:nvSpPr>
        <p:spPr>
          <a:xfrm>
            <a:off x="643551" y="4508246"/>
            <a:ext cx="11717698" cy="397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Create search engine capable of looking though knowledge database with all the things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Interactive stuff: i.e.- tests, homework, problems, practice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Individualize 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Lectures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How are you going to do this?</a:t>
            </a:r>
          </a:p>
        </p:txBody>
      </p:sp>
      <p:sp>
        <p:nvSpPr>
          <p:cNvPr id="51" name="Shape 51"/>
          <p:cNvSpPr/>
          <p:nvPr/>
        </p:nvSpPr>
        <p:spPr>
          <a:xfrm>
            <a:off x="3701796" y="4508246"/>
            <a:ext cx="5601209" cy="397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Create database</a:t>
            </a:r>
            <a:endParaRPr sz="4000">
              <a:solidFill>
                <a:srgbClr val="625B48"/>
              </a:solidFill>
            </a:endParaRPr>
          </a:p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create search engine</a:t>
            </a:r>
            <a:endParaRPr sz="4000">
              <a:solidFill>
                <a:srgbClr val="625B48"/>
              </a:solidFill>
            </a:endParaRPr>
          </a:p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Q&amp;A</a:t>
            </a:r>
            <a:endParaRPr sz="4000">
              <a:solidFill>
                <a:srgbClr val="625B48"/>
              </a:solidFill>
            </a:endParaRPr>
          </a:p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Assignments, tests, etc</a:t>
            </a:r>
            <a:endParaRPr sz="4000">
              <a:solidFill>
                <a:srgbClr val="625B48"/>
              </a:solidFill>
            </a:endParaRPr>
          </a:p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Lecture</a:t>
            </a:r>
            <a:endParaRPr sz="4000">
              <a:solidFill>
                <a:srgbClr val="625B48"/>
              </a:solidFill>
            </a:endParaRPr>
          </a:p>
          <a:p>
            <a:pPr lvl="0" marL="228600" indent="-228600"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Individualize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What did you do?</a:t>
            </a:r>
          </a:p>
        </p:txBody>
      </p:sp>
      <p:sp>
        <p:nvSpPr>
          <p:cNvPr id="54" name="Shape 54"/>
          <p:cNvSpPr/>
          <p:nvPr/>
        </p:nvSpPr>
        <p:spPr>
          <a:xfrm>
            <a:off x="2753275" y="4508246"/>
            <a:ext cx="7498250" cy="332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have python read (math) book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Categorize info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have python search said book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display search results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Add more dataz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How are you going to do this?</a:t>
            </a:r>
          </a:p>
        </p:txBody>
      </p:sp>
      <p:sp>
        <p:nvSpPr>
          <p:cNvPr id="57" name="Shape 57"/>
          <p:cNvSpPr/>
          <p:nvPr/>
        </p:nvSpPr>
        <p:spPr>
          <a:xfrm>
            <a:off x="1398947" y="4508246"/>
            <a:ext cx="10206906" cy="203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create problem:answer generators (steps?)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through the power of handz</a:t>
            </a:r>
            <a:endParaRPr sz="4000">
              <a:solidFill>
                <a:srgbClr val="625B48"/>
              </a:solidFill>
            </a:endParaRPr>
          </a:p>
          <a:p>
            <a:pPr lvl="0" marL="423333" indent="-423333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25B48"/>
                </a:solidFill>
              </a:rPr>
              <a:t>Display through web-server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