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5A0lJwj8PqDEFS1gOPPTir5XZ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482a972fc_2_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6482a972fc_2_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1971252dc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41971252dc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482a972fc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482a972fc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482a972fc_1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482a972fc_1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482a972fc_1_1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482a972fc_1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82a972fc_1_1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482a972fc_1_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482a972fc_1_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482a972fc_1_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1971252dc_0_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41971252dc_0_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482a972fc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482a972fc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482a972fc_0_4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482a972fc_0_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482a972fc_0_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482a972fc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482a972fc_0_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482a972fc_0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482a972fc_0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482a972fc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482a972fc_0_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482a972fc_0_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1971252dc_4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41971252dc_4_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1971252dc_4_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41971252dc_4_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1971252dc_4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41971252dc_4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1971252dc_4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41971252dc_4_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1971252dc_4_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41971252dc_4_4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482a972fc_2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6482a972fc_2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1468405" y="2108282"/>
            <a:ext cx="9255188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1468405" y="2108282"/>
            <a:ext cx="9255188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68405" y="2108282"/>
            <a:ext cx="9255188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468405" y="2108282"/>
            <a:ext cx="9255188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/p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3429000" y="3601000"/>
            <a:ext cx="6251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ATIVIDADE AVALIATIVA02- ETAPA01 - DW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>
            <p:ph type="title"/>
          </p:nvPr>
        </p:nvSpPr>
        <p:spPr>
          <a:xfrm>
            <a:off x="1468405" y="2108282"/>
            <a:ext cx="9255188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870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Curso Superior de Bacharelado em Ciências da Computação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2914600" y="4934025"/>
            <a:ext cx="735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9208" lvl="0" marL="781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Equipe: 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Alex Wesley, Luiz Fernando, Jordan Ferreira e Iarla Darly</a:t>
            </a:r>
            <a:endParaRPr b="1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29208" lvl="0" marL="781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Disciplina: Desenvolvimento Web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442594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05" y="199394"/>
            <a:ext cx="6866513" cy="141298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/>
          <p:nvPr/>
        </p:nvSpPr>
        <p:spPr>
          <a:xfrm>
            <a:off x="1090449" y="1999133"/>
            <a:ext cx="10011410" cy="0"/>
          </a:xfrm>
          <a:custGeom>
            <a:rect b="b" l="l" r="r" t="t"/>
            <a:pathLst>
              <a:path extrusionOk="0" h="120000" w="10011410">
                <a:moveTo>
                  <a:pt x="0" y="0"/>
                </a:moveTo>
                <a:lnTo>
                  <a:pt x="10011101" y="0"/>
                </a:lnTo>
              </a:path>
            </a:pathLst>
          </a:custGeom>
          <a:noFill/>
          <a:ln cap="flat" cmpd="sng" w="63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"/>
          <p:cNvSpPr/>
          <p:nvPr/>
        </p:nvSpPr>
        <p:spPr>
          <a:xfrm>
            <a:off x="871047" y="4758448"/>
            <a:ext cx="10011410" cy="0"/>
          </a:xfrm>
          <a:custGeom>
            <a:rect b="b" l="l" r="r" t="t"/>
            <a:pathLst>
              <a:path extrusionOk="0" h="120000" w="10011410">
                <a:moveTo>
                  <a:pt x="0" y="0"/>
                </a:moveTo>
                <a:lnTo>
                  <a:pt x="10011102" y="0"/>
                </a:lnTo>
              </a:path>
            </a:pathLst>
          </a:custGeom>
          <a:noFill/>
          <a:ln cap="flat" cmpd="sng" w="63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1"/>
          <p:cNvSpPr/>
          <p:nvPr/>
        </p:nvSpPr>
        <p:spPr>
          <a:xfrm>
            <a:off x="871047" y="5777601"/>
            <a:ext cx="10011410" cy="0"/>
          </a:xfrm>
          <a:custGeom>
            <a:rect b="b" l="l" r="r" t="t"/>
            <a:pathLst>
              <a:path extrusionOk="0" h="120000" w="10011410">
                <a:moveTo>
                  <a:pt x="0" y="0"/>
                </a:moveTo>
                <a:lnTo>
                  <a:pt x="10011102" y="0"/>
                </a:lnTo>
              </a:path>
            </a:pathLst>
          </a:custGeom>
          <a:noFill/>
          <a:ln cap="flat" cmpd="sng" w="63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1"/>
          <p:cNvSpPr/>
          <p:nvPr/>
        </p:nvSpPr>
        <p:spPr>
          <a:xfrm>
            <a:off x="1090449" y="2887256"/>
            <a:ext cx="10011410" cy="0"/>
          </a:xfrm>
          <a:custGeom>
            <a:rect b="b" l="l" r="r" t="t"/>
            <a:pathLst>
              <a:path extrusionOk="0" h="120000" w="10011410">
                <a:moveTo>
                  <a:pt x="0" y="0"/>
                </a:moveTo>
                <a:lnTo>
                  <a:pt x="10011101" y="0"/>
                </a:lnTo>
              </a:path>
            </a:pathLst>
          </a:custGeom>
          <a:noFill/>
          <a:ln cap="flat" cmpd="sng" w="63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1"/>
          <p:cNvSpPr txBox="1"/>
          <p:nvPr/>
        </p:nvSpPr>
        <p:spPr>
          <a:xfrm>
            <a:off x="5546900" y="5951925"/>
            <a:ext cx="3000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1765" lvl="0" marL="163830" marR="442594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outubro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2022  Tianguá-CE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482a972fc_2_9"/>
          <p:cNvSpPr txBox="1"/>
          <p:nvPr>
            <p:ph type="title"/>
          </p:nvPr>
        </p:nvSpPr>
        <p:spPr>
          <a:xfrm>
            <a:off x="649700" y="981427"/>
            <a:ext cx="2110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produtos.html</a:t>
            </a:r>
            <a:endParaRPr sz="2400"/>
          </a:p>
        </p:txBody>
      </p:sp>
      <p:pic>
        <p:nvPicPr>
          <p:cNvPr id="109" name="Google Shape;109;g16482a972fc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375" y="152400"/>
            <a:ext cx="2822235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6482a972fc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50" y="2389950"/>
            <a:ext cx="7919027" cy="34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1971252dc_0_15"/>
          <p:cNvSpPr txBox="1"/>
          <p:nvPr>
            <p:ph type="title"/>
          </p:nvPr>
        </p:nvSpPr>
        <p:spPr>
          <a:xfrm>
            <a:off x="911225" y="705377"/>
            <a:ext cx="211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Questão02</a:t>
            </a:r>
            <a:endParaRPr sz="3600"/>
          </a:p>
        </p:txBody>
      </p:sp>
      <p:sp>
        <p:nvSpPr>
          <p:cNvPr id="116" name="Google Shape;116;g141971252dc_0_15"/>
          <p:cNvSpPr txBox="1"/>
          <p:nvPr/>
        </p:nvSpPr>
        <p:spPr>
          <a:xfrm>
            <a:off x="911234" y="1453405"/>
            <a:ext cx="4467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1971252dc_0_15"/>
          <p:cNvSpPr txBox="1"/>
          <p:nvPr/>
        </p:nvSpPr>
        <p:spPr>
          <a:xfrm>
            <a:off x="355900" y="1737975"/>
            <a:ext cx="1161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highlight>
                  <a:srgbClr val="FFFFFF"/>
                </a:highlight>
              </a:rPr>
              <a:t>#2. Construa a tabela mostrada abaixo. O título da mesma deve ser Shopping das Frutas S.A, no tamanho &lt;h3&gt; em negrito e itálico, com as características abaixo.</a:t>
            </a:r>
            <a:endParaRPr sz="2100"/>
          </a:p>
        </p:txBody>
      </p:sp>
      <p:pic>
        <p:nvPicPr>
          <p:cNvPr id="118" name="Google Shape;118;g141971252d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00" y="3034875"/>
            <a:ext cx="8626675" cy="3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82a972fc_1_0"/>
          <p:cNvSpPr txBox="1"/>
          <p:nvPr>
            <p:ph type="title"/>
          </p:nvPr>
        </p:nvSpPr>
        <p:spPr>
          <a:xfrm>
            <a:off x="501030" y="449932"/>
            <a:ext cx="9255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Resolução</a:t>
            </a:r>
            <a:endParaRPr/>
          </a:p>
        </p:txBody>
      </p:sp>
      <p:pic>
        <p:nvPicPr>
          <p:cNvPr id="124" name="Google Shape;124;g16482a972f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25" y="1146388"/>
            <a:ext cx="6564275" cy="51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482a972fc_1_6"/>
          <p:cNvSpPr txBox="1"/>
          <p:nvPr>
            <p:ph type="title"/>
          </p:nvPr>
        </p:nvSpPr>
        <p:spPr>
          <a:xfrm>
            <a:off x="1468405" y="2108282"/>
            <a:ext cx="9255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6482a972fc_1_6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16482a972f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425" y="0"/>
            <a:ext cx="122833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82a972fc_1_13"/>
          <p:cNvSpPr txBox="1"/>
          <p:nvPr>
            <p:ph type="title"/>
          </p:nvPr>
        </p:nvSpPr>
        <p:spPr>
          <a:xfrm>
            <a:off x="1468405" y="2108282"/>
            <a:ext cx="9255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6482a972fc_1_13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16482a972fc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50"/>
            <a:ext cx="12192000" cy="68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82a972fc_1_19"/>
          <p:cNvSpPr txBox="1"/>
          <p:nvPr>
            <p:ph type="title"/>
          </p:nvPr>
        </p:nvSpPr>
        <p:spPr>
          <a:xfrm>
            <a:off x="1468405" y="2108282"/>
            <a:ext cx="9255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482a972fc_1_19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16482a972fc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82a972fc_1_24"/>
          <p:cNvSpPr txBox="1"/>
          <p:nvPr>
            <p:ph type="title"/>
          </p:nvPr>
        </p:nvSpPr>
        <p:spPr>
          <a:xfrm>
            <a:off x="1468405" y="2108282"/>
            <a:ext cx="92553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6482a972fc_1_24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16482a972fc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326" y="0"/>
            <a:ext cx="1234625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1971252dc_0_23"/>
          <p:cNvSpPr txBox="1"/>
          <p:nvPr>
            <p:ph type="title"/>
          </p:nvPr>
        </p:nvSpPr>
        <p:spPr>
          <a:xfrm>
            <a:off x="911225" y="705377"/>
            <a:ext cx="211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Questão 3</a:t>
            </a:r>
            <a:endParaRPr sz="3600"/>
          </a:p>
        </p:txBody>
      </p:sp>
      <p:sp>
        <p:nvSpPr>
          <p:cNvPr id="158" name="Google Shape;158;g141971252dc_0_23"/>
          <p:cNvSpPr txBox="1"/>
          <p:nvPr/>
        </p:nvSpPr>
        <p:spPr>
          <a:xfrm>
            <a:off x="286800" y="1694050"/>
            <a:ext cx="1161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highlight>
                  <a:srgbClr val="FFFFFF"/>
                </a:highlight>
              </a:rPr>
              <a:t>#3. Construa um formulário com os componentes dentro de células de tabelas. Assim monte um formulário com o Título: Cadastro de Funcionários, com os campos: nomeFuncionario (campo de texto), idadeFuncionario(campo de texto), sexoFuncionario (combobox), enderecoFuncionario (campo de texto), UF(combobox com sigla de estados), telefoneFuncionario. Inserir também os botões salvar e limpar.  Obs1. Procurar embelezar o formulário sem exageros. Obs2. Usar CSS3 para formatações.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482a972fc_0_0"/>
          <p:cNvSpPr txBox="1"/>
          <p:nvPr>
            <p:ph type="title"/>
          </p:nvPr>
        </p:nvSpPr>
        <p:spPr>
          <a:xfrm>
            <a:off x="664225" y="574602"/>
            <a:ext cx="211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Resolução</a:t>
            </a:r>
            <a:endParaRPr sz="3600"/>
          </a:p>
        </p:txBody>
      </p:sp>
      <p:pic>
        <p:nvPicPr>
          <p:cNvPr id="164" name="Google Shape;164;g16482a972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574600"/>
            <a:ext cx="5902142" cy="5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482a972fc_0_41"/>
          <p:cNvSpPr txBox="1"/>
          <p:nvPr>
            <p:ph type="title"/>
          </p:nvPr>
        </p:nvSpPr>
        <p:spPr>
          <a:xfrm>
            <a:off x="664225" y="574602"/>
            <a:ext cx="211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Resolução</a:t>
            </a:r>
            <a:endParaRPr sz="3600"/>
          </a:p>
        </p:txBody>
      </p:sp>
      <p:pic>
        <p:nvPicPr>
          <p:cNvPr id="170" name="Google Shape;170;g16482a972f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25" y="166525"/>
            <a:ext cx="4340425" cy="6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911225" y="705375"/>
            <a:ext cx="482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Agenda da Apresentação</a:t>
            </a:r>
            <a:endParaRPr sz="3600"/>
          </a:p>
        </p:txBody>
      </p:sp>
      <p:sp>
        <p:nvSpPr>
          <p:cNvPr id="57" name="Google Shape;57;p2"/>
          <p:cNvSpPr txBox="1"/>
          <p:nvPr/>
        </p:nvSpPr>
        <p:spPr>
          <a:xfrm>
            <a:off x="841725" y="1718050"/>
            <a:ext cx="36480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125">
            <a:spAutoFit/>
          </a:bodyPr>
          <a:lstStyle/>
          <a:p>
            <a:pPr indent="-584200" lvl="0" marL="596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Apresentação da questão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584200" lvl="0" marL="59626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Resolução da questão 1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584200" lvl="0" marL="59626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Apresentação da questão 2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584200" lvl="0" marL="59626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Resolução da questão 2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584200" lvl="0" marL="59626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Apresentação da questão 3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584200" lvl="0" marL="596265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Resolução da questão 3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6482a972f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25" y="77625"/>
            <a:ext cx="8067551" cy="67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6482a972fc_0_7"/>
          <p:cNvSpPr txBox="1"/>
          <p:nvPr>
            <p:ph type="title"/>
          </p:nvPr>
        </p:nvSpPr>
        <p:spPr>
          <a:xfrm>
            <a:off x="452275" y="514050"/>
            <a:ext cx="1212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HTML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6482a972f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88" y="76200"/>
            <a:ext cx="7617237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6482a972f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13" y="76200"/>
            <a:ext cx="10895285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482a972fc_0_24"/>
          <p:cNvSpPr txBox="1"/>
          <p:nvPr>
            <p:ph type="title"/>
          </p:nvPr>
        </p:nvSpPr>
        <p:spPr>
          <a:xfrm>
            <a:off x="739925" y="589725"/>
            <a:ext cx="774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CSS</a:t>
            </a:r>
            <a:endParaRPr sz="3600"/>
          </a:p>
        </p:txBody>
      </p:sp>
      <p:pic>
        <p:nvPicPr>
          <p:cNvPr id="192" name="Google Shape;192;g16482a972f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163" y="76200"/>
            <a:ext cx="7797684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911225" y="705377"/>
            <a:ext cx="211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Questão 1</a:t>
            </a:r>
            <a:endParaRPr sz="3600"/>
          </a:p>
        </p:txBody>
      </p:sp>
      <p:sp>
        <p:nvSpPr>
          <p:cNvPr id="63" name="Google Shape;63;p3"/>
          <p:cNvSpPr txBox="1"/>
          <p:nvPr/>
        </p:nvSpPr>
        <p:spPr>
          <a:xfrm>
            <a:off x="286800" y="1914525"/>
            <a:ext cx="11618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02124"/>
                </a:solidFill>
                <a:highlight>
                  <a:srgbClr val="FFFFFF"/>
                </a:highlight>
              </a:rPr>
              <a:t>#1. Construa uma página com 3 frames baseado na atividade sobre frames, a temática será loja de produtos infantis. As imagens podem ser baixadas no site: </a:t>
            </a:r>
            <a:r>
              <a:rPr lang="en-US" sz="2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https://pixabay.com/pt/</a:t>
            </a:r>
            <a:r>
              <a:rPr lang="en-US" sz="2100">
                <a:solidFill>
                  <a:srgbClr val="202124"/>
                </a:solidFill>
                <a:highlight>
                  <a:srgbClr val="FFFFFF"/>
                </a:highlight>
              </a:rPr>
              <a:t>. Obs1. Um frame será o menu de opções, outro a barra inferior com informações sobre o negócio fictício e o outro será onde serão mostradas as informações ao serem clicadas. Obs2. O layout do frame a equipe escolhe em comum acordo. </a:t>
            </a:r>
            <a:r>
              <a:rPr lang="en-US" sz="2100">
                <a:solidFill>
                  <a:srgbClr val="202124"/>
                </a:solidFill>
                <a:highlight>
                  <a:srgbClr val="FFFFFF"/>
                </a:highlight>
              </a:rPr>
              <a:t>Obs 3.</a:t>
            </a:r>
            <a:r>
              <a:rPr lang="en-US" sz="2100">
                <a:solidFill>
                  <a:srgbClr val="202124"/>
                </a:solidFill>
                <a:highlight>
                  <a:srgbClr val="FFFFFF"/>
                </a:highlight>
              </a:rPr>
              <a:t> Usar CSS3 para as formatações.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41971252dc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11887202" cy="55002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41971252dc_4_10"/>
          <p:cNvSpPr txBox="1"/>
          <p:nvPr>
            <p:ph type="title"/>
          </p:nvPr>
        </p:nvSpPr>
        <p:spPr>
          <a:xfrm>
            <a:off x="664225" y="574602"/>
            <a:ext cx="2110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Resolução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41971252dc_4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" y="1972775"/>
            <a:ext cx="10273026" cy="48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41971252dc_4_3"/>
          <p:cNvSpPr txBox="1"/>
          <p:nvPr/>
        </p:nvSpPr>
        <p:spPr>
          <a:xfrm>
            <a:off x="0" y="574775"/>
            <a:ext cx="54342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800">
                <a:solidFill>
                  <a:srgbClr val="202124"/>
                </a:solidFill>
                <a:highlight>
                  <a:schemeClr val="lt1"/>
                </a:highlight>
              </a:rPr>
              <a:t>Um frame será o menu de opções</a:t>
            </a:r>
            <a:endParaRPr b="1"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800">
                <a:solidFill>
                  <a:srgbClr val="202124"/>
                </a:solidFill>
                <a:highlight>
                  <a:schemeClr val="lt1"/>
                </a:highlight>
              </a:rPr>
              <a:t>Outro a barra inferior com informações sobre o negócio fictício</a:t>
            </a:r>
            <a:endParaRPr b="1" sz="18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800">
                <a:solidFill>
                  <a:srgbClr val="202124"/>
                </a:solidFill>
                <a:highlight>
                  <a:schemeClr val="lt1"/>
                </a:highlight>
              </a:rPr>
              <a:t>outro será onde serão mostradas as informações ao serem clicadas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41971252dc_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5" y="1314775"/>
            <a:ext cx="9768374" cy="46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41971252dc_4_18"/>
          <p:cNvSpPr txBox="1"/>
          <p:nvPr>
            <p:ph type="title"/>
          </p:nvPr>
        </p:nvSpPr>
        <p:spPr>
          <a:xfrm>
            <a:off x="664225" y="574602"/>
            <a:ext cx="2110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frame.html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1971252dc_4_25"/>
          <p:cNvSpPr txBox="1"/>
          <p:nvPr>
            <p:ph type="title"/>
          </p:nvPr>
        </p:nvSpPr>
        <p:spPr>
          <a:xfrm>
            <a:off x="649700" y="981427"/>
            <a:ext cx="2110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menu</a:t>
            </a:r>
            <a:r>
              <a:rPr lang="en-US" sz="2400"/>
              <a:t>.html</a:t>
            </a:r>
            <a:endParaRPr sz="2400"/>
          </a:p>
        </p:txBody>
      </p:sp>
      <p:pic>
        <p:nvPicPr>
          <p:cNvPr id="87" name="Google Shape;87;g141971252dc_4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0" y="2029575"/>
            <a:ext cx="4815125" cy="2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41971252dc_4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325" y="2029575"/>
            <a:ext cx="4259600" cy="472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41971252dc_4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9000" y="1109200"/>
            <a:ext cx="2844525" cy="564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1971252dc_4_40"/>
          <p:cNvSpPr txBox="1"/>
          <p:nvPr>
            <p:ph type="title"/>
          </p:nvPr>
        </p:nvSpPr>
        <p:spPr>
          <a:xfrm>
            <a:off x="649700" y="981427"/>
            <a:ext cx="2110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info</a:t>
            </a:r>
            <a:r>
              <a:rPr lang="en-US" sz="2400"/>
              <a:t>.html</a:t>
            </a:r>
            <a:endParaRPr sz="2400"/>
          </a:p>
        </p:txBody>
      </p:sp>
      <p:pic>
        <p:nvPicPr>
          <p:cNvPr id="95" name="Google Shape;95;g141971252dc_4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" y="1666882"/>
            <a:ext cx="50673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41971252dc_4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82a972fc_2_1"/>
          <p:cNvSpPr txBox="1"/>
          <p:nvPr>
            <p:ph type="title"/>
          </p:nvPr>
        </p:nvSpPr>
        <p:spPr>
          <a:xfrm>
            <a:off x="649700" y="981427"/>
            <a:ext cx="2110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produtos</a:t>
            </a:r>
            <a:r>
              <a:rPr lang="en-US" sz="2400"/>
              <a:t>.html</a:t>
            </a:r>
            <a:endParaRPr sz="2400"/>
          </a:p>
        </p:txBody>
      </p:sp>
      <p:pic>
        <p:nvPicPr>
          <p:cNvPr id="102" name="Google Shape;102;g16482a972fc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4325"/>
            <a:ext cx="7367100" cy="4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6482a972fc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1900" y="152400"/>
            <a:ext cx="4016737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2022-10-10T13:00:08Z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