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80" r:id="rId3"/>
  </p:sldIdLst>
  <p:sldSz cx="7559675" cy="10691495"/>
  <p:notesSz cx="6858000" cy="9144000"/>
  <p:defaultTextStyle>
    <a:defPPr>
      <a:defRPr lang="fr-FR"/>
    </a:defPPr>
    <a:lvl1pPr marL="0" algn="l" defTabSz="43624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1pPr>
    <a:lvl2pPr marL="436245" algn="l" defTabSz="43624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2pPr>
    <a:lvl3pPr marL="872490" algn="l" defTabSz="43624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3pPr>
    <a:lvl4pPr marL="1309370" algn="l" defTabSz="43624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4pPr>
    <a:lvl5pPr marL="1745615" algn="l" defTabSz="43624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5pPr>
    <a:lvl6pPr marL="2181860" algn="l" defTabSz="43624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6pPr>
    <a:lvl7pPr marL="2618105" algn="l" defTabSz="43624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7pPr>
    <a:lvl8pPr marL="3054350" algn="l" defTabSz="43624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8pPr>
    <a:lvl9pPr marL="3491230" algn="l" defTabSz="436245" rtl="0" eaLnBrk="1" latinLnBrk="0" hangingPunct="1">
      <a:defRPr sz="17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7692"/>
    <a:srgbClr val="D3BB92"/>
    <a:srgbClr val="1E2644"/>
    <a:srgbClr val="CFDDE4"/>
    <a:srgbClr val="101835"/>
    <a:srgbClr val="CED9E2"/>
    <a:srgbClr val="01B0F1"/>
    <a:srgbClr val="2B2C31"/>
    <a:srgbClr val="43464F"/>
    <a:srgbClr val="E9C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5" autoAdjust="0"/>
    <p:restoredTop sz="96366" autoAdjust="0"/>
  </p:normalViewPr>
  <p:slideViewPr>
    <p:cSldViewPr snapToGrid="0" snapToObjects="1" showGuides="1">
      <p:cViewPr varScale="1">
        <p:scale>
          <a:sx n="72" d="100"/>
          <a:sy n="72" d="100"/>
        </p:scale>
        <p:origin x="1416" y="60"/>
      </p:cViewPr>
      <p:guideLst>
        <p:guide orient="horz" pos="3368"/>
        <p:guide pos="23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60E9244-D9A2-4948-A8B9-545C195C42FF}" type="datetimeFigureOut">
              <a:rPr lang="ar-MA" smtClean="0"/>
            </a:fld>
            <a:endParaRPr lang="a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D016160-EAAB-42DA-81FB-BDD86292C248}" type="slidenum">
              <a:rPr lang="ar-MA" smtClean="0"/>
            </a:fld>
            <a:endParaRPr lang="ar-M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72490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1pPr>
    <a:lvl2pPr marL="436245" algn="l" defTabSz="872490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2pPr>
    <a:lvl3pPr marL="872490" algn="l" defTabSz="872490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3pPr>
    <a:lvl4pPr marL="1309370" algn="l" defTabSz="872490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4pPr>
    <a:lvl5pPr marL="1745615" algn="l" defTabSz="872490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5pPr>
    <a:lvl6pPr marL="2181860" algn="l" defTabSz="872490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6pPr>
    <a:lvl7pPr marL="2618105" algn="l" defTabSz="872490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7pPr>
    <a:lvl8pPr marL="3054350" algn="l" defTabSz="872490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8pPr>
    <a:lvl9pPr marL="3491230" algn="l" defTabSz="872490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dirty="0">
                <a:solidFill>
                  <a:srgbClr val="909090"/>
                </a:solidFill>
                <a:effectLst/>
                <a:latin typeface="Roboto" panose="02000000000000000000" pitchFamily="2" charset="0"/>
              </a:rPr>
              <a:t>Copyright © www.free-cv-design.com</a:t>
            </a:r>
            <a:endParaRPr lang="en-US" b="0" i="0" dirty="0">
              <a:solidFill>
                <a:srgbClr val="90909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16160-EAAB-42DA-81FB-BDD86292C248}" type="slidenum">
              <a:rPr lang="ar-MA" smtClean="0"/>
            </a:fld>
            <a:endParaRPr lang="ar-M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66977" y="3321395"/>
            <a:ext cx="6425724" cy="2291809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133952" y="6058696"/>
            <a:ext cx="5291773" cy="2732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3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5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4533180" y="668240"/>
            <a:ext cx="1406940" cy="14218627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312362" y="668240"/>
            <a:ext cx="4094824" cy="1421862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97162" y="6870482"/>
            <a:ext cx="6425724" cy="2123513"/>
          </a:xfrm>
        </p:spPr>
        <p:txBody>
          <a:bodyPr anchor="t"/>
          <a:lstStyle>
            <a:lvl1pPr algn="l">
              <a:defRPr sz="3695" b="1" cap="all"/>
            </a:lvl1pPr>
          </a:lstStyle>
          <a:p>
            <a:r>
              <a:rPr lang="fr-FR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97162" y="4531647"/>
            <a:ext cx="6425724" cy="2338835"/>
          </a:xfrm>
        </p:spPr>
        <p:txBody>
          <a:bodyPr anchor="b"/>
          <a:lstStyle>
            <a:lvl1pPr marL="0" indent="0">
              <a:buNone/>
              <a:defRPr sz="1845">
                <a:solidFill>
                  <a:schemeClr val="tx1">
                    <a:tint val="75000"/>
                  </a:schemeClr>
                </a:solidFill>
              </a:defRPr>
            </a:lvl1pPr>
            <a:lvl2pPr marL="4222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844550" indent="0">
              <a:buNone/>
              <a:defRPr sz="1480">
                <a:solidFill>
                  <a:schemeClr val="tx1">
                    <a:tint val="75000"/>
                  </a:schemeClr>
                </a:solidFill>
              </a:defRPr>
            </a:lvl3pPr>
            <a:lvl4pPr marL="1266190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4pPr>
            <a:lvl5pPr marL="1688465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5pPr>
            <a:lvl6pPr marL="2110740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6pPr>
            <a:lvl7pPr marL="2533015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7pPr>
            <a:lvl8pPr marL="2955290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8pPr>
            <a:lvl9pPr marL="3376930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12362" y="3888158"/>
            <a:ext cx="2750882" cy="10998707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189238" y="3888158"/>
            <a:ext cx="2750882" cy="10998707"/>
          </a:xfr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5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7985" y="428168"/>
            <a:ext cx="6803708" cy="178196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77984" y="2393285"/>
            <a:ext cx="3340169" cy="99740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4550" indent="0">
              <a:buNone/>
              <a:defRPr sz="1660" b="1"/>
            </a:lvl3pPr>
            <a:lvl4pPr marL="1266190" indent="0">
              <a:buNone/>
              <a:defRPr sz="1480" b="1"/>
            </a:lvl4pPr>
            <a:lvl5pPr marL="1688465" indent="0">
              <a:buNone/>
              <a:defRPr sz="1480" b="1"/>
            </a:lvl5pPr>
            <a:lvl6pPr marL="2110740" indent="0">
              <a:buNone/>
              <a:defRPr sz="1480" b="1"/>
            </a:lvl6pPr>
            <a:lvl7pPr marL="2533015" indent="0">
              <a:buNone/>
              <a:defRPr sz="1480" b="1"/>
            </a:lvl7pPr>
            <a:lvl8pPr marL="2955290" indent="0">
              <a:buNone/>
              <a:defRPr sz="1480" b="1"/>
            </a:lvl8pPr>
            <a:lvl9pPr marL="3376930" indent="0">
              <a:buNone/>
              <a:defRPr sz="148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377984" y="3390692"/>
            <a:ext cx="3340169" cy="6160168"/>
          </a:xfrm>
        </p:spPr>
        <p:txBody>
          <a:bodyPr/>
          <a:lstStyle>
            <a:lvl1pPr>
              <a:defRPr sz="2215"/>
            </a:lvl1pPr>
            <a:lvl2pPr>
              <a:defRPr sz="1845"/>
            </a:lvl2pPr>
            <a:lvl3pPr>
              <a:defRPr sz="1660"/>
            </a:lvl3pPr>
            <a:lvl4pPr>
              <a:defRPr sz="1480"/>
            </a:lvl4pPr>
            <a:lvl5pPr>
              <a:defRPr sz="1480"/>
            </a:lvl5pPr>
            <a:lvl6pPr>
              <a:defRPr sz="1480"/>
            </a:lvl6pPr>
            <a:lvl7pPr>
              <a:defRPr sz="1480"/>
            </a:lvl7pPr>
            <a:lvl8pPr>
              <a:defRPr sz="1480"/>
            </a:lvl8pPr>
            <a:lvl9pPr>
              <a:defRPr sz="148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40213" y="2393285"/>
            <a:ext cx="3341481" cy="997407"/>
          </a:xfrm>
        </p:spPr>
        <p:txBody>
          <a:bodyPr anchor="b"/>
          <a:lstStyle>
            <a:lvl1pPr marL="0" indent="0">
              <a:buNone/>
              <a:defRPr sz="2215" b="1"/>
            </a:lvl1pPr>
            <a:lvl2pPr marL="422275" indent="0">
              <a:buNone/>
              <a:defRPr sz="1845" b="1"/>
            </a:lvl2pPr>
            <a:lvl3pPr marL="844550" indent="0">
              <a:buNone/>
              <a:defRPr sz="1660" b="1"/>
            </a:lvl3pPr>
            <a:lvl4pPr marL="1266190" indent="0">
              <a:buNone/>
              <a:defRPr sz="1480" b="1"/>
            </a:lvl4pPr>
            <a:lvl5pPr marL="1688465" indent="0">
              <a:buNone/>
              <a:defRPr sz="1480" b="1"/>
            </a:lvl5pPr>
            <a:lvl6pPr marL="2110740" indent="0">
              <a:buNone/>
              <a:defRPr sz="1480" b="1"/>
            </a:lvl6pPr>
            <a:lvl7pPr marL="2533015" indent="0">
              <a:buNone/>
              <a:defRPr sz="1480" b="1"/>
            </a:lvl7pPr>
            <a:lvl8pPr marL="2955290" indent="0">
              <a:buNone/>
              <a:defRPr sz="1480" b="1"/>
            </a:lvl8pPr>
            <a:lvl9pPr marL="3376930" indent="0">
              <a:buNone/>
              <a:defRPr sz="1480" b="1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3840213" y="3390692"/>
            <a:ext cx="3341481" cy="6160168"/>
          </a:xfrm>
        </p:spPr>
        <p:txBody>
          <a:bodyPr/>
          <a:lstStyle>
            <a:lvl1pPr>
              <a:defRPr sz="2215"/>
            </a:lvl1pPr>
            <a:lvl2pPr>
              <a:defRPr sz="1845"/>
            </a:lvl2pPr>
            <a:lvl3pPr>
              <a:defRPr sz="1660"/>
            </a:lvl3pPr>
            <a:lvl4pPr>
              <a:defRPr sz="1480"/>
            </a:lvl4pPr>
            <a:lvl5pPr>
              <a:defRPr sz="1480"/>
            </a:lvl5pPr>
            <a:lvl6pPr>
              <a:defRPr sz="1480"/>
            </a:lvl6pPr>
            <a:lvl7pPr>
              <a:defRPr sz="1480"/>
            </a:lvl7pPr>
            <a:lvl8pPr>
              <a:defRPr sz="1480"/>
            </a:lvl8pPr>
            <a:lvl9pPr>
              <a:defRPr sz="148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77987" y="425692"/>
            <a:ext cx="2487081" cy="1811669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fr-FR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955623" y="425694"/>
            <a:ext cx="4226068" cy="9125166"/>
          </a:xfrm>
        </p:spPr>
        <p:txBody>
          <a:bodyPr/>
          <a:lstStyle>
            <a:lvl1pPr>
              <a:defRPr sz="2955"/>
            </a:lvl1pPr>
            <a:lvl2pPr>
              <a:defRPr sz="2585"/>
            </a:lvl2pPr>
            <a:lvl3pPr>
              <a:defRPr sz="2215"/>
            </a:lvl3pPr>
            <a:lvl4pPr>
              <a:defRPr sz="1845"/>
            </a:lvl4pPr>
            <a:lvl5pPr>
              <a:defRPr sz="1845"/>
            </a:lvl5pPr>
            <a:lvl6pPr>
              <a:defRPr sz="1845"/>
            </a:lvl6pPr>
            <a:lvl7pPr>
              <a:defRPr sz="1845"/>
            </a:lvl7pPr>
            <a:lvl8pPr>
              <a:defRPr sz="1845"/>
            </a:lvl8pPr>
            <a:lvl9pPr>
              <a:defRPr sz="1845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377987" y="2237362"/>
            <a:ext cx="2487081" cy="7313498"/>
          </a:xfrm>
        </p:spPr>
        <p:txBody>
          <a:bodyPr/>
          <a:lstStyle>
            <a:lvl1pPr marL="0" indent="0">
              <a:buNone/>
              <a:defRPr sz="1295"/>
            </a:lvl1pPr>
            <a:lvl2pPr marL="422275" indent="0">
              <a:buNone/>
              <a:defRPr sz="1110"/>
            </a:lvl2pPr>
            <a:lvl3pPr marL="844550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740" indent="0">
              <a:buNone/>
              <a:defRPr sz="830"/>
            </a:lvl6pPr>
            <a:lvl7pPr marL="2533015" indent="0">
              <a:buNone/>
              <a:defRPr sz="830"/>
            </a:lvl7pPr>
            <a:lvl8pPr marL="2955290" indent="0">
              <a:buNone/>
              <a:defRPr sz="830"/>
            </a:lvl8pPr>
            <a:lvl9pPr marL="3376930" indent="0">
              <a:buNone/>
              <a:defRPr sz="83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481749" y="7484270"/>
            <a:ext cx="4535805" cy="883561"/>
          </a:xfrm>
        </p:spPr>
        <p:txBody>
          <a:bodyPr anchor="b"/>
          <a:lstStyle>
            <a:lvl1pPr algn="l">
              <a:defRPr sz="1845" b="1"/>
            </a:lvl1pPr>
          </a:lstStyle>
          <a:p>
            <a:r>
              <a:rPr lang="fr-FR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</p:spPr>
        <p:txBody>
          <a:bodyPr/>
          <a:lstStyle>
            <a:lvl1pPr marL="0" indent="0">
              <a:buNone/>
              <a:defRPr sz="2955"/>
            </a:lvl1pPr>
            <a:lvl2pPr marL="422275" indent="0">
              <a:buNone/>
              <a:defRPr sz="2585"/>
            </a:lvl2pPr>
            <a:lvl3pPr marL="844550" indent="0">
              <a:buNone/>
              <a:defRPr sz="2215"/>
            </a:lvl3pPr>
            <a:lvl4pPr marL="1266190" indent="0">
              <a:buNone/>
              <a:defRPr sz="1845"/>
            </a:lvl4pPr>
            <a:lvl5pPr marL="1688465" indent="0">
              <a:buNone/>
              <a:defRPr sz="1845"/>
            </a:lvl5pPr>
            <a:lvl6pPr marL="2110740" indent="0">
              <a:buNone/>
              <a:defRPr sz="1845"/>
            </a:lvl6pPr>
            <a:lvl7pPr marL="2533015" indent="0">
              <a:buNone/>
              <a:defRPr sz="1845"/>
            </a:lvl7pPr>
            <a:lvl8pPr marL="2955290" indent="0">
              <a:buNone/>
              <a:defRPr sz="1845"/>
            </a:lvl8pPr>
            <a:lvl9pPr marL="3376930" indent="0">
              <a:buNone/>
              <a:defRPr sz="1845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1749" y="8367829"/>
            <a:ext cx="4535805" cy="1254803"/>
          </a:xfrm>
        </p:spPr>
        <p:txBody>
          <a:bodyPr/>
          <a:lstStyle>
            <a:lvl1pPr marL="0" indent="0">
              <a:buNone/>
              <a:defRPr sz="1295"/>
            </a:lvl1pPr>
            <a:lvl2pPr marL="422275" indent="0">
              <a:buNone/>
              <a:defRPr sz="1110"/>
            </a:lvl2pPr>
            <a:lvl3pPr marL="844550" indent="0">
              <a:buNone/>
              <a:defRPr sz="925"/>
            </a:lvl3pPr>
            <a:lvl4pPr marL="1266190" indent="0">
              <a:buNone/>
              <a:defRPr sz="830"/>
            </a:lvl4pPr>
            <a:lvl5pPr marL="1688465" indent="0">
              <a:buNone/>
              <a:defRPr sz="830"/>
            </a:lvl5pPr>
            <a:lvl6pPr marL="2110740" indent="0">
              <a:buNone/>
              <a:defRPr sz="830"/>
            </a:lvl6pPr>
            <a:lvl7pPr marL="2533015" indent="0">
              <a:buNone/>
              <a:defRPr sz="830"/>
            </a:lvl7pPr>
            <a:lvl8pPr marL="2955290" indent="0">
              <a:buNone/>
              <a:defRPr sz="830"/>
            </a:lvl8pPr>
            <a:lvl9pPr marL="3376930" indent="0">
              <a:buNone/>
              <a:defRPr sz="830"/>
            </a:lvl9pPr>
          </a:lstStyle>
          <a:p>
            <a:pPr lvl="0"/>
            <a:r>
              <a:rPr lang="fr-FR"/>
              <a:t>Cliquez pour modifier les styles du texte du masque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7985" y="428168"/>
            <a:ext cx="6803708" cy="178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7985" y="2494759"/>
            <a:ext cx="6803708" cy="705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7985" y="9909730"/>
            <a:ext cx="1763924" cy="569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2890" y="9909730"/>
            <a:ext cx="2393897" cy="569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17768" y="9909730"/>
            <a:ext cx="1763924" cy="569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</a:fld>
            <a:endParaRPr lang="fr-FR"/>
          </a:p>
        </p:txBody>
      </p:sp>
      <p:sp>
        <p:nvSpPr>
          <p:cNvPr id="8" name="TextBox 7"/>
          <p:cNvSpPr txBox="1"/>
          <p:nvPr userDrawn="1"/>
        </p:nvSpPr>
        <p:spPr>
          <a:xfrm>
            <a:off x="2317" y="10706295"/>
            <a:ext cx="7557358" cy="621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Copyright © www.free-cv-design.com</a:t>
            </a:r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pPr algn="ctr"/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2275" rtl="0" eaLnBrk="1" latinLnBrk="0" hangingPunct="1">
        <a:spcBef>
          <a:spcPct val="0"/>
        </a:spcBef>
        <a:buNone/>
        <a:defRPr sz="4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865" indent="-316865" algn="l" defTabSz="422275" rtl="0" eaLnBrk="1" latinLnBrk="0" hangingPunct="1">
        <a:spcBef>
          <a:spcPct val="20000"/>
        </a:spcBef>
        <a:buFont typeface="Arial" panose="020B0604020202020204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4160" algn="l" defTabSz="422275" rtl="0" eaLnBrk="1" latinLnBrk="0" hangingPunct="1">
        <a:spcBef>
          <a:spcPct val="20000"/>
        </a:spcBef>
        <a:buFont typeface="Arial" panose="020B0604020202020204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370" indent="-210820" algn="l" defTabSz="422275" rtl="0" eaLnBrk="1" latinLnBrk="0" hangingPunct="1">
        <a:spcBef>
          <a:spcPct val="20000"/>
        </a:spcBef>
        <a:buFont typeface="Arial" panose="020B0604020202020204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645" indent="-210820" algn="l" defTabSz="422275" rtl="0" eaLnBrk="1" latinLnBrk="0" hangingPunct="1">
        <a:spcBef>
          <a:spcPct val="20000"/>
        </a:spcBef>
        <a:buFont typeface="Arial" panose="020B0604020202020204"/>
        <a:buChar char="–"/>
        <a:defRPr sz="1845" kern="1200">
          <a:solidFill>
            <a:schemeClr val="tx1"/>
          </a:solidFill>
          <a:latin typeface="+mn-lt"/>
          <a:ea typeface="+mn-ea"/>
          <a:cs typeface="+mn-cs"/>
        </a:defRPr>
      </a:lvl4pPr>
      <a:lvl5pPr marL="1899920" indent="-210820" algn="l" defTabSz="422275" rtl="0" eaLnBrk="1" latinLnBrk="0" hangingPunct="1">
        <a:spcBef>
          <a:spcPct val="20000"/>
        </a:spcBef>
        <a:buFont typeface="Arial" panose="020B0604020202020204"/>
        <a:buChar char="»"/>
        <a:defRPr sz="1845" kern="1200">
          <a:solidFill>
            <a:schemeClr val="tx1"/>
          </a:solidFill>
          <a:latin typeface="+mn-lt"/>
          <a:ea typeface="+mn-ea"/>
          <a:cs typeface="+mn-cs"/>
        </a:defRPr>
      </a:lvl5pPr>
      <a:lvl6pPr marL="2321560" indent="-210820" algn="l" defTabSz="422275" rtl="0" eaLnBrk="1" latinLnBrk="0" hangingPunct="1">
        <a:spcBef>
          <a:spcPct val="20000"/>
        </a:spcBef>
        <a:buFont typeface="Arial" panose="020B0604020202020204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indent="-210820" algn="l" defTabSz="422275" rtl="0" eaLnBrk="1" latinLnBrk="0" hangingPunct="1">
        <a:spcBef>
          <a:spcPct val="20000"/>
        </a:spcBef>
        <a:buFont typeface="Arial" panose="020B0604020202020204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7pPr>
      <a:lvl8pPr marL="3166110" indent="-210820" algn="l" defTabSz="422275" rtl="0" eaLnBrk="1" latinLnBrk="0" hangingPunct="1">
        <a:spcBef>
          <a:spcPct val="20000"/>
        </a:spcBef>
        <a:buFont typeface="Arial" panose="020B0604020202020204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8pPr>
      <a:lvl9pPr marL="3588385" indent="-210820" algn="l" defTabSz="422275" rtl="0" eaLnBrk="1" latinLnBrk="0" hangingPunct="1">
        <a:spcBef>
          <a:spcPct val="20000"/>
        </a:spcBef>
        <a:buFont typeface="Arial" panose="020B0604020202020204"/>
        <a:buChar char="•"/>
        <a:defRPr sz="18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2227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1pPr>
      <a:lvl2pPr marL="422275" algn="l" defTabSz="42227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2pPr>
      <a:lvl3pPr marL="844550" algn="l" defTabSz="42227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266190" algn="l" defTabSz="42227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688465" algn="l" defTabSz="42227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2110740" algn="l" defTabSz="42227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533015" algn="l" defTabSz="42227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955290" algn="l" defTabSz="42227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3376930" algn="l" defTabSz="422275" rtl="0" eaLnBrk="1" latinLnBrk="0" hangingPunct="1"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"/>
            <a:ext cx="2475672" cy="10691813"/>
          </a:xfrm>
          <a:prstGeom prst="rect">
            <a:avLst/>
          </a:prstGeom>
          <a:solidFill>
            <a:srgbClr val="5676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55"/>
          </a:p>
        </p:txBody>
      </p:sp>
      <p:sp>
        <p:nvSpPr>
          <p:cNvPr id="122" name="Rectangle 121"/>
          <p:cNvSpPr/>
          <p:nvPr/>
        </p:nvSpPr>
        <p:spPr>
          <a:xfrm>
            <a:off x="-1765" y="8810621"/>
            <a:ext cx="1656000" cy="356400"/>
          </a:xfrm>
          <a:prstGeom prst="rect">
            <a:avLst/>
          </a:prstGeom>
          <a:solidFill>
            <a:srgbClr val="D3BB9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8735">
              <a:lnSpc>
                <a:spcPct val="107000"/>
              </a:lnSpc>
              <a:spcAft>
                <a:spcPts val="740"/>
              </a:spcAft>
            </a:pPr>
            <a:r>
              <a:rPr lang="en-US" sz="1800" b="1" dirty="0">
                <a:solidFill>
                  <a:srgbClr val="1E264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HOBBIES</a:t>
            </a:r>
            <a:endParaRPr lang="fr-FR" sz="1800" b="1" dirty="0">
              <a:solidFill>
                <a:srgbClr val="1E264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-1765" y="7350368"/>
            <a:ext cx="1656000" cy="356400"/>
          </a:xfrm>
          <a:prstGeom prst="rect">
            <a:avLst/>
          </a:prstGeom>
          <a:solidFill>
            <a:srgbClr val="D3BB9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740"/>
              </a:spcAft>
              <a:buSzPct val="150000"/>
            </a:pPr>
            <a:r>
              <a:rPr lang="en-US" sz="1800" b="1" dirty="0">
                <a:solidFill>
                  <a:srgbClr val="1E264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LANGUAGES</a:t>
            </a:r>
            <a:endParaRPr lang="ar-MA" sz="1800" b="1" dirty="0">
              <a:solidFill>
                <a:srgbClr val="1E2644"/>
              </a:solidFill>
              <a:ea typeface="Open Sans" panose="020B0606030504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91535" y="81423"/>
            <a:ext cx="4989315" cy="5761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9496" tIns="44748" rIns="89496" bIns="44748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80000"/>
              </a:lnSpc>
            </a:pPr>
            <a:r>
              <a:rPr lang="fr-FR" sz="3600" b="1" dirty="0">
                <a:solidFill>
                  <a:srgbClr val="56769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Jordan</a:t>
            </a:r>
            <a:r>
              <a:rPr lang="fr-FR" sz="36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Fozing</a:t>
            </a:r>
            <a:endParaRPr lang="fr-FR" sz="3600" b="1" dirty="0">
              <a:solidFill>
                <a:schemeClr val="tx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6" name="Text Box 5"/>
          <p:cNvSpPr txBox="1">
            <a:spLocks noChangeArrowheads="1"/>
          </p:cNvSpPr>
          <p:nvPr/>
        </p:nvSpPr>
        <p:spPr bwMode="auto">
          <a:xfrm>
            <a:off x="156250" y="3869358"/>
            <a:ext cx="2184303" cy="3340490"/>
          </a:xfrm>
          <a:prstGeom prst="rect">
            <a:avLst/>
          </a:prstGeom>
          <a:noFill/>
          <a:ln>
            <a:noFill/>
          </a:ln>
        </p:spPr>
        <p:txBody>
          <a:bodyPr vert="horz" wrap="square" lIns="89496" tIns="44748" rIns="89496" bIns="44748" numCol="1" anchor="t" anchorCtr="0" compatLnSpc="1">
            <a:spAutoFit/>
          </a:bodyPr>
          <a:lstStyle/>
          <a:p>
            <a:pPr algn="just"/>
            <a:r>
              <a:rPr lang="en-US" sz="132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Describe in a few lines your career path, your key skills for the position and your career goals. This is actually an introduction to your cover letter. Describe in a few lines your career path, your key skills for the position and your career goals. This is actually an introduction to your cover letter. Describe in a few lines your career path, your key skills for the position and your career goals. This is actually an introduction……</a:t>
            </a:r>
            <a:endParaRPr lang="fr-FR" sz="132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-1765" y="3421091"/>
            <a:ext cx="1656000" cy="356400"/>
          </a:xfrm>
          <a:prstGeom prst="rect">
            <a:avLst/>
          </a:prstGeom>
          <a:solidFill>
            <a:srgbClr val="D3BB9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740"/>
              </a:spcAft>
              <a:buSzPct val="150000"/>
            </a:pPr>
            <a:r>
              <a:rPr lang="en-US" sz="1800" b="1" dirty="0">
                <a:solidFill>
                  <a:srgbClr val="1E264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ar-MA" sz="1800" b="1" dirty="0">
              <a:solidFill>
                <a:srgbClr val="1E2644"/>
              </a:solidFill>
              <a:ea typeface="Open Sans" panose="020B0606030504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475672" y="6891758"/>
            <a:ext cx="1728000" cy="356400"/>
          </a:xfrm>
          <a:prstGeom prst="rect">
            <a:avLst/>
          </a:prstGeom>
          <a:solidFill>
            <a:srgbClr val="CFDDE4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1E264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SKILLS</a:t>
            </a:r>
            <a:endParaRPr lang="fr-FR" sz="1800" b="1" dirty="0">
              <a:solidFill>
                <a:srgbClr val="1E264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982417" y="7556129"/>
            <a:ext cx="596501" cy="596501"/>
            <a:chOff x="2753248" y="7393096"/>
            <a:chExt cx="552660" cy="552660"/>
          </a:xfrm>
        </p:grpSpPr>
        <p:sp>
          <p:nvSpPr>
            <p:cNvPr id="4" name="Oval 3"/>
            <p:cNvSpPr/>
            <p:nvPr/>
          </p:nvSpPr>
          <p:spPr>
            <a:xfrm>
              <a:off x="2753248" y="7393096"/>
              <a:ext cx="552660" cy="5526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55"/>
            </a:p>
          </p:txBody>
        </p:sp>
        <p:sp>
          <p:nvSpPr>
            <p:cNvPr id="5" name="Arc 4"/>
            <p:cNvSpPr/>
            <p:nvPr/>
          </p:nvSpPr>
          <p:spPr>
            <a:xfrm>
              <a:off x="2761949" y="7401797"/>
              <a:ext cx="535258" cy="535258"/>
            </a:xfrm>
            <a:prstGeom prst="arc">
              <a:avLst>
                <a:gd name="adj1" fmla="val 21485770"/>
                <a:gd name="adj2" fmla="val 16236339"/>
              </a:avLst>
            </a:prstGeom>
            <a:ln w="38100">
              <a:solidFill>
                <a:srgbClr val="D3BB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855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828698" y="7556129"/>
            <a:ext cx="596501" cy="596501"/>
            <a:chOff x="2753248" y="7393096"/>
            <a:chExt cx="552660" cy="552660"/>
          </a:xfrm>
        </p:grpSpPr>
        <p:sp>
          <p:nvSpPr>
            <p:cNvPr id="119" name="Oval 118"/>
            <p:cNvSpPr/>
            <p:nvPr/>
          </p:nvSpPr>
          <p:spPr>
            <a:xfrm>
              <a:off x="2753248" y="7393096"/>
              <a:ext cx="552660" cy="5526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55"/>
            </a:p>
          </p:txBody>
        </p:sp>
        <p:sp>
          <p:nvSpPr>
            <p:cNvPr id="120" name="Arc 119"/>
            <p:cNvSpPr/>
            <p:nvPr/>
          </p:nvSpPr>
          <p:spPr>
            <a:xfrm>
              <a:off x="2761949" y="7401797"/>
              <a:ext cx="535258" cy="535258"/>
            </a:xfrm>
            <a:prstGeom prst="arc">
              <a:avLst>
                <a:gd name="adj1" fmla="val 1644589"/>
                <a:gd name="adj2" fmla="val 16236339"/>
              </a:avLst>
            </a:prstGeom>
            <a:ln w="38100">
              <a:solidFill>
                <a:srgbClr val="D3BB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855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663635" y="7556129"/>
            <a:ext cx="596501" cy="596501"/>
            <a:chOff x="2753248" y="7393096"/>
            <a:chExt cx="552660" cy="552660"/>
          </a:xfrm>
        </p:grpSpPr>
        <p:sp>
          <p:nvSpPr>
            <p:cNvPr id="124" name="Oval 123"/>
            <p:cNvSpPr/>
            <p:nvPr/>
          </p:nvSpPr>
          <p:spPr>
            <a:xfrm>
              <a:off x="2753248" y="7393096"/>
              <a:ext cx="552660" cy="5526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55"/>
            </a:p>
          </p:txBody>
        </p:sp>
        <p:sp>
          <p:nvSpPr>
            <p:cNvPr id="125" name="Arc 124"/>
            <p:cNvSpPr/>
            <p:nvPr/>
          </p:nvSpPr>
          <p:spPr>
            <a:xfrm>
              <a:off x="2761949" y="7401797"/>
              <a:ext cx="535258" cy="535258"/>
            </a:xfrm>
            <a:prstGeom prst="arc">
              <a:avLst>
                <a:gd name="adj1" fmla="val 900918"/>
                <a:gd name="adj2" fmla="val 16236339"/>
              </a:avLst>
            </a:prstGeom>
            <a:ln w="38100">
              <a:solidFill>
                <a:srgbClr val="D3BB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855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487231" y="7556129"/>
            <a:ext cx="596501" cy="596501"/>
            <a:chOff x="2753248" y="7393096"/>
            <a:chExt cx="552660" cy="552660"/>
          </a:xfrm>
        </p:grpSpPr>
        <p:sp>
          <p:nvSpPr>
            <p:cNvPr id="127" name="Oval 126"/>
            <p:cNvSpPr/>
            <p:nvPr/>
          </p:nvSpPr>
          <p:spPr>
            <a:xfrm>
              <a:off x="2753248" y="7393096"/>
              <a:ext cx="552660" cy="5526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55"/>
            </a:p>
          </p:txBody>
        </p:sp>
        <p:sp>
          <p:nvSpPr>
            <p:cNvPr id="128" name="Arc 127"/>
            <p:cNvSpPr/>
            <p:nvPr/>
          </p:nvSpPr>
          <p:spPr>
            <a:xfrm>
              <a:off x="2761949" y="7401797"/>
              <a:ext cx="535258" cy="535258"/>
            </a:xfrm>
            <a:prstGeom prst="arc">
              <a:avLst>
                <a:gd name="adj1" fmla="val 2028396"/>
                <a:gd name="adj2" fmla="val 16236339"/>
              </a:avLst>
            </a:prstGeom>
            <a:ln w="38100">
              <a:solidFill>
                <a:srgbClr val="D3BB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855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6322171" y="7556129"/>
            <a:ext cx="596501" cy="596501"/>
            <a:chOff x="2753248" y="7393096"/>
            <a:chExt cx="552660" cy="552660"/>
          </a:xfrm>
        </p:grpSpPr>
        <p:sp>
          <p:nvSpPr>
            <p:cNvPr id="130" name="Oval 129"/>
            <p:cNvSpPr/>
            <p:nvPr/>
          </p:nvSpPr>
          <p:spPr>
            <a:xfrm>
              <a:off x="2753248" y="7393096"/>
              <a:ext cx="552660" cy="5526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55"/>
            </a:p>
          </p:txBody>
        </p:sp>
        <p:sp>
          <p:nvSpPr>
            <p:cNvPr id="131" name="Arc 130"/>
            <p:cNvSpPr/>
            <p:nvPr/>
          </p:nvSpPr>
          <p:spPr>
            <a:xfrm>
              <a:off x="2761949" y="7401797"/>
              <a:ext cx="535258" cy="535258"/>
            </a:xfrm>
            <a:prstGeom prst="arc">
              <a:avLst>
                <a:gd name="adj1" fmla="val 4378860"/>
                <a:gd name="adj2" fmla="val 16236339"/>
              </a:avLst>
            </a:prstGeom>
            <a:ln w="38100">
              <a:solidFill>
                <a:srgbClr val="D3BB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855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973026" y="8503464"/>
            <a:ext cx="596501" cy="596501"/>
            <a:chOff x="2753248" y="7393096"/>
            <a:chExt cx="552660" cy="552660"/>
          </a:xfrm>
        </p:grpSpPr>
        <p:sp>
          <p:nvSpPr>
            <p:cNvPr id="175" name="Oval 174"/>
            <p:cNvSpPr/>
            <p:nvPr/>
          </p:nvSpPr>
          <p:spPr>
            <a:xfrm>
              <a:off x="2753248" y="7393096"/>
              <a:ext cx="552660" cy="5526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55"/>
            </a:p>
          </p:txBody>
        </p:sp>
        <p:sp>
          <p:nvSpPr>
            <p:cNvPr id="176" name="Arc 175"/>
            <p:cNvSpPr/>
            <p:nvPr/>
          </p:nvSpPr>
          <p:spPr>
            <a:xfrm>
              <a:off x="2761949" y="7401797"/>
              <a:ext cx="535258" cy="535258"/>
            </a:xfrm>
            <a:prstGeom prst="arc">
              <a:avLst>
                <a:gd name="adj1" fmla="val 16790810"/>
                <a:gd name="adj2" fmla="val 16236339"/>
              </a:avLst>
            </a:prstGeom>
            <a:ln w="38100">
              <a:solidFill>
                <a:srgbClr val="D3BB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855" dirty="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3819307" y="8503464"/>
            <a:ext cx="596501" cy="596501"/>
            <a:chOff x="2753248" y="7393096"/>
            <a:chExt cx="552660" cy="552660"/>
          </a:xfrm>
        </p:grpSpPr>
        <p:sp>
          <p:nvSpPr>
            <p:cNvPr id="178" name="Oval 177"/>
            <p:cNvSpPr/>
            <p:nvPr/>
          </p:nvSpPr>
          <p:spPr>
            <a:xfrm>
              <a:off x="2753248" y="7393096"/>
              <a:ext cx="552660" cy="5526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55"/>
            </a:p>
          </p:txBody>
        </p:sp>
        <p:sp>
          <p:nvSpPr>
            <p:cNvPr id="179" name="Arc 178"/>
            <p:cNvSpPr/>
            <p:nvPr/>
          </p:nvSpPr>
          <p:spPr>
            <a:xfrm>
              <a:off x="2761949" y="7401797"/>
              <a:ext cx="535258" cy="535258"/>
            </a:xfrm>
            <a:prstGeom prst="arc">
              <a:avLst>
                <a:gd name="adj1" fmla="val 17444178"/>
                <a:gd name="adj2" fmla="val 16236339"/>
              </a:avLst>
            </a:prstGeom>
            <a:ln w="38100">
              <a:solidFill>
                <a:srgbClr val="D3BB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855"/>
            </a:p>
          </p:txBody>
        </p:sp>
      </p:grpSp>
      <p:grpSp>
        <p:nvGrpSpPr>
          <p:cNvPr id="180" name="Group 179"/>
          <p:cNvGrpSpPr/>
          <p:nvPr/>
        </p:nvGrpSpPr>
        <p:grpSpPr>
          <a:xfrm>
            <a:off x="4654244" y="8503464"/>
            <a:ext cx="596501" cy="596501"/>
            <a:chOff x="2753248" y="7393096"/>
            <a:chExt cx="552660" cy="552660"/>
          </a:xfrm>
        </p:grpSpPr>
        <p:sp>
          <p:nvSpPr>
            <p:cNvPr id="181" name="Oval 180"/>
            <p:cNvSpPr/>
            <p:nvPr/>
          </p:nvSpPr>
          <p:spPr>
            <a:xfrm>
              <a:off x="2753248" y="7393096"/>
              <a:ext cx="552660" cy="5526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55"/>
            </a:p>
          </p:txBody>
        </p:sp>
        <p:sp>
          <p:nvSpPr>
            <p:cNvPr id="182" name="Arc 181"/>
            <p:cNvSpPr/>
            <p:nvPr/>
          </p:nvSpPr>
          <p:spPr>
            <a:xfrm>
              <a:off x="2761949" y="7401797"/>
              <a:ext cx="535258" cy="535258"/>
            </a:xfrm>
            <a:prstGeom prst="arc">
              <a:avLst>
                <a:gd name="adj1" fmla="val 19097848"/>
                <a:gd name="adj2" fmla="val 16236339"/>
              </a:avLst>
            </a:prstGeom>
            <a:ln w="38100">
              <a:solidFill>
                <a:srgbClr val="D3BB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855" dirty="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5477839" y="8503464"/>
            <a:ext cx="596501" cy="596501"/>
            <a:chOff x="2753248" y="7393096"/>
            <a:chExt cx="552660" cy="552660"/>
          </a:xfrm>
        </p:grpSpPr>
        <p:sp>
          <p:nvSpPr>
            <p:cNvPr id="184" name="Oval 183"/>
            <p:cNvSpPr/>
            <p:nvPr/>
          </p:nvSpPr>
          <p:spPr>
            <a:xfrm>
              <a:off x="2753248" y="7393096"/>
              <a:ext cx="552660" cy="5526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55"/>
            </a:p>
          </p:txBody>
        </p:sp>
        <p:sp>
          <p:nvSpPr>
            <p:cNvPr id="185" name="Arc 184"/>
            <p:cNvSpPr/>
            <p:nvPr/>
          </p:nvSpPr>
          <p:spPr>
            <a:xfrm>
              <a:off x="2761949" y="7401797"/>
              <a:ext cx="535258" cy="535258"/>
            </a:xfrm>
            <a:prstGeom prst="arc">
              <a:avLst>
                <a:gd name="adj1" fmla="val 19618136"/>
                <a:gd name="adj2" fmla="val 16236339"/>
              </a:avLst>
            </a:prstGeom>
            <a:ln w="38100">
              <a:solidFill>
                <a:srgbClr val="D3BB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855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6312780" y="8503464"/>
            <a:ext cx="596501" cy="596501"/>
            <a:chOff x="2753248" y="7393096"/>
            <a:chExt cx="552660" cy="552660"/>
          </a:xfrm>
        </p:grpSpPr>
        <p:sp>
          <p:nvSpPr>
            <p:cNvPr id="187" name="Oval 186"/>
            <p:cNvSpPr/>
            <p:nvPr/>
          </p:nvSpPr>
          <p:spPr>
            <a:xfrm>
              <a:off x="2753248" y="7393096"/>
              <a:ext cx="552660" cy="5526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55"/>
            </a:p>
          </p:txBody>
        </p:sp>
        <p:sp>
          <p:nvSpPr>
            <p:cNvPr id="188" name="Arc 187"/>
            <p:cNvSpPr/>
            <p:nvPr/>
          </p:nvSpPr>
          <p:spPr>
            <a:xfrm>
              <a:off x="2761949" y="7401797"/>
              <a:ext cx="535258" cy="535258"/>
            </a:xfrm>
            <a:prstGeom prst="arc">
              <a:avLst>
                <a:gd name="adj1" fmla="val 18908947"/>
                <a:gd name="adj2" fmla="val 16236339"/>
              </a:avLst>
            </a:prstGeom>
            <a:ln w="38100">
              <a:solidFill>
                <a:srgbClr val="D3BB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855"/>
            </a:p>
          </p:txBody>
        </p:sp>
      </p:grpSp>
      <p:sp>
        <p:nvSpPr>
          <p:cNvPr id="208" name="Rectangle 207"/>
          <p:cNvSpPr/>
          <p:nvPr/>
        </p:nvSpPr>
        <p:spPr>
          <a:xfrm>
            <a:off x="2951707" y="7730791"/>
            <a:ext cx="655232" cy="217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31" tIns="42216" rIns="84431" bIns="42216" numCol="1" spcCol="0" rtlCol="0" fromWordArt="0" anchor="ctr" anchorCtr="0" forceAA="0" compatLnSpc="1">
            <a:spAutoFit/>
          </a:bodyPr>
          <a:lstStyle/>
          <a:p>
            <a:pPr algn="ctr" rtl="1">
              <a:lnSpc>
                <a:spcPct val="114000"/>
              </a:lnSpc>
              <a:spcBef>
                <a:spcPts val="430"/>
              </a:spcBef>
              <a:spcAft>
                <a:spcPts val="430"/>
              </a:spcAft>
            </a:pPr>
            <a:r>
              <a:rPr lang="en-US" sz="755" i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Mothanna" panose="02000503000000000000" pitchFamily="2" charset="-78"/>
              </a:rPr>
              <a:t>Photoshop</a:t>
            </a:r>
            <a:endParaRPr lang="ar-MA" sz="755" i="1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3796622" y="7745451"/>
            <a:ext cx="655232" cy="217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31" tIns="42216" rIns="84431" bIns="42216" numCol="1" spcCol="0" rtlCol="0" fromWordArt="0" anchor="ctr" anchorCtr="0" forceAA="0" compatLnSpc="1">
            <a:spAutoFit/>
          </a:bodyPr>
          <a:lstStyle/>
          <a:p>
            <a:pPr algn="ctr" rtl="1">
              <a:lnSpc>
                <a:spcPct val="114000"/>
              </a:lnSpc>
              <a:spcBef>
                <a:spcPts val="430"/>
              </a:spcBef>
              <a:spcAft>
                <a:spcPts val="430"/>
              </a:spcAft>
            </a:pPr>
            <a:r>
              <a:rPr lang="en-US" sz="755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Mothanna" panose="02000503000000000000" pitchFamily="2" charset="-78"/>
              </a:rPr>
              <a:t>illustrator</a:t>
            </a:r>
            <a:endParaRPr lang="ar-MA" sz="755" i="1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4652294" y="7744232"/>
            <a:ext cx="655232" cy="217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31" tIns="42216" rIns="84431" bIns="42216" numCol="1" spcCol="0" rtlCol="0" fromWordArt="0" anchor="ctr" anchorCtr="0" forceAA="0" compatLnSpc="1">
            <a:spAutoFit/>
          </a:bodyPr>
          <a:lstStyle/>
          <a:p>
            <a:pPr algn="ctr" rtl="1">
              <a:lnSpc>
                <a:spcPct val="114000"/>
              </a:lnSpc>
              <a:spcBef>
                <a:spcPts val="430"/>
              </a:spcBef>
              <a:spcAft>
                <a:spcPts val="430"/>
              </a:spcAft>
            </a:pPr>
            <a:r>
              <a:rPr lang="en-US" sz="755" i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Mothanna" panose="02000503000000000000" pitchFamily="2" charset="-78"/>
              </a:rPr>
              <a:t>Ms office</a:t>
            </a:r>
            <a:endParaRPr lang="ar-MA" sz="755" i="1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459819" y="7743012"/>
            <a:ext cx="655232" cy="217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31" tIns="42216" rIns="84431" bIns="42216" numCol="1" spcCol="0" rtlCol="0" fromWordArt="0" anchor="ctr" anchorCtr="0" forceAA="0" compatLnSpc="1">
            <a:spAutoFit/>
          </a:bodyPr>
          <a:lstStyle/>
          <a:p>
            <a:pPr algn="ctr" rtl="1">
              <a:lnSpc>
                <a:spcPct val="114000"/>
              </a:lnSpc>
              <a:spcBef>
                <a:spcPts val="430"/>
              </a:spcBef>
              <a:spcAft>
                <a:spcPts val="430"/>
              </a:spcAft>
            </a:pPr>
            <a:r>
              <a:rPr lang="en-US" sz="755" i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Mothanna" panose="02000503000000000000" pitchFamily="2" charset="-78"/>
              </a:rPr>
              <a:t>Html / CSS</a:t>
            </a:r>
            <a:endParaRPr lang="ar-MA" sz="755" i="1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292805" y="7741793"/>
            <a:ext cx="655232" cy="217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31" tIns="42216" rIns="84431" bIns="42216" numCol="1" spcCol="0" rtlCol="0" fromWordArt="0" anchor="ctr" anchorCtr="0" forceAA="0" compatLnSpc="1">
            <a:spAutoFit/>
          </a:bodyPr>
          <a:lstStyle/>
          <a:p>
            <a:pPr algn="ctr" rtl="1">
              <a:lnSpc>
                <a:spcPct val="114000"/>
              </a:lnSpc>
              <a:spcBef>
                <a:spcPts val="430"/>
              </a:spcBef>
              <a:spcAft>
                <a:spcPts val="430"/>
              </a:spcAft>
            </a:pPr>
            <a:r>
              <a:rPr lang="en-US" sz="755" i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Mothanna" panose="02000503000000000000" pitchFamily="2" charset="-78"/>
              </a:rPr>
              <a:t>Sony Vegas</a:t>
            </a:r>
            <a:endParaRPr lang="ar-MA" sz="755" i="1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2941707" y="8690246"/>
            <a:ext cx="655232" cy="217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31" tIns="42216" rIns="84431" bIns="42216" numCol="1" spcCol="0" rtlCol="0" fromWordArt="0" anchor="ctr" anchorCtr="0" forceAA="0" compatLnSpc="1">
            <a:spAutoFit/>
          </a:bodyPr>
          <a:lstStyle/>
          <a:p>
            <a:pPr algn="ctr" rtl="1">
              <a:lnSpc>
                <a:spcPct val="114000"/>
              </a:lnSpc>
              <a:spcBef>
                <a:spcPts val="430"/>
              </a:spcBef>
              <a:spcAft>
                <a:spcPts val="430"/>
              </a:spcAft>
            </a:pPr>
            <a:r>
              <a:rPr lang="en-US" sz="755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Mothanna" panose="02000503000000000000" pitchFamily="2" charset="-78"/>
              </a:rPr>
              <a:t>Creative</a:t>
            </a:r>
            <a:endParaRPr lang="ar-MA" sz="755" i="1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3779838" y="8682672"/>
            <a:ext cx="655232" cy="217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31" tIns="42216" rIns="84431" bIns="42216" numCol="1" spcCol="0" rtlCol="0" fromWordArt="0" anchor="ctr" anchorCtr="0" forceAA="0" compatLnSpc="1">
            <a:spAutoFit/>
          </a:bodyPr>
          <a:lstStyle/>
          <a:p>
            <a:pPr algn="ctr" rtl="1">
              <a:lnSpc>
                <a:spcPct val="114000"/>
              </a:lnSpc>
              <a:spcBef>
                <a:spcPts val="430"/>
              </a:spcBef>
              <a:spcAft>
                <a:spcPts val="430"/>
              </a:spcAft>
            </a:pPr>
            <a:r>
              <a:rPr lang="en-US" sz="755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Mothanna" panose="02000503000000000000" pitchFamily="2" charset="-78"/>
              </a:rPr>
              <a:t>Creative</a:t>
            </a:r>
            <a:endParaRPr lang="ar-MA" sz="755" i="1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4617969" y="8675097"/>
            <a:ext cx="655232" cy="217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31" tIns="42216" rIns="84431" bIns="42216" numCol="1" spcCol="0" rtlCol="0" fromWordArt="0" anchor="ctr" anchorCtr="0" forceAA="0" compatLnSpc="1">
            <a:spAutoFit/>
          </a:bodyPr>
          <a:lstStyle/>
          <a:p>
            <a:pPr algn="ctr" rtl="1">
              <a:lnSpc>
                <a:spcPct val="114000"/>
              </a:lnSpc>
              <a:spcBef>
                <a:spcPts val="430"/>
              </a:spcBef>
              <a:spcAft>
                <a:spcPts val="430"/>
              </a:spcAft>
            </a:pPr>
            <a:r>
              <a:rPr lang="en-US" sz="755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Mothanna" panose="02000503000000000000" pitchFamily="2" charset="-78"/>
              </a:rPr>
              <a:t>Creative</a:t>
            </a:r>
            <a:endParaRPr lang="ar-MA" sz="755" i="1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5456099" y="8689718"/>
            <a:ext cx="655232" cy="217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31" tIns="42216" rIns="84431" bIns="42216" numCol="1" spcCol="0" rtlCol="0" fromWordArt="0" anchor="ctr" anchorCtr="0" forceAA="0" compatLnSpc="1">
            <a:spAutoFit/>
          </a:bodyPr>
          <a:lstStyle/>
          <a:p>
            <a:pPr algn="ctr" rtl="1">
              <a:lnSpc>
                <a:spcPct val="114000"/>
              </a:lnSpc>
              <a:spcBef>
                <a:spcPts val="430"/>
              </a:spcBef>
              <a:spcAft>
                <a:spcPts val="430"/>
              </a:spcAft>
            </a:pPr>
            <a:r>
              <a:rPr lang="en-US" sz="755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Mothanna" panose="02000503000000000000" pitchFamily="2" charset="-78"/>
              </a:rPr>
              <a:t>Creative</a:t>
            </a:r>
            <a:endParaRPr lang="ar-MA" sz="755" i="1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6283414" y="8687766"/>
            <a:ext cx="655232" cy="217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4431" tIns="42216" rIns="84431" bIns="42216" numCol="1" spcCol="0" rtlCol="0" fromWordArt="0" anchor="ctr" anchorCtr="0" forceAA="0" compatLnSpc="1">
            <a:spAutoFit/>
          </a:bodyPr>
          <a:lstStyle/>
          <a:p>
            <a:pPr algn="ctr" rtl="1">
              <a:lnSpc>
                <a:spcPct val="114000"/>
              </a:lnSpc>
              <a:spcBef>
                <a:spcPts val="430"/>
              </a:spcBef>
              <a:spcAft>
                <a:spcPts val="430"/>
              </a:spcAft>
            </a:pPr>
            <a:r>
              <a:rPr lang="en-US" sz="755" i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Mothanna" panose="02000503000000000000" pitchFamily="2" charset="-78"/>
              </a:rPr>
              <a:t>Creative</a:t>
            </a:r>
            <a:endParaRPr lang="ar-MA" sz="755" i="1" dirty="0">
              <a:solidFill>
                <a:schemeClr val="tx1">
                  <a:lumMod val="75000"/>
                  <a:lumOff val="25000"/>
                </a:schemeClr>
              </a:solidFill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74805" y="610876"/>
            <a:ext cx="1728000" cy="355704"/>
          </a:xfrm>
          <a:prstGeom prst="rect">
            <a:avLst/>
          </a:prstGeom>
          <a:solidFill>
            <a:srgbClr val="CFDD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lnSpc>
                <a:spcPct val="107000"/>
              </a:lnSpc>
              <a:spcAft>
                <a:spcPts val="755"/>
              </a:spcAft>
            </a:pPr>
            <a:r>
              <a:rPr lang="en-US" sz="1800" b="1" dirty="0">
                <a:solidFill>
                  <a:srgbClr val="1E264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EXPERIENCE</a:t>
            </a:r>
            <a:endParaRPr lang="fr-FR" sz="1800" b="1" dirty="0">
              <a:solidFill>
                <a:srgbClr val="1E26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74805" y="5377586"/>
            <a:ext cx="1728000" cy="355704"/>
          </a:xfrm>
          <a:prstGeom prst="rect">
            <a:avLst/>
          </a:prstGeom>
          <a:solidFill>
            <a:srgbClr val="CFDD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lnSpc>
                <a:spcPct val="107000"/>
              </a:lnSpc>
              <a:spcAft>
                <a:spcPts val="755"/>
              </a:spcAft>
            </a:pPr>
            <a:r>
              <a:rPr lang="en-US" sz="1800" b="1" dirty="0">
                <a:solidFill>
                  <a:srgbClr val="1E264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EDUCATION</a:t>
            </a:r>
            <a:endParaRPr lang="fr-FR" sz="1800" b="1" dirty="0">
              <a:solidFill>
                <a:srgbClr val="1E264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ubtitle 2"/>
          <p:cNvSpPr/>
          <p:nvPr/>
        </p:nvSpPr>
        <p:spPr>
          <a:xfrm>
            <a:off x="2595856" y="1004218"/>
            <a:ext cx="4890540" cy="420171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78029" tIns="39014" rIns="78029" bIns="39014" anchor="t" anchorCtr="0" compatLnSpc="0">
            <a:spAutoFit/>
          </a:bodyPr>
          <a:lstStyle/>
          <a:p>
            <a:r>
              <a:rPr lang="en-US" sz="1315" b="1" dirty="0">
                <a:ea typeface="Open Sans" panose="020B0606030504020204" pitchFamily="34" charset="0"/>
                <a:cs typeface="Open Sans" panose="020B0606030504020204" pitchFamily="34" charset="0"/>
              </a:rPr>
              <a:t>Creative designer </a:t>
            </a:r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| Jan 2030 To Dec 2032</a:t>
            </a:r>
            <a:endParaRPr lang="fr-FR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315" b="1" dirty="0">
                <a:ea typeface="Open Sans" panose="020B0606030504020204" pitchFamily="34" charset="0"/>
                <a:cs typeface="Open Sans" panose="020B0606030504020204" pitchFamily="34" charset="0"/>
              </a:rPr>
              <a:t>Web Design</a:t>
            </a:r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, Miami</a:t>
            </a:r>
            <a:endParaRPr lang="en-US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5595" indent="-161290">
              <a:buFont typeface="Wingdings" panose="05000000000000000000" pitchFamily="2" charset="2"/>
              <a:buChar char="§"/>
            </a:pPr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  <a:endParaRPr lang="en-US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5595" indent="-161290">
              <a:buFont typeface="Wingdings" panose="05000000000000000000" pitchFamily="2" charset="2"/>
              <a:buChar char="§"/>
            </a:pPr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  <a:endParaRPr lang="en-US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5595" indent="-161290">
              <a:buFont typeface="Wingdings" panose="05000000000000000000" pitchFamily="2" charset="2"/>
              <a:buChar char="§"/>
            </a:pPr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  <a:endParaRPr lang="en-US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5595" indent="-161290">
              <a:buFont typeface="Wingdings" panose="05000000000000000000" pitchFamily="2" charset="2"/>
              <a:buChar char="§"/>
            </a:pPr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  <a:endParaRPr lang="en-US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4305"/>
            <a:endParaRPr lang="fr-FR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315" b="1" dirty="0">
                <a:ea typeface="Open Sans" panose="020B0606030504020204" pitchFamily="34" charset="0"/>
                <a:cs typeface="Open Sans" panose="020B0606030504020204" pitchFamily="34" charset="0"/>
              </a:rPr>
              <a:t>Creative designer </a:t>
            </a:r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| Jan 2030 To Dec 2032</a:t>
            </a:r>
            <a:endParaRPr lang="fr-FR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315" b="1" dirty="0">
                <a:ea typeface="Open Sans" panose="020B0606030504020204" pitchFamily="34" charset="0"/>
                <a:cs typeface="Open Sans" panose="020B0606030504020204" pitchFamily="34" charset="0"/>
              </a:rPr>
              <a:t>Web Design</a:t>
            </a:r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, Miami</a:t>
            </a:r>
            <a:endParaRPr lang="en-US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5595" indent="-161290">
              <a:buFont typeface="Wingdings" panose="05000000000000000000" pitchFamily="2" charset="2"/>
              <a:buChar char="§"/>
            </a:pPr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  <a:endParaRPr lang="en-US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5595" indent="-161290">
              <a:buFont typeface="Wingdings" panose="05000000000000000000" pitchFamily="2" charset="2"/>
              <a:buChar char="§"/>
            </a:pPr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  <a:endParaRPr lang="en-US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5595" indent="-161290">
              <a:buFont typeface="Wingdings" panose="05000000000000000000" pitchFamily="2" charset="2"/>
              <a:buChar char="§"/>
            </a:pPr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  <a:endParaRPr lang="en-US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5595" indent="-161290">
              <a:buFont typeface="Wingdings" panose="05000000000000000000" pitchFamily="2" charset="2"/>
              <a:buChar char="§"/>
            </a:pPr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  <a:endParaRPr lang="en-US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54305"/>
            <a:endParaRPr lang="fr-FR" sz="1315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315" b="1" dirty="0">
                <a:ea typeface="Open Sans" panose="020B0606030504020204" pitchFamily="34" charset="0"/>
                <a:cs typeface="Open Sans" panose="020B0606030504020204" pitchFamily="34" charset="0"/>
              </a:rPr>
              <a:t>Creative designer </a:t>
            </a:r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| Jan 2030 To Dec 2032</a:t>
            </a:r>
            <a:endParaRPr lang="fr-FR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315" b="1" dirty="0">
                <a:ea typeface="Open Sans" panose="020B0606030504020204" pitchFamily="34" charset="0"/>
                <a:cs typeface="Open Sans" panose="020B0606030504020204" pitchFamily="34" charset="0"/>
              </a:rPr>
              <a:t>Web Design</a:t>
            </a:r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, Miami</a:t>
            </a:r>
            <a:endParaRPr lang="en-US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5595" indent="-161290">
              <a:buFont typeface="Wingdings" panose="05000000000000000000" pitchFamily="2" charset="2"/>
              <a:buChar char="§"/>
            </a:pPr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  <a:endParaRPr lang="en-US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5595" indent="-161290">
              <a:buFont typeface="Wingdings" panose="05000000000000000000" pitchFamily="2" charset="2"/>
              <a:buChar char="§"/>
            </a:pPr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  <a:endParaRPr lang="en-US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5595" indent="-161290">
              <a:buFont typeface="Wingdings" panose="05000000000000000000" pitchFamily="2" charset="2"/>
              <a:buChar char="§"/>
            </a:pPr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  <a:endParaRPr lang="en-US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15595" indent="-161290">
              <a:buFont typeface="Wingdings" panose="05000000000000000000" pitchFamily="2" charset="2"/>
              <a:buChar char="§"/>
            </a:pPr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</a:t>
            </a:r>
            <a:endParaRPr lang="en-US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Subtitle 2"/>
          <p:cNvSpPr/>
          <p:nvPr/>
        </p:nvSpPr>
        <p:spPr>
          <a:xfrm>
            <a:off x="2610313" y="5781036"/>
            <a:ext cx="4870537" cy="49108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78029" tIns="39014" rIns="78029" bIns="39014" anchor="t" anchorCtr="0" compatLnSpc="0">
            <a:spAutoFit/>
          </a:bodyPr>
          <a:lstStyle/>
          <a:p>
            <a:r>
              <a:rPr lang="en-US" sz="1315" b="1" dirty="0">
                <a:ea typeface="Open Sans" panose="020B0606030504020204" pitchFamily="34" charset="0"/>
                <a:cs typeface="Open Sans" panose="020B0606030504020204" pitchFamily="34" charset="0"/>
              </a:rPr>
              <a:t>Bachelor of Science: Computer Information Systems </a:t>
            </a:r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| 2014</a:t>
            </a:r>
            <a:endParaRPr lang="fr-FR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Columbia University, NY</a:t>
            </a:r>
            <a:endParaRPr lang="fr-FR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Subtitle 2"/>
          <p:cNvSpPr/>
          <p:nvPr/>
        </p:nvSpPr>
        <p:spPr>
          <a:xfrm>
            <a:off x="2615728" y="6269435"/>
            <a:ext cx="4865165" cy="49108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78029" tIns="39014" rIns="78029" bIns="39014" anchor="t" anchorCtr="0" compatLnSpc="0">
            <a:spAutoFit/>
          </a:bodyPr>
          <a:lstStyle/>
          <a:p>
            <a:r>
              <a:rPr lang="en-US" sz="1315" b="1" dirty="0">
                <a:ea typeface="Open Sans" panose="020B0606030504020204" pitchFamily="34" charset="0"/>
                <a:cs typeface="Open Sans" panose="020B0606030504020204" pitchFamily="34" charset="0"/>
              </a:rPr>
              <a:t>Bachelor of Science: Computer Information Systems </a:t>
            </a:r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| 2014</a:t>
            </a:r>
            <a:endParaRPr lang="fr-FR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Columbia University, NY</a:t>
            </a:r>
            <a:endParaRPr lang="fr-FR" sz="1315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6925" y="2211056"/>
            <a:ext cx="2069026" cy="1075149"/>
            <a:chOff x="1341479" y="884619"/>
            <a:chExt cx="2198667" cy="1142516"/>
          </a:xfrm>
        </p:grpSpPr>
        <p:grpSp>
          <p:nvGrpSpPr>
            <p:cNvPr id="20" name="Group 19"/>
            <p:cNvGrpSpPr/>
            <p:nvPr/>
          </p:nvGrpSpPr>
          <p:grpSpPr>
            <a:xfrm>
              <a:off x="1676466" y="884619"/>
              <a:ext cx="1863680" cy="1142516"/>
              <a:chOff x="142660" y="886839"/>
              <a:chExt cx="1863680" cy="1142516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42660" y="1598589"/>
                <a:ext cx="1856004" cy="43076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315" dirty="0">
                    <a:solidFill>
                      <a:schemeClr val="bg1"/>
                    </a:solidFill>
                    <a:ea typeface="Times New Roman" panose="02020603050405020304" charset="0"/>
                    <a:cs typeface="Arial" panose="020B0604020202020204" pitchFamily="34" charset="0"/>
                  </a:rPr>
                  <a:t>120 Great Portland Street</a:t>
                </a:r>
                <a:endParaRPr lang="en-US" sz="1315" dirty="0">
                  <a:solidFill>
                    <a:schemeClr val="bg1"/>
                  </a:solidFill>
                  <a:ea typeface="Times New Roman" panose="0202060305040502030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sz="1315" dirty="0">
                    <a:solidFill>
                      <a:schemeClr val="bg1"/>
                    </a:solidFill>
                    <a:ea typeface="Times New Roman" panose="02020603050405020304" charset="0"/>
                    <a:cs typeface="Arial" panose="020B0604020202020204" pitchFamily="34" charset="0"/>
                  </a:rPr>
                  <a:t>London W2W 6tQ</a:t>
                </a:r>
                <a:endParaRPr lang="fr-FR" sz="1315" dirty="0">
                  <a:solidFill>
                    <a:schemeClr val="bg1"/>
                  </a:solidFill>
                  <a:ea typeface="Times New Roman" panose="0202060305040502030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75274" y="886839"/>
                <a:ext cx="1534803" cy="21538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15" dirty="0">
                    <a:solidFill>
                      <a:schemeClr val="bg1"/>
                    </a:solidFill>
                    <a:ea typeface="Times New Roman" panose="02020603050405020304" charset="0"/>
                    <a:cs typeface="Arial" panose="020B0604020202020204" pitchFamily="34" charset="0"/>
                  </a:rPr>
                  <a:t>+</a:t>
                </a:r>
                <a:r>
                  <a:rPr lang="en-US" sz="1315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44 (0)20 7666 8555 </a:t>
                </a:r>
                <a:endParaRPr lang="fr-FR" sz="1315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5274" y="1252187"/>
                <a:ext cx="1831066" cy="21538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15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info@free-cv-design.com</a:t>
                </a:r>
                <a:endParaRPr lang="fr-FR" sz="1315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1" name="شكل حر 78"/>
            <p:cNvSpPr>
              <a:spLocks noChangeAspect="1"/>
            </p:cNvSpPr>
            <p:nvPr/>
          </p:nvSpPr>
          <p:spPr>
            <a:xfrm>
              <a:off x="1373599" y="1711036"/>
              <a:ext cx="131694" cy="198858"/>
            </a:xfrm>
            <a:custGeom>
              <a:avLst/>
              <a:gdLst>
                <a:gd name="connsiteX0" fmla="*/ 1316986 w 2647950"/>
                <a:gd name="connsiteY0" fmla="*/ 704850 h 3976070"/>
                <a:gd name="connsiteX1" fmla="*/ 776597 w 2647950"/>
                <a:gd name="connsiteY1" fmla="*/ 1245239 h 3976070"/>
                <a:gd name="connsiteX2" fmla="*/ 1316986 w 2647950"/>
                <a:gd name="connsiteY2" fmla="*/ 1785628 h 3976070"/>
                <a:gd name="connsiteX3" fmla="*/ 1857375 w 2647950"/>
                <a:gd name="connsiteY3" fmla="*/ 1245239 h 3976070"/>
                <a:gd name="connsiteX4" fmla="*/ 1316986 w 2647950"/>
                <a:gd name="connsiteY4" fmla="*/ 704850 h 3976070"/>
                <a:gd name="connsiteX5" fmla="*/ 1323975 w 2647950"/>
                <a:gd name="connsiteY5" fmla="*/ 0 h 3976070"/>
                <a:gd name="connsiteX6" fmla="*/ 2647950 w 2647950"/>
                <a:gd name="connsiteY6" fmla="*/ 1323975 h 3976070"/>
                <a:gd name="connsiteX7" fmla="*/ 2421836 w 2647950"/>
                <a:gd name="connsiteY7" fmla="*/ 2064222 h 3976070"/>
                <a:gd name="connsiteX8" fmla="*/ 2358543 w 2647950"/>
                <a:gd name="connsiteY8" fmla="*/ 2148863 h 3976070"/>
                <a:gd name="connsiteX9" fmla="*/ 1334733 w 2647950"/>
                <a:gd name="connsiteY9" fmla="*/ 3976070 h 3976070"/>
                <a:gd name="connsiteX10" fmla="*/ 273757 w 2647950"/>
                <a:gd name="connsiteY10" fmla="*/ 2127934 h 3976070"/>
                <a:gd name="connsiteX11" fmla="*/ 226114 w 2647950"/>
                <a:gd name="connsiteY11" fmla="*/ 2064222 h 3976070"/>
                <a:gd name="connsiteX12" fmla="*/ 0 w 2647950"/>
                <a:gd name="connsiteY12" fmla="*/ 1323975 h 3976070"/>
                <a:gd name="connsiteX13" fmla="*/ 1323975 w 2647950"/>
                <a:gd name="connsiteY13" fmla="*/ 0 h 397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7950" h="3976070">
                  <a:moveTo>
                    <a:pt x="1316986" y="704850"/>
                  </a:moveTo>
                  <a:cubicBezTo>
                    <a:pt x="1018537" y="704850"/>
                    <a:pt x="776597" y="946790"/>
                    <a:pt x="776597" y="1245239"/>
                  </a:cubicBezTo>
                  <a:cubicBezTo>
                    <a:pt x="776597" y="1543688"/>
                    <a:pt x="1018537" y="1785628"/>
                    <a:pt x="1316986" y="1785628"/>
                  </a:cubicBezTo>
                  <a:cubicBezTo>
                    <a:pt x="1615435" y="1785628"/>
                    <a:pt x="1857375" y="1543688"/>
                    <a:pt x="1857375" y="1245239"/>
                  </a:cubicBezTo>
                  <a:cubicBezTo>
                    <a:pt x="1857375" y="946790"/>
                    <a:pt x="1615435" y="704850"/>
                    <a:pt x="1316986" y="704850"/>
                  </a:cubicBezTo>
                  <a:close/>
                  <a:moveTo>
                    <a:pt x="1323975" y="0"/>
                  </a:moveTo>
                  <a:cubicBezTo>
                    <a:pt x="2055186" y="0"/>
                    <a:pt x="2647950" y="592764"/>
                    <a:pt x="2647950" y="1323975"/>
                  </a:cubicBezTo>
                  <a:cubicBezTo>
                    <a:pt x="2647950" y="1598179"/>
                    <a:pt x="2564593" y="1852914"/>
                    <a:pt x="2421836" y="2064222"/>
                  </a:cubicBezTo>
                  <a:lnTo>
                    <a:pt x="2358543" y="2148863"/>
                  </a:lnTo>
                  <a:lnTo>
                    <a:pt x="1334733" y="3976070"/>
                  </a:lnTo>
                  <a:lnTo>
                    <a:pt x="273757" y="2127934"/>
                  </a:lnTo>
                  <a:lnTo>
                    <a:pt x="226114" y="2064222"/>
                  </a:lnTo>
                  <a:cubicBezTo>
                    <a:pt x="83358" y="1852914"/>
                    <a:pt x="0" y="1598179"/>
                    <a:pt x="0" y="1323975"/>
                  </a:cubicBezTo>
                  <a:cubicBezTo>
                    <a:pt x="0" y="592764"/>
                    <a:pt x="592764" y="0"/>
                    <a:pt x="1323975" y="0"/>
                  </a:cubicBezTo>
                  <a:close/>
                </a:path>
              </a:pathLst>
            </a:custGeom>
            <a:solidFill>
              <a:schemeClr val="bg1"/>
            </a:solidFill>
            <a:ln w="793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86048" tIns="43024" rIns="86048" bIns="43024" numCol="1" spcCol="0" rtlCol="1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15">
                <a:solidFill>
                  <a:schemeClr val="bg1"/>
                </a:solidFill>
              </a:endParaRPr>
            </a:p>
          </p:txBody>
        </p:sp>
        <p:sp>
          <p:nvSpPr>
            <p:cNvPr id="22" name="شكل حر 85"/>
            <p:cNvSpPr>
              <a:spLocks noChangeAspect="1"/>
            </p:cNvSpPr>
            <p:nvPr/>
          </p:nvSpPr>
          <p:spPr>
            <a:xfrm>
              <a:off x="1341479" y="1289208"/>
              <a:ext cx="185933" cy="132573"/>
            </a:xfrm>
            <a:custGeom>
              <a:avLst/>
              <a:gdLst>
                <a:gd name="connsiteX0" fmla="*/ 3316236 w 8372474"/>
                <a:gd name="connsiteY0" fmla="*/ 3531540 h 5981701"/>
                <a:gd name="connsiteX1" fmla="*/ 1307076 w 8372474"/>
                <a:gd name="connsiteY1" fmla="*/ 5537782 h 5981701"/>
                <a:gd name="connsiteX2" fmla="*/ 7035211 w 8372474"/>
                <a:gd name="connsiteY2" fmla="*/ 5534939 h 5981701"/>
                <a:gd name="connsiteX3" fmla="*/ 5064612 w 8372474"/>
                <a:gd name="connsiteY3" fmla="*/ 3558654 h 5981701"/>
                <a:gd name="connsiteX4" fmla="*/ 4317667 w 8372474"/>
                <a:gd name="connsiteY4" fmla="*/ 4306522 h 5981701"/>
                <a:gd name="connsiteX5" fmla="*/ 4091217 w 8372474"/>
                <a:gd name="connsiteY5" fmla="*/ 4308903 h 5981701"/>
                <a:gd name="connsiteX6" fmla="*/ 7887285 w 8372474"/>
                <a:gd name="connsiteY6" fmla="*/ 736631 h 5981701"/>
                <a:gd name="connsiteX7" fmla="*/ 5379748 w 8372474"/>
                <a:gd name="connsiteY7" fmla="*/ 3243523 h 5981701"/>
                <a:gd name="connsiteX8" fmla="*/ 7665088 w 8372474"/>
                <a:gd name="connsiteY8" fmla="*/ 5527516 h 5981701"/>
                <a:gd name="connsiteX9" fmla="*/ 7884020 w 8372474"/>
                <a:gd name="connsiteY9" fmla="*/ 5078798 h 5981701"/>
                <a:gd name="connsiteX10" fmla="*/ 7887285 w 8372474"/>
                <a:gd name="connsiteY10" fmla="*/ 736631 h 5981701"/>
                <a:gd name="connsiteX11" fmla="*/ 494711 w 8372474"/>
                <a:gd name="connsiteY11" fmla="*/ 712818 h 5981701"/>
                <a:gd name="connsiteX12" fmla="*/ 497974 w 8372474"/>
                <a:gd name="connsiteY12" fmla="*/ 5054986 h 5981701"/>
                <a:gd name="connsiteX13" fmla="*/ 716862 w 8372474"/>
                <a:gd name="connsiteY13" fmla="*/ 5503704 h 5981701"/>
                <a:gd name="connsiteX14" fmla="*/ 3001739 w 8372474"/>
                <a:gd name="connsiteY14" fmla="*/ 3219711 h 5981701"/>
                <a:gd name="connsiteX15" fmla="*/ 881060 w 8372474"/>
                <a:gd name="connsiteY15" fmla="*/ 472017 h 5981701"/>
                <a:gd name="connsiteX16" fmla="*/ 4067173 w 8372474"/>
                <a:gd name="connsiteY16" fmla="*/ 3655748 h 5981701"/>
                <a:gd name="connsiteX17" fmla="*/ 4212429 w 8372474"/>
                <a:gd name="connsiteY17" fmla="*/ 3729567 h 5981701"/>
                <a:gd name="connsiteX18" fmla="*/ 4348161 w 8372474"/>
                <a:gd name="connsiteY18" fmla="*/ 3641461 h 5981701"/>
                <a:gd name="connsiteX19" fmla="*/ 7519985 w 8372474"/>
                <a:gd name="connsiteY19" fmla="*/ 472017 h 5981701"/>
                <a:gd name="connsiteX20" fmla="*/ 892290 w 8372474"/>
                <a:gd name="connsiteY20" fmla="*/ 0 h 5981701"/>
                <a:gd name="connsiteX21" fmla="*/ 7480184 w 8372474"/>
                <a:gd name="connsiteY21" fmla="*/ 0 h 5981701"/>
                <a:gd name="connsiteX22" fmla="*/ 8372474 w 8372474"/>
                <a:gd name="connsiteY22" fmla="*/ 892290 h 5981701"/>
                <a:gd name="connsiteX23" fmla="*/ 8372474 w 8372474"/>
                <a:gd name="connsiteY23" fmla="*/ 5089411 h 5981701"/>
                <a:gd name="connsiteX24" fmla="*/ 7480184 w 8372474"/>
                <a:gd name="connsiteY24" fmla="*/ 5981701 h 5981701"/>
                <a:gd name="connsiteX25" fmla="*/ 892290 w 8372474"/>
                <a:gd name="connsiteY25" fmla="*/ 5981701 h 5981701"/>
                <a:gd name="connsiteX26" fmla="*/ 0 w 8372474"/>
                <a:gd name="connsiteY26" fmla="*/ 5089411 h 5981701"/>
                <a:gd name="connsiteX27" fmla="*/ 0 w 8372474"/>
                <a:gd name="connsiteY27" fmla="*/ 892290 h 5981701"/>
                <a:gd name="connsiteX28" fmla="*/ 892290 w 8372474"/>
                <a:gd name="connsiteY28" fmla="*/ 0 h 598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72474" h="5981701">
                  <a:moveTo>
                    <a:pt x="3316236" y="3531540"/>
                  </a:moveTo>
                  <a:lnTo>
                    <a:pt x="1307076" y="5537782"/>
                  </a:lnTo>
                  <a:lnTo>
                    <a:pt x="7035211" y="5534939"/>
                  </a:lnTo>
                  <a:lnTo>
                    <a:pt x="5064612" y="3558654"/>
                  </a:lnTo>
                  <a:lnTo>
                    <a:pt x="4317667" y="4306522"/>
                  </a:lnTo>
                  <a:cubicBezTo>
                    <a:pt x="4246947" y="4383516"/>
                    <a:pt x="4152413" y="4365259"/>
                    <a:pt x="4091217" y="4308903"/>
                  </a:cubicBezTo>
                  <a:close/>
                  <a:moveTo>
                    <a:pt x="7887285" y="736631"/>
                  </a:moveTo>
                  <a:lnTo>
                    <a:pt x="5379748" y="3243523"/>
                  </a:lnTo>
                  <a:lnTo>
                    <a:pt x="7665088" y="5527516"/>
                  </a:lnTo>
                  <a:cubicBezTo>
                    <a:pt x="7783318" y="5489862"/>
                    <a:pt x="7896785" y="5392677"/>
                    <a:pt x="7884020" y="5078798"/>
                  </a:cubicBezTo>
                  <a:cubicBezTo>
                    <a:pt x="7877170" y="3582196"/>
                    <a:pt x="7894135" y="2233232"/>
                    <a:pt x="7887285" y="736631"/>
                  </a:cubicBezTo>
                  <a:close/>
                  <a:moveTo>
                    <a:pt x="494711" y="712818"/>
                  </a:moveTo>
                  <a:cubicBezTo>
                    <a:pt x="487861" y="2209420"/>
                    <a:pt x="504824" y="3558384"/>
                    <a:pt x="497974" y="5054986"/>
                  </a:cubicBezTo>
                  <a:cubicBezTo>
                    <a:pt x="485212" y="5368865"/>
                    <a:pt x="598656" y="5466050"/>
                    <a:pt x="716862" y="5503704"/>
                  </a:cubicBezTo>
                  <a:lnTo>
                    <a:pt x="3001739" y="3219711"/>
                  </a:lnTo>
                  <a:close/>
                  <a:moveTo>
                    <a:pt x="881060" y="472017"/>
                  </a:moveTo>
                  <a:lnTo>
                    <a:pt x="4067173" y="3655748"/>
                  </a:lnTo>
                  <a:cubicBezTo>
                    <a:pt x="4101304" y="3685117"/>
                    <a:pt x="4099716" y="3719248"/>
                    <a:pt x="4212429" y="3729567"/>
                  </a:cubicBezTo>
                  <a:cubicBezTo>
                    <a:pt x="4298154" y="3712104"/>
                    <a:pt x="4312442" y="3685118"/>
                    <a:pt x="4348161" y="3641461"/>
                  </a:cubicBezTo>
                  <a:lnTo>
                    <a:pt x="7519985" y="472017"/>
                  </a:lnTo>
                  <a:close/>
                  <a:moveTo>
                    <a:pt x="892290" y="0"/>
                  </a:moveTo>
                  <a:lnTo>
                    <a:pt x="7480184" y="0"/>
                  </a:lnTo>
                  <a:cubicBezTo>
                    <a:pt x="7972982" y="0"/>
                    <a:pt x="8372474" y="399492"/>
                    <a:pt x="8372474" y="892290"/>
                  </a:cubicBezTo>
                  <a:lnTo>
                    <a:pt x="8372474" y="5089411"/>
                  </a:lnTo>
                  <a:cubicBezTo>
                    <a:pt x="8372474" y="5582209"/>
                    <a:pt x="7972982" y="5981701"/>
                    <a:pt x="7480184" y="5981701"/>
                  </a:cubicBezTo>
                  <a:lnTo>
                    <a:pt x="892290" y="5981701"/>
                  </a:lnTo>
                  <a:cubicBezTo>
                    <a:pt x="399492" y="5981701"/>
                    <a:pt x="0" y="5582209"/>
                    <a:pt x="0" y="5089411"/>
                  </a:cubicBezTo>
                  <a:lnTo>
                    <a:pt x="0" y="892290"/>
                  </a:lnTo>
                  <a:cubicBezTo>
                    <a:pt x="0" y="399492"/>
                    <a:pt x="399492" y="0"/>
                    <a:pt x="8922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86048" tIns="43024" rIns="86048" bIns="43024" numCol="1" spcCol="0" rtlCol="1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315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1342588" y="891885"/>
              <a:ext cx="198858" cy="198858"/>
            </a:xfrm>
            <a:custGeom>
              <a:avLst/>
              <a:gdLst>
                <a:gd name="connsiteX0" fmla="*/ 67377 w 108660"/>
                <a:gd name="connsiteY0" fmla="*/ 71902 h 115365"/>
                <a:gd name="connsiteX1" fmla="*/ 70853 w 108660"/>
                <a:gd name="connsiteY1" fmla="*/ 73629 h 115365"/>
                <a:gd name="connsiteX2" fmla="*/ 86114 w 108660"/>
                <a:gd name="connsiteY2" fmla="*/ 100034 h 115365"/>
                <a:gd name="connsiteX3" fmla="*/ 84836 w 108660"/>
                <a:gd name="connsiteY3" fmla="*/ 104841 h 115365"/>
                <a:gd name="connsiteX4" fmla="*/ 76774 w 108660"/>
                <a:gd name="connsiteY4" fmla="*/ 109523 h 115365"/>
                <a:gd name="connsiteX5" fmla="*/ 71978 w 108660"/>
                <a:gd name="connsiteY5" fmla="*/ 108243 h 115365"/>
                <a:gd name="connsiteX6" fmla="*/ 56717 w 108660"/>
                <a:gd name="connsiteY6" fmla="*/ 81838 h 115365"/>
                <a:gd name="connsiteX7" fmla="*/ 57995 w 108660"/>
                <a:gd name="connsiteY7" fmla="*/ 77031 h 115365"/>
                <a:gd name="connsiteX8" fmla="*/ 66057 w 108660"/>
                <a:gd name="connsiteY8" fmla="*/ 72349 h 115365"/>
                <a:gd name="connsiteX9" fmla="*/ 67377 w 108660"/>
                <a:gd name="connsiteY9" fmla="*/ 71902 h 115365"/>
                <a:gd name="connsiteX10" fmla="*/ 90660 w 108660"/>
                <a:gd name="connsiteY10" fmla="*/ 11963 h 115365"/>
                <a:gd name="connsiteX11" fmla="*/ 108660 w 108660"/>
                <a:gd name="connsiteY11" fmla="*/ 29963 h 115365"/>
                <a:gd name="connsiteX12" fmla="*/ 90660 w 108660"/>
                <a:gd name="connsiteY12" fmla="*/ 47963 h 115365"/>
                <a:gd name="connsiteX13" fmla="*/ 72660 w 108660"/>
                <a:gd name="connsiteY13" fmla="*/ 29963 h 115365"/>
                <a:gd name="connsiteX14" fmla="*/ 90660 w 108660"/>
                <a:gd name="connsiteY14" fmla="*/ 11963 h 115365"/>
                <a:gd name="connsiteX15" fmla="*/ 12883 w 108660"/>
                <a:gd name="connsiteY15" fmla="*/ 10583 h 115365"/>
                <a:gd name="connsiteX16" fmla="*/ 28856 w 108660"/>
                <a:gd name="connsiteY16" fmla="*/ 38492 h 115365"/>
                <a:gd name="connsiteX17" fmla="*/ 29670 w 108660"/>
                <a:gd name="connsiteY17" fmla="*/ 68633 h 115365"/>
                <a:gd name="connsiteX18" fmla="*/ 54537 w 108660"/>
                <a:gd name="connsiteY18" fmla="*/ 82872 h 115365"/>
                <a:gd name="connsiteX19" fmla="*/ 70535 w 108660"/>
                <a:gd name="connsiteY19" fmla="*/ 110710 h 115365"/>
                <a:gd name="connsiteX20" fmla="*/ 56894 w 108660"/>
                <a:gd name="connsiteY20" fmla="*/ 115365 h 115365"/>
                <a:gd name="connsiteX21" fmla="*/ 45294 w 108660"/>
                <a:gd name="connsiteY21" fmla="*/ 110850 h 115365"/>
                <a:gd name="connsiteX22" fmla="*/ 20 w 108660"/>
                <a:gd name="connsiteY22" fmla="*/ 26785 h 115365"/>
                <a:gd name="connsiteX23" fmla="*/ 3356 w 108660"/>
                <a:gd name="connsiteY23" fmla="*/ 17711 h 115365"/>
                <a:gd name="connsiteX24" fmla="*/ 12883 w 108660"/>
                <a:gd name="connsiteY24" fmla="*/ 10583 h 115365"/>
                <a:gd name="connsiteX25" fmla="*/ 26146 w 108660"/>
                <a:gd name="connsiteY25" fmla="*/ 27 h 115365"/>
                <a:gd name="connsiteX26" fmla="*/ 29622 w 108660"/>
                <a:gd name="connsiteY26" fmla="*/ 1755 h 115365"/>
                <a:gd name="connsiteX27" fmla="*/ 44882 w 108660"/>
                <a:gd name="connsiteY27" fmla="*/ 28160 h 115365"/>
                <a:gd name="connsiteX28" fmla="*/ 43605 w 108660"/>
                <a:gd name="connsiteY28" fmla="*/ 32967 h 115365"/>
                <a:gd name="connsiteX29" fmla="*/ 35542 w 108660"/>
                <a:gd name="connsiteY29" fmla="*/ 37649 h 115365"/>
                <a:gd name="connsiteX30" fmla="*/ 30747 w 108660"/>
                <a:gd name="connsiteY30" fmla="*/ 36368 h 115365"/>
                <a:gd name="connsiteX31" fmla="*/ 15486 w 108660"/>
                <a:gd name="connsiteY31" fmla="*/ 9963 h 115365"/>
                <a:gd name="connsiteX32" fmla="*/ 16764 w 108660"/>
                <a:gd name="connsiteY32" fmla="*/ 5156 h 115365"/>
                <a:gd name="connsiteX33" fmla="*/ 24826 w 108660"/>
                <a:gd name="connsiteY33" fmla="*/ 474 h 115365"/>
                <a:gd name="connsiteX34" fmla="*/ 26146 w 108660"/>
                <a:gd name="connsiteY34" fmla="*/ 27 h 1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660" h="115365">
                  <a:moveTo>
                    <a:pt x="67377" y="71902"/>
                  </a:moveTo>
                  <a:cubicBezTo>
                    <a:pt x="68734" y="71731"/>
                    <a:pt x="70124" y="72369"/>
                    <a:pt x="70853" y="73629"/>
                  </a:cubicBezTo>
                  <a:lnTo>
                    <a:pt x="86114" y="100034"/>
                  </a:lnTo>
                  <a:cubicBezTo>
                    <a:pt x="87085" y="101715"/>
                    <a:pt x="86513" y="103867"/>
                    <a:pt x="84836" y="104841"/>
                  </a:cubicBezTo>
                  <a:lnTo>
                    <a:pt x="76774" y="109523"/>
                  </a:lnTo>
                  <a:cubicBezTo>
                    <a:pt x="75097" y="110497"/>
                    <a:pt x="72950" y="109924"/>
                    <a:pt x="71978" y="108243"/>
                  </a:cubicBezTo>
                  <a:lnTo>
                    <a:pt x="56717" y="81838"/>
                  </a:lnTo>
                  <a:cubicBezTo>
                    <a:pt x="55746" y="80157"/>
                    <a:pt x="56318" y="78005"/>
                    <a:pt x="57995" y="77031"/>
                  </a:cubicBezTo>
                  <a:lnTo>
                    <a:pt x="66057" y="72349"/>
                  </a:lnTo>
                  <a:cubicBezTo>
                    <a:pt x="66477" y="72106"/>
                    <a:pt x="66925" y="71959"/>
                    <a:pt x="67377" y="71902"/>
                  </a:cubicBezTo>
                  <a:close/>
                  <a:moveTo>
                    <a:pt x="90660" y="11963"/>
                  </a:moveTo>
                  <a:cubicBezTo>
                    <a:pt x="100601" y="11963"/>
                    <a:pt x="108660" y="20022"/>
                    <a:pt x="108660" y="29963"/>
                  </a:cubicBezTo>
                  <a:cubicBezTo>
                    <a:pt x="108660" y="39904"/>
                    <a:pt x="100601" y="47963"/>
                    <a:pt x="90660" y="47963"/>
                  </a:cubicBezTo>
                  <a:cubicBezTo>
                    <a:pt x="80719" y="47963"/>
                    <a:pt x="72660" y="39904"/>
                    <a:pt x="72660" y="29963"/>
                  </a:cubicBezTo>
                  <a:cubicBezTo>
                    <a:pt x="72660" y="20022"/>
                    <a:pt x="80719" y="11963"/>
                    <a:pt x="90660" y="11963"/>
                  </a:cubicBezTo>
                  <a:close/>
                  <a:moveTo>
                    <a:pt x="12883" y="10583"/>
                  </a:moveTo>
                  <a:lnTo>
                    <a:pt x="28856" y="38492"/>
                  </a:lnTo>
                  <a:cubicBezTo>
                    <a:pt x="19525" y="44628"/>
                    <a:pt x="25413" y="61107"/>
                    <a:pt x="29670" y="68633"/>
                  </a:cubicBezTo>
                  <a:cubicBezTo>
                    <a:pt x="34137" y="76158"/>
                    <a:pt x="44638" y="88577"/>
                    <a:pt x="54537" y="82872"/>
                  </a:cubicBezTo>
                  <a:lnTo>
                    <a:pt x="70535" y="110710"/>
                  </a:lnTo>
                  <a:cubicBezTo>
                    <a:pt x="62330" y="115705"/>
                    <a:pt x="59819" y="115213"/>
                    <a:pt x="56894" y="115365"/>
                  </a:cubicBezTo>
                  <a:cubicBezTo>
                    <a:pt x="52780" y="115307"/>
                    <a:pt x="47969" y="112616"/>
                    <a:pt x="45294" y="110850"/>
                  </a:cubicBezTo>
                  <a:cubicBezTo>
                    <a:pt x="32483" y="102989"/>
                    <a:pt x="-936" y="61099"/>
                    <a:pt x="20" y="26785"/>
                  </a:cubicBezTo>
                  <a:cubicBezTo>
                    <a:pt x="137" y="22672"/>
                    <a:pt x="1794" y="19675"/>
                    <a:pt x="3356" y="17711"/>
                  </a:cubicBezTo>
                  <a:cubicBezTo>
                    <a:pt x="5476" y="15116"/>
                    <a:pt x="9518" y="12492"/>
                    <a:pt x="12883" y="10583"/>
                  </a:cubicBezTo>
                  <a:close/>
                  <a:moveTo>
                    <a:pt x="26146" y="27"/>
                  </a:moveTo>
                  <a:cubicBezTo>
                    <a:pt x="27503" y="-144"/>
                    <a:pt x="28893" y="494"/>
                    <a:pt x="29622" y="1755"/>
                  </a:cubicBezTo>
                  <a:lnTo>
                    <a:pt x="44882" y="28160"/>
                  </a:lnTo>
                  <a:cubicBezTo>
                    <a:pt x="45854" y="29841"/>
                    <a:pt x="45282" y="31993"/>
                    <a:pt x="43605" y="32967"/>
                  </a:cubicBezTo>
                  <a:lnTo>
                    <a:pt x="35542" y="37649"/>
                  </a:lnTo>
                  <a:cubicBezTo>
                    <a:pt x="33866" y="38622"/>
                    <a:pt x="31719" y="38049"/>
                    <a:pt x="30747" y="36368"/>
                  </a:cubicBezTo>
                  <a:lnTo>
                    <a:pt x="15486" y="9963"/>
                  </a:lnTo>
                  <a:cubicBezTo>
                    <a:pt x="14515" y="8282"/>
                    <a:pt x="15087" y="6130"/>
                    <a:pt x="16764" y="5156"/>
                  </a:cubicBezTo>
                  <a:lnTo>
                    <a:pt x="24826" y="474"/>
                  </a:lnTo>
                  <a:cubicBezTo>
                    <a:pt x="25245" y="231"/>
                    <a:pt x="25694" y="84"/>
                    <a:pt x="2614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315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70318" y="7805708"/>
            <a:ext cx="2167206" cy="855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705" indent="-179705" algn="l" rt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32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Spanish – C2</a:t>
            </a:r>
            <a:endParaRPr lang="fr-FR" sz="132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9705" indent="-179705" algn="l" rt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32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Chinese – A1</a:t>
            </a:r>
            <a:endParaRPr lang="fr-FR" sz="132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9705" indent="-179705" algn="l" rt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32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German – A2</a:t>
            </a:r>
            <a:endParaRPr lang="fr-FR" sz="132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0318" y="9258231"/>
            <a:ext cx="2203649" cy="1178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705" lvl="0" indent="-179705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32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Writing</a:t>
            </a:r>
            <a:endParaRPr lang="fr-FR" sz="132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9705" lvl="0" indent="-179705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32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Sketching</a:t>
            </a:r>
            <a:endParaRPr lang="fr-FR" sz="132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9705" lvl="0" indent="-179705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32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Photography</a:t>
            </a:r>
            <a:endParaRPr lang="fr-FR" sz="132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9705" lvl="0" indent="-179705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32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Design</a:t>
            </a:r>
            <a:endParaRPr lang="fr-FR" sz="132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74804" y="9392098"/>
            <a:ext cx="1728000" cy="355704"/>
          </a:xfrm>
          <a:prstGeom prst="rect">
            <a:avLst/>
          </a:prstGeom>
          <a:solidFill>
            <a:srgbClr val="CFDD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lnSpc>
                <a:spcPct val="107000"/>
              </a:lnSpc>
              <a:spcAft>
                <a:spcPts val="755"/>
              </a:spcAft>
            </a:pPr>
            <a:r>
              <a:rPr lang="en-US" sz="1800" b="1" dirty="0">
                <a:solidFill>
                  <a:srgbClr val="1E264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CERTIFICATIONS</a:t>
            </a:r>
            <a:endParaRPr lang="fr-FR" sz="1000" dirty="0">
              <a:solidFill>
                <a:srgbClr val="1E26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63373" y="9827944"/>
            <a:ext cx="4923023" cy="57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80"/>
              </a:spcBef>
              <a:spcAft>
                <a:spcPts val="280"/>
              </a:spcAft>
            </a:pPr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PHP Framework (certificate): </a:t>
            </a:r>
            <a:r>
              <a:rPr lang="en-US" sz="1315" b="1" dirty="0">
                <a:ea typeface="Open Sans" panose="020B0606030504020204" pitchFamily="34" charset="0"/>
                <a:cs typeface="Open Sans" panose="020B0606030504020204" pitchFamily="34" charset="0"/>
              </a:rPr>
              <a:t>Zend, </a:t>
            </a:r>
            <a:r>
              <a:rPr lang="en-US" sz="1315" b="1" dirty="0" err="1">
                <a:ea typeface="Open Sans" panose="020B0606030504020204" pitchFamily="34" charset="0"/>
                <a:cs typeface="Open Sans" panose="020B0606030504020204" pitchFamily="34" charset="0"/>
              </a:rPr>
              <a:t>Codeigniter</a:t>
            </a:r>
            <a:r>
              <a:rPr lang="en-US" sz="1315" b="1" dirty="0">
                <a:ea typeface="Open Sans" panose="020B0606030504020204" pitchFamily="34" charset="0"/>
                <a:cs typeface="Open Sans" panose="020B0606030504020204" pitchFamily="34" charset="0"/>
              </a:rPr>
              <a:t>, Symfony.</a:t>
            </a:r>
            <a:endParaRPr lang="en-US" sz="1315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280"/>
              </a:spcBef>
              <a:spcAft>
                <a:spcPts val="280"/>
              </a:spcAft>
            </a:pPr>
            <a:r>
              <a:rPr lang="en-US" sz="1315" dirty="0">
                <a:ea typeface="Open Sans" panose="020B0606030504020204" pitchFamily="34" charset="0"/>
                <a:cs typeface="Open Sans" panose="020B0606030504020204" pitchFamily="34" charset="0"/>
              </a:rPr>
              <a:t>Programming Languages: </a:t>
            </a:r>
            <a:r>
              <a:rPr lang="en-US" sz="1315" b="1" dirty="0">
                <a:ea typeface="Open Sans" panose="020B0606030504020204" pitchFamily="34" charset="0"/>
                <a:cs typeface="Open Sans" panose="020B0606030504020204" pitchFamily="34" charset="0"/>
              </a:rPr>
              <a:t>JavaScript, HTML5</a:t>
            </a:r>
            <a:r>
              <a:rPr lang="en-US" sz="1315" b="1">
                <a:ea typeface="Open Sans" panose="020B0606030504020204" pitchFamily="34" charset="0"/>
                <a:cs typeface="Open Sans" panose="020B0606030504020204" pitchFamily="34" charset="0"/>
              </a:rPr>
              <a:t>, PHP, </a:t>
            </a:r>
            <a:r>
              <a:rPr lang="en-US" sz="1315" b="1" dirty="0">
                <a:ea typeface="Open Sans" panose="020B0606030504020204" pitchFamily="34" charset="0"/>
                <a:cs typeface="Open Sans" panose="020B0606030504020204" pitchFamily="34" charset="0"/>
              </a:rPr>
              <a:t>CSS, SQL, MySQL.</a:t>
            </a:r>
            <a:endParaRPr lang="fr-FR" sz="1315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/>
          <p:nvPr>
            <p:custDataLst>
              <p:tags r:id="rId1"/>
            </p:custDataLst>
          </p:nvPr>
        </p:nvPicPr>
        <p:blipFill>
          <a:blip r:embed="rId2"/>
        </p:blipFill>
        <p:spPr>
          <a:xfrm>
            <a:off x="508635" y="124460"/>
            <a:ext cx="1447165" cy="18313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1596</Words>
  <Application>WPS Presentation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SimSun</vt:lpstr>
      <vt:lpstr>Wingdings</vt:lpstr>
      <vt:lpstr>Roboto</vt:lpstr>
      <vt:lpstr>Times New Roman</vt:lpstr>
      <vt:lpstr>Arial</vt:lpstr>
      <vt:lpstr>Open Sans</vt:lpstr>
      <vt:lpstr>Segoe Print</vt:lpstr>
      <vt:lpstr>Mothanna</vt:lpstr>
      <vt:lpstr>Calibri</vt:lpstr>
      <vt:lpstr>Rockwell Nova</vt:lpstr>
      <vt:lpstr>Microsoft YaHei</vt:lpstr>
      <vt:lpstr>Arial Unicode MS</vt:lpstr>
      <vt:lpstr>Thème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© www.free-cv-design.com</dc:title>
  <dc:creator>YOUSSEF BAHLA</dc:creator>
  <cp:keywords>Copyright © www.free-cv-design.com</cp:keywords>
  <cp:category>Copyright © www.free-cv-design.com</cp:category>
  <cp:lastModifiedBy>Jordan</cp:lastModifiedBy>
  <cp:revision>206</cp:revision>
  <dcterms:created xsi:type="dcterms:W3CDTF">2015-07-03T12:55:00Z</dcterms:created>
  <dcterms:modified xsi:type="dcterms:W3CDTF">2024-06-18T14:27:35Z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7CDCC962DC40410692E55102967BE2E0_12</vt:lpwstr>
  </property>
  <property fmtid="{D5CDD505-2E9C-101B-9397-08002B2CF9AE}" pid="3" name="KSOProductBuildVer">
    <vt:lpwstr>1033-12.2.0.17119</vt:lpwstr>
  </property>
</Properties>
</file>