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0"/>
  </p:normalViewPr>
  <p:slideViewPr>
    <p:cSldViewPr>
      <p:cViewPr>
        <p:scale>
          <a:sx n="70" d="100"/>
          <a:sy n="70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F7ABA-8C11-43B0-89F4-B8251814E4F7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FC038-E905-4143-AC39-221B97EE9E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45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FC038-E905-4143-AC39-221B97EE9ED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4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6D4-B70E-4704-AE1F-671F278B0D67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D134-A90A-49C8-96E1-8C05A3BF6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7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6D4-B70E-4704-AE1F-671F278B0D67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D134-A90A-49C8-96E1-8C05A3BF6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95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6D4-B70E-4704-AE1F-671F278B0D67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D134-A90A-49C8-96E1-8C05A3BF6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88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6D4-B70E-4704-AE1F-671F278B0D67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D134-A90A-49C8-96E1-8C05A3BF6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92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6D4-B70E-4704-AE1F-671F278B0D67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D134-A90A-49C8-96E1-8C05A3BF6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7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6D4-B70E-4704-AE1F-671F278B0D67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D134-A90A-49C8-96E1-8C05A3BF6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9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6D4-B70E-4704-AE1F-671F278B0D67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D134-A90A-49C8-96E1-8C05A3BF6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74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6D4-B70E-4704-AE1F-671F278B0D67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D134-A90A-49C8-96E1-8C05A3BF6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6D4-B70E-4704-AE1F-671F278B0D67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D134-A90A-49C8-96E1-8C05A3BF6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81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6D4-B70E-4704-AE1F-671F278B0D67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D134-A90A-49C8-96E1-8C05A3BF6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6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6D4-B70E-4704-AE1F-671F278B0D67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D134-A90A-49C8-96E1-8C05A3BF6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5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F6D4-B70E-4704-AE1F-671F278B0D67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D134-A90A-49C8-96E1-8C05A3BF6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69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79512" y="353539"/>
            <a:ext cx="10369153" cy="6171805"/>
            <a:chOff x="179512" y="353539"/>
            <a:chExt cx="10369153" cy="6171805"/>
          </a:xfrm>
        </p:grpSpPr>
        <p:grpSp>
          <p:nvGrpSpPr>
            <p:cNvPr id="55" name="Group 54"/>
            <p:cNvGrpSpPr/>
            <p:nvPr/>
          </p:nvGrpSpPr>
          <p:grpSpPr>
            <a:xfrm>
              <a:off x="5076056" y="1295425"/>
              <a:ext cx="5468301" cy="698594"/>
              <a:chOff x="539552" y="2204864"/>
              <a:chExt cx="4795543" cy="698594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539552" y="2204864"/>
                <a:ext cx="4503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GB" b="1" dirty="0" smtClean="0"/>
                  <a:t>TWIX                                            £2.50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39552" y="2564904"/>
                <a:ext cx="47955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 TWIX , vanilla ice cream and milk</a:t>
                </a:r>
                <a:endParaRPr lang="en-GB" sz="16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080364" y="2276872"/>
              <a:ext cx="5468301" cy="698594"/>
              <a:chOff x="539552" y="2204864"/>
              <a:chExt cx="4795543" cy="69859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39552" y="2204864"/>
                <a:ext cx="4503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GB" b="1" dirty="0" smtClean="0"/>
                  <a:t>OREO COOKIE                            £2.50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9552" y="2564904"/>
                <a:ext cx="47955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 Oreo cookies , vanilla </a:t>
                </a:r>
                <a:r>
                  <a:rPr lang="en-GB" sz="1600" dirty="0"/>
                  <a:t>i</a:t>
                </a:r>
                <a:r>
                  <a:rPr lang="en-GB" sz="1600" dirty="0" smtClean="0"/>
                  <a:t>ce cream and milk</a:t>
                </a:r>
                <a:endParaRPr lang="en-GB" sz="16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80364" y="3284992"/>
              <a:ext cx="5468301" cy="944815"/>
              <a:chOff x="539552" y="2204864"/>
              <a:chExt cx="4795543" cy="94481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539552" y="2204864"/>
                <a:ext cx="4503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GB" b="1" dirty="0" smtClean="0"/>
                  <a:t>ESPRESSO MOCHA                   £2.50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9552" y="2564904"/>
                <a:ext cx="47955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 Espresso shot , chocolate </a:t>
                </a:r>
                <a:r>
                  <a:rPr lang="en-GB" sz="1600" dirty="0"/>
                  <a:t>i</a:t>
                </a:r>
                <a:r>
                  <a:rPr lang="en-GB" sz="1600" dirty="0" smtClean="0"/>
                  <a:t>ce cream and milk </a:t>
                </a:r>
              </a:p>
              <a:p>
                <a:r>
                  <a:rPr lang="en-GB" sz="1600" dirty="0"/>
                  <a:t> </a:t>
                </a:r>
                <a:r>
                  <a:rPr lang="en-GB" sz="1600" dirty="0" smtClean="0"/>
                  <a:t>and chocolate syru</a:t>
                </a:r>
                <a:r>
                  <a:rPr lang="en-GB" sz="1600" dirty="0"/>
                  <a:t>p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076056" y="4397633"/>
              <a:ext cx="5468301" cy="903585"/>
              <a:chOff x="539552" y="2246094"/>
              <a:chExt cx="4795543" cy="903585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39552" y="2246094"/>
                <a:ext cx="4503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GB" b="1" dirty="0" smtClean="0"/>
                  <a:t>AMARETTO VANILLA               £3.00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39552" y="2564904"/>
                <a:ext cx="47955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 Amaretto (25ml) , vanilla Ice cream and milk </a:t>
                </a:r>
              </a:p>
              <a:p>
                <a:r>
                  <a:rPr lang="en-GB" sz="1600" dirty="0"/>
                  <a:t> </a:t>
                </a:r>
                <a:r>
                  <a:rPr lang="en-GB" sz="1600" dirty="0" smtClean="0"/>
                  <a:t>and double cream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080364" y="5508529"/>
              <a:ext cx="5468301" cy="944815"/>
              <a:chOff x="539552" y="2204864"/>
              <a:chExt cx="4795543" cy="94481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539552" y="2204864"/>
                <a:ext cx="4503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GB" b="1" dirty="0" smtClean="0"/>
                  <a:t>BAILEYS VANILLA                     £3.00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39552" y="2564904"/>
                <a:ext cx="47955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 Baileys (25ml) , vanilla Ice cream, milk and </a:t>
                </a:r>
              </a:p>
              <a:p>
                <a:r>
                  <a:rPr lang="en-GB" sz="1600" dirty="0"/>
                  <a:t> </a:t>
                </a:r>
                <a:r>
                  <a:rPr lang="en-GB" sz="1600" dirty="0" smtClean="0"/>
                  <a:t>double cream</a:t>
                </a:r>
                <a:endParaRPr lang="en-GB" sz="16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79512" y="353539"/>
              <a:ext cx="8496944" cy="6171805"/>
              <a:chOff x="179512" y="353539"/>
              <a:chExt cx="8496944" cy="617180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5536" y="530783"/>
                <a:ext cx="3168352" cy="6884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652120" y="353539"/>
                <a:ext cx="2736304" cy="5847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 smtClean="0">
                    <a:solidFill>
                      <a:schemeClr val="accent6"/>
                    </a:solidFill>
                  </a:rPr>
                  <a:t>MILKSHAKES</a:t>
                </a:r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915816" y="365652"/>
                <a:ext cx="2736304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 smtClean="0">
                    <a:solidFill>
                      <a:schemeClr val="accent6"/>
                    </a:solidFill>
                  </a:rPr>
                  <a:t>DRINKS</a:t>
                </a:r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9512" y="365652"/>
                <a:ext cx="2736304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 smtClean="0">
                    <a:solidFill>
                      <a:schemeClr val="accent6"/>
                    </a:solidFill>
                  </a:rPr>
                  <a:t>FOOD</a:t>
                </a:r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471852" y="1290247"/>
                <a:ext cx="5468301" cy="698594"/>
                <a:chOff x="539552" y="2204864"/>
                <a:chExt cx="4795543" cy="698594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539552" y="2204864"/>
                  <a:ext cx="4503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v"/>
                  </a:pPr>
                  <a:r>
                    <a:rPr lang="en-GB" b="1" dirty="0" smtClean="0"/>
                    <a:t>VANILLA                                              £2.50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39552" y="2564904"/>
                  <a:ext cx="479554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/>
                    <a:t> Vanilla ice cream, milk and double cream</a:t>
                  </a:r>
                  <a:endParaRPr lang="en-GB" sz="1600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471852" y="2226352"/>
                <a:ext cx="5468301" cy="698594"/>
                <a:chOff x="539552" y="2204864"/>
                <a:chExt cx="4795543" cy="698594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539552" y="2204864"/>
                  <a:ext cx="4503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v"/>
                  </a:pPr>
                  <a:r>
                    <a:rPr lang="en-GB" b="1" dirty="0" smtClean="0"/>
                    <a:t>CHOCOLATE                                       £2.50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39552" y="2564904"/>
                  <a:ext cx="479554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/>
                    <a:t>Chocolate ice cream, chocolate syrup and milk</a:t>
                  </a:r>
                  <a:endParaRPr lang="en-GB" sz="1600" dirty="0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471852" y="3284984"/>
                <a:ext cx="5468301" cy="707886"/>
                <a:chOff x="539552" y="2195572"/>
                <a:chExt cx="4795543" cy="707886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539552" y="2195572"/>
                  <a:ext cx="4503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v"/>
                  </a:pPr>
                  <a:r>
                    <a:rPr lang="en-GB" b="1" dirty="0" smtClean="0"/>
                    <a:t>STRAWBERRY                                    £2.50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539552" y="2564904"/>
                  <a:ext cx="479554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/>
                    <a:t> Strawberry ice cream, strawberry syrup and milk</a:t>
                  </a:r>
                  <a:endParaRPr lang="en-GB" sz="1600" dirty="0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71852" y="4365106"/>
                <a:ext cx="5468301" cy="698594"/>
                <a:chOff x="539552" y="2204864"/>
                <a:chExt cx="4795543" cy="698594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539552" y="2204864"/>
                  <a:ext cx="4503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v"/>
                  </a:pPr>
                  <a:r>
                    <a:rPr lang="en-GB" b="1" dirty="0" smtClean="0"/>
                    <a:t>MINT AERO                                       £2.50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39552" y="2564904"/>
                  <a:ext cx="479554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/>
                    <a:t> Mint Aero , vanilla ice cream and milk</a:t>
                  </a:r>
                  <a:endParaRPr lang="en-GB" sz="1600" dirty="0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71852" y="5445226"/>
                <a:ext cx="5468301" cy="698594"/>
                <a:chOff x="539552" y="2204864"/>
                <a:chExt cx="4795543" cy="69859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539552" y="2204864"/>
                  <a:ext cx="4503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v"/>
                  </a:pPr>
                  <a:r>
                    <a:rPr lang="en-GB" b="1" dirty="0" smtClean="0"/>
                    <a:t>MARS                                                 £2.50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39552" y="2564904"/>
                  <a:ext cx="479554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/>
                    <a:t> MARS, vanilla ice cream and milk </a:t>
                  </a:r>
                  <a:endParaRPr lang="en-GB" sz="1600" dirty="0"/>
                </a:p>
              </p:txBody>
            </p:sp>
          </p:grpSp>
          <p:sp>
            <p:nvSpPr>
              <p:cNvPr id="78" name="Plus 77"/>
              <p:cNvSpPr/>
              <p:nvPr/>
            </p:nvSpPr>
            <p:spPr>
              <a:xfrm>
                <a:off x="8316416" y="1664756"/>
                <a:ext cx="360040" cy="324084"/>
              </a:xfrm>
              <a:prstGeom prst="mathPlus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Plus 80"/>
              <p:cNvSpPr/>
              <p:nvPr/>
            </p:nvSpPr>
            <p:spPr>
              <a:xfrm>
                <a:off x="4139952" y="1664756"/>
                <a:ext cx="360040" cy="324084"/>
              </a:xfrm>
              <a:prstGeom prst="mathPlus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Plus 81"/>
              <p:cNvSpPr/>
              <p:nvPr/>
            </p:nvSpPr>
            <p:spPr>
              <a:xfrm>
                <a:off x="4139952" y="2924944"/>
                <a:ext cx="360040" cy="324084"/>
              </a:xfrm>
              <a:prstGeom prst="mathPlus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Plus 82"/>
              <p:cNvSpPr/>
              <p:nvPr/>
            </p:nvSpPr>
            <p:spPr>
              <a:xfrm>
                <a:off x="4139952" y="4005064"/>
                <a:ext cx="360040" cy="324084"/>
              </a:xfrm>
              <a:prstGeom prst="mathPlus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Plus 83"/>
              <p:cNvSpPr/>
              <p:nvPr/>
            </p:nvSpPr>
            <p:spPr>
              <a:xfrm>
                <a:off x="4139952" y="4869160"/>
                <a:ext cx="360040" cy="324084"/>
              </a:xfrm>
              <a:prstGeom prst="mathPlus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Plus 84"/>
              <p:cNvSpPr/>
              <p:nvPr/>
            </p:nvSpPr>
            <p:spPr>
              <a:xfrm>
                <a:off x="4139952" y="5841220"/>
                <a:ext cx="360040" cy="324084"/>
              </a:xfrm>
              <a:prstGeom prst="mathPlus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Plus 85"/>
              <p:cNvSpPr/>
              <p:nvPr/>
            </p:nvSpPr>
            <p:spPr>
              <a:xfrm>
                <a:off x="8316416" y="2960900"/>
                <a:ext cx="360040" cy="324084"/>
              </a:xfrm>
              <a:prstGeom prst="mathPlus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Plus 86"/>
              <p:cNvSpPr/>
              <p:nvPr/>
            </p:nvSpPr>
            <p:spPr>
              <a:xfrm>
                <a:off x="8316416" y="4005064"/>
                <a:ext cx="360040" cy="324084"/>
              </a:xfrm>
              <a:prstGeom prst="mathPlus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Plus 87"/>
              <p:cNvSpPr/>
              <p:nvPr/>
            </p:nvSpPr>
            <p:spPr>
              <a:xfrm>
                <a:off x="8316416" y="5085184"/>
                <a:ext cx="360040" cy="324084"/>
              </a:xfrm>
              <a:prstGeom prst="mathPlus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Plus 88"/>
              <p:cNvSpPr/>
              <p:nvPr/>
            </p:nvSpPr>
            <p:spPr>
              <a:xfrm>
                <a:off x="8316416" y="6201260"/>
                <a:ext cx="360040" cy="324084"/>
              </a:xfrm>
              <a:prstGeom prst="mathPlus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94" name="Equal 93"/>
          <p:cNvSpPr/>
          <p:nvPr/>
        </p:nvSpPr>
        <p:spPr>
          <a:xfrm>
            <a:off x="52760" y="6252060"/>
            <a:ext cx="864096" cy="494698"/>
          </a:xfrm>
          <a:prstGeom prst="mathEqual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2120" y="353539"/>
            <a:ext cx="273630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accent6"/>
                </a:solidFill>
              </a:rPr>
              <a:t>MILKSHAKES</a:t>
            </a:r>
            <a:endParaRPr lang="en-GB" sz="3200" b="1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65652"/>
            <a:ext cx="273630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accent6"/>
                </a:solidFill>
              </a:rPr>
              <a:t>DRINKS</a:t>
            </a:r>
            <a:endParaRPr lang="en-GB" sz="32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365652"/>
            <a:ext cx="273630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accent6"/>
                </a:solidFill>
              </a:rPr>
              <a:t>FOOD</a:t>
            </a:r>
            <a:endParaRPr lang="en-GB" sz="3200" b="1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1268760"/>
            <a:ext cx="41764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6"/>
                </a:solidFill>
              </a:rPr>
              <a:t>FRIED CHICKEN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075" y="213285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smtClean="0"/>
              <a:t>2 PIECES                        £2.99      £4.49 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7845" y="17728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SOLO</a:t>
            </a:r>
            <a:r>
              <a:rPr lang="en-GB" dirty="0" smtClean="0"/>
              <a:t>      </a:t>
            </a:r>
            <a:r>
              <a:rPr lang="en-GB" b="1" dirty="0" smtClean="0"/>
              <a:t>PLATE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53432" y="2573583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/>
              <a:t>3</a:t>
            </a:r>
            <a:r>
              <a:rPr lang="en-GB" b="1" dirty="0" smtClean="0"/>
              <a:t> PIECES                       </a:t>
            </a:r>
            <a:r>
              <a:rPr lang="en-GB" dirty="0" smtClean="0"/>
              <a:t> </a:t>
            </a:r>
            <a:r>
              <a:rPr lang="en-GB" b="1" dirty="0" smtClean="0"/>
              <a:t>£3.49  </a:t>
            </a:r>
            <a:r>
              <a:rPr lang="en-GB" sz="2000" b="1" dirty="0" smtClean="0"/>
              <a:t>    </a:t>
            </a:r>
            <a:r>
              <a:rPr lang="en-GB" b="1" dirty="0" smtClean="0"/>
              <a:t>£4.99 </a:t>
            </a:r>
            <a:endParaRPr lang="en-GB" b="1" dirty="0"/>
          </a:p>
        </p:txBody>
      </p:sp>
      <p:sp>
        <p:nvSpPr>
          <p:cNvPr id="15" name="Plus 14"/>
          <p:cNvSpPr/>
          <p:nvPr/>
        </p:nvSpPr>
        <p:spPr>
          <a:xfrm>
            <a:off x="4427984" y="2168812"/>
            <a:ext cx="360040" cy="324084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lus 15"/>
          <p:cNvSpPr/>
          <p:nvPr/>
        </p:nvSpPr>
        <p:spPr>
          <a:xfrm>
            <a:off x="4427984" y="2600860"/>
            <a:ext cx="360040" cy="324084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148064" y="208814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smtClean="0"/>
              <a:t>FRIES  	</a:t>
            </a:r>
            <a:r>
              <a:rPr lang="en-GB" dirty="0" smtClean="0"/>
              <a:t>		</a:t>
            </a:r>
            <a:r>
              <a:rPr lang="en-GB" b="1" dirty="0" smtClean="0"/>
              <a:t>£1.49</a:t>
            </a:r>
            <a:endParaRPr lang="en-GB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7835" y="3140968"/>
            <a:ext cx="5468301" cy="975593"/>
            <a:chOff x="539552" y="2204864"/>
            <a:chExt cx="4795543" cy="975593"/>
          </a:xfrm>
        </p:grpSpPr>
        <p:sp>
          <p:nvSpPr>
            <p:cNvPr id="19" name="TextBox 18"/>
            <p:cNvSpPr txBox="1"/>
            <p:nvPr/>
          </p:nvSpPr>
          <p:spPr>
            <a:xfrm>
              <a:off x="539552" y="2204864"/>
              <a:ext cx="4503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GB" b="1" dirty="0" smtClean="0"/>
                <a:t>CHICKEN FILLET WRAP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9552" y="2564904"/>
              <a:ext cx="479554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 Strips of sticky Tabasco chicken </a:t>
              </a:r>
            </a:p>
            <a:p>
              <a:r>
                <a:rPr lang="en-GB" sz="1600" dirty="0" smtClean="0"/>
                <a:t>in a wrap with mayo               </a:t>
              </a:r>
              <a:r>
                <a:rPr lang="en-GB" b="1" dirty="0" smtClean="0"/>
                <a:t>£3.99      £5.49</a:t>
              </a:r>
              <a:endParaRPr lang="en-GB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3528" y="4140369"/>
            <a:ext cx="5468301" cy="1006371"/>
            <a:chOff x="539552" y="2204864"/>
            <a:chExt cx="4795543" cy="1006371"/>
          </a:xfrm>
        </p:grpSpPr>
        <p:sp>
          <p:nvSpPr>
            <p:cNvPr id="22" name="TextBox 21"/>
            <p:cNvSpPr txBox="1"/>
            <p:nvPr/>
          </p:nvSpPr>
          <p:spPr>
            <a:xfrm>
              <a:off x="539552" y="2204864"/>
              <a:ext cx="4503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GB" b="1" dirty="0" smtClean="0"/>
                <a:t>SOUTHERN FRIED CHICKEN STRIPS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9552" y="2564904"/>
              <a:ext cx="4795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 chicken strips with Tabasco dipping sauce </a:t>
              </a:r>
            </a:p>
            <a:p>
              <a:r>
                <a:rPr lang="en-GB" sz="1600" b="1" dirty="0"/>
                <a:t>	 </a:t>
              </a:r>
              <a:r>
                <a:rPr lang="en-GB" sz="1600" b="1" dirty="0" smtClean="0"/>
                <a:t>                              </a:t>
              </a:r>
              <a:r>
                <a:rPr lang="en-GB" b="1" dirty="0" smtClean="0"/>
                <a:t>£</a:t>
              </a:r>
              <a:r>
                <a:rPr lang="en-GB" sz="2000" b="1" dirty="0" smtClean="0"/>
                <a:t>3.99</a:t>
              </a:r>
              <a:r>
                <a:rPr lang="en-GB" b="1" dirty="0" smtClean="0"/>
                <a:t>      £5.49</a:t>
              </a:r>
              <a:endParaRPr lang="en-GB" dirty="0"/>
            </a:p>
          </p:txBody>
        </p:sp>
      </p:grpSp>
      <p:sp>
        <p:nvSpPr>
          <p:cNvPr id="24" name="Plus 23"/>
          <p:cNvSpPr/>
          <p:nvPr/>
        </p:nvSpPr>
        <p:spPr>
          <a:xfrm>
            <a:off x="4427984" y="3789040"/>
            <a:ext cx="360040" cy="324084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lus 24"/>
          <p:cNvSpPr/>
          <p:nvPr/>
        </p:nvSpPr>
        <p:spPr>
          <a:xfrm>
            <a:off x="4427984" y="4725144"/>
            <a:ext cx="360040" cy="324084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qual 25"/>
          <p:cNvSpPr/>
          <p:nvPr/>
        </p:nvSpPr>
        <p:spPr>
          <a:xfrm>
            <a:off x="52760" y="6252060"/>
            <a:ext cx="864096" cy="494698"/>
          </a:xfrm>
          <a:prstGeom prst="mathEqual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16016" y="1268760"/>
            <a:ext cx="41764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6"/>
                </a:solidFill>
              </a:rPr>
              <a:t>SIDES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29" name="Plus 28"/>
          <p:cNvSpPr/>
          <p:nvPr/>
        </p:nvSpPr>
        <p:spPr>
          <a:xfrm>
            <a:off x="8676456" y="2088142"/>
            <a:ext cx="360040" cy="324084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148064" y="262762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smtClean="0"/>
              <a:t>ONION RINGS   </a:t>
            </a:r>
            <a:r>
              <a:rPr lang="en-GB" dirty="0" smtClean="0"/>
              <a:t>		</a:t>
            </a:r>
            <a:r>
              <a:rPr lang="en-GB" b="1" dirty="0" smtClean="0"/>
              <a:t>£0.99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48064" y="32129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smtClean="0"/>
              <a:t>SLAW	</a:t>
            </a:r>
            <a:r>
              <a:rPr lang="en-GB" dirty="0" smtClean="0"/>
              <a:t>		</a:t>
            </a:r>
            <a:r>
              <a:rPr lang="en-GB" b="1" dirty="0" smtClean="0"/>
              <a:t>£0.99</a:t>
            </a:r>
            <a:endParaRPr lang="en-GB" b="1" dirty="0"/>
          </a:p>
        </p:txBody>
      </p:sp>
      <p:sp>
        <p:nvSpPr>
          <p:cNvPr id="32" name="Plus 31"/>
          <p:cNvSpPr/>
          <p:nvPr/>
        </p:nvSpPr>
        <p:spPr>
          <a:xfrm>
            <a:off x="8676456" y="2636912"/>
            <a:ext cx="360040" cy="324084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lus 32"/>
          <p:cNvSpPr/>
          <p:nvPr/>
        </p:nvSpPr>
        <p:spPr>
          <a:xfrm>
            <a:off x="8663830" y="3226110"/>
            <a:ext cx="360040" cy="324084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5148064" y="37797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smtClean="0"/>
              <a:t>CAESAR SIDE SALAD</a:t>
            </a:r>
            <a:r>
              <a:rPr lang="en-GB" dirty="0" smtClean="0"/>
              <a:t>	</a:t>
            </a:r>
            <a:r>
              <a:rPr lang="en-GB" b="1" dirty="0" smtClean="0"/>
              <a:t>£1.99</a:t>
            </a:r>
            <a:endParaRPr lang="en-GB" b="1" dirty="0"/>
          </a:p>
        </p:txBody>
      </p:sp>
      <p:sp>
        <p:nvSpPr>
          <p:cNvPr id="35" name="Plus 34"/>
          <p:cNvSpPr/>
          <p:nvPr/>
        </p:nvSpPr>
        <p:spPr>
          <a:xfrm>
            <a:off x="8663830" y="3802372"/>
            <a:ext cx="360040" cy="324084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148064" y="436510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smtClean="0"/>
              <a:t>BUCKET OF WINGS</a:t>
            </a:r>
            <a:r>
              <a:rPr lang="en-GB" dirty="0" smtClean="0"/>
              <a:t>	</a:t>
            </a:r>
            <a:r>
              <a:rPr lang="en-GB" b="1" dirty="0" smtClean="0"/>
              <a:t>£1.99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144194" y="491854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 smtClean="0"/>
              <a:t>CAJUN BEANS</a:t>
            </a:r>
            <a:r>
              <a:rPr lang="en-GB" dirty="0" smtClean="0"/>
              <a:t>		</a:t>
            </a:r>
            <a:r>
              <a:rPr lang="en-GB" b="1" dirty="0" smtClean="0"/>
              <a:t>£0.99</a:t>
            </a:r>
            <a:endParaRPr lang="en-GB" b="1" dirty="0"/>
          </a:p>
        </p:txBody>
      </p:sp>
      <p:sp>
        <p:nvSpPr>
          <p:cNvPr id="39" name="Plus 38"/>
          <p:cNvSpPr/>
          <p:nvPr/>
        </p:nvSpPr>
        <p:spPr>
          <a:xfrm>
            <a:off x="8662056" y="4365104"/>
            <a:ext cx="360040" cy="324084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lus 39"/>
          <p:cNvSpPr/>
          <p:nvPr/>
        </p:nvSpPr>
        <p:spPr>
          <a:xfrm>
            <a:off x="8657181" y="4918544"/>
            <a:ext cx="360040" cy="324084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20891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accent6"/>
                </a:solidFill>
              </a:rPr>
              <a:t>APP EXCLUSIVE DEALS</a:t>
            </a:r>
            <a:endParaRPr lang="en-GB" sz="3200" b="1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1313473"/>
            <a:ext cx="3528392" cy="1800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403648" y="1412776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2 FOR 1 MILKSHAKES</a:t>
            </a:r>
            <a:endParaRPr lang="en-GB" sz="2000" dirty="0"/>
          </a:p>
        </p:txBody>
      </p:sp>
      <p:sp>
        <p:nvSpPr>
          <p:cNvPr id="10" name="Rectangle 9"/>
          <p:cNvSpPr/>
          <p:nvPr/>
        </p:nvSpPr>
        <p:spPr>
          <a:xfrm>
            <a:off x="3167844" y="1935996"/>
            <a:ext cx="1620180" cy="548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USE DEAL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8064" y="1340768"/>
            <a:ext cx="3528392" cy="1800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627784" y="2564904"/>
            <a:ext cx="2376264" cy="548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LIMITED TIME ONLY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064" y="1340768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FREE COLESLAW WHEN YOU BUY ANY SOLO OPTION 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7056276" y="1988840"/>
            <a:ext cx="1620180" cy="548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USE DEAL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44208" y="2592199"/>
            <a:ext cx="2376264" cy="548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LIMITED TIME ONLY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9632" y="3645024"/>
            <a:ext cx="3528392" cy="1800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148064" y="3645024"/>
            <a:ext cx="3528392" cy="1800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167844" y="4392399"/>
            <a:ext cx="1620180" cy="548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USE DEAL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2280" y="4365104"/>
            <a:ext cx="1620180" cy="548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USE DEAL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44208" y="4869160"/>
            <a:ext cx="2376264" cy="548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LIMITED TIME ONLY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27784" y="4896455"/>
            <a:ext cx="2376264" cy="548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LIMITED TIME ONLY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9632" y="3657218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FREE MILKSHAKE WHEN YOU BUY ANY PLATE OPTION </a:t>
            </a:r>
            <a:endParaRPr lang="en-GB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292080" y="3657218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2 FOR 1 BEERS</a:t>
            </a:r>
            <a:endParaRPr lang="en-GB" sz="2000" dirty="0"/>
          </a:p>
        </p:txBody>
      </p:sp>
      <p:sp>
        <p:nvSpPr>
          <p:cNvPr id="24" name="Equal 23"/>
          <p:cNvSpPr/>
          <p:nvPr/>
        </p:nvSpPr>
        <p:spPr>
          <a:xfrm>
            <a:off x="52760" y="6252060"/>
            <a:ext cx="864096" cy="494698"/>
          </a:xfrm>
          <a:prstGeom prst="mathEqual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250</Words>
  <Application>Microsoft Office PowerPoint</Application>
  <PresentationFormat>On-screen Show (4:3)</PresentationFormat>
  <Paragraphs>60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Gentles</dc:creator>
  <cp:lastModifiedBy>Gentles</cp:lastModifiedBy>
  <cp:revision>45</cp:revision>
  <dcterms:created xsi:type="dcterms:W3CDTF">2016-10-31T00:29:44Z</dcterms:created>
  <dcterms:modified xsi:type="dcterms:W3CDTF">2016-12-14T22:48:06Z</dcterms:modified>
</cp:coreProperties>
</file>