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70" r:id="rId11"/>
    <p:sldId id="265" r:id="rId12"/>
    <p:sldId id="274" r:id="rId13"/>
    <p:sldId id="275" r:id="rId14"/>
    <p:sldId id="271" r:id="rId15"/>
    <p:sldId id="269" r:id="rId16"/>
    <p:sldId id="268" r:id="rId17"/>
    <p:sldId id="277" r:id="rId18"/>
    <p:sldId id="266" r:id="rId19"/>
    <p:sldId id="276" r:id="rId20"/>
    <p:sldId id="267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3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0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9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7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207A79-7489-483E-A55C-875A03818AAA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78945B-D7A9-47A9-9E68-1A8B8237937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51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3" y="1224643"/>
            <a:ext cx="6440095" cy="2579914"/>
          </a:xfrm>
        </p:spPr>
        <p:txBody>
          <a:bodyPr>
            <a:normAutofit fontScale="90000"/>
          </a:bodyPr>
          <a:lstStyle/>
          <a:p>
            <a:r>
              <a:rPr lang="en-GB" dirty="0"/>
              <a:t>CS2001</a:t>
            </a:r>
            <a:br>
              <a:rPr lang="en-GB" dirty="0"/>
            </a:br>
            <a:r>
              <a:rPr lang="en-GB" dirty="0"/>
              <a:t>Group project </a:t>
            </a:r>
            <a:br>
              <a:rPr lang="en-GB" dirty="0"/>
            </a:br>
            <a:r>
              <a:rPr lang="en-GB" dirty="0"/>
              <a:t>LO1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7443" y="3085766"/>
            <a:ext cx="3886200" cy="38865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Group members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Jordan</a:t>
            </a:r>
          </a:p>
          <a:p>
            <a:r>
              <a:rPr lang="en-GB" dirty="0">
                <a:solidFill>
                  <a:schemeClr val="bg1"/>
                </a:solidFill>
              </a:rPr>
              <a:t>Yusuf</a:t>
            </a:r>
          </a:p>
          <a:p>
            <a:r>
              <a:rPr lang="en-GB" dirty="0">
                <a:solidFill>
                  <a:schemeClr val="bg1"/>
                </a:solidFill>
              </a:rPr>
              <a:t>Nor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41273" y="3804557"/>
            <a:ext cx="2857499" cy="275952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Justice</a:t>
            </a:r>
          </a:p>
          <a:p>
            <a:r>
              <a:rPr lang="en-GB" dirty="0">
                <a:solidFill>
                  <a:schemeClr val="bg1"/>
                </a:solidFill>
              </a:rPr>
              <a:t>Brandon</a:t>
            </a:r>
          </a:p>
          <a:p>
            <a:r>
              <a:rPr lang="en-GB" dirty="0">
                <a:solidFill>
                  <a:schemeClr val="bg1"/>
                </a:solidFill>
              </a:rPr>
              <a:t>abhijeet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0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3" y="347132"/>
            <a:ext cx="10515600" cy="832739"/>
          </a:xfrm>
        </p:spPr>
        <p:txBody>
          <a:bodyPr>
            <a:normAutofit/>
          </a:bodyPr>
          <a:lstStyle/>
          <a:p>
            <a:r>
              <a:rPr lang="en-GB" u="sng" dirty="0"/>
              <a:t>Login, Sign-Up &amp; Forgot Password Page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99" y="1684021"/>
            <a:ext cx="3613853" cy="5111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07" y="1683101"/>
            <a:ext cx="3614504" cy="5112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61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As a user, I want to view the menu in order to see what to purchase from the Yard Bird outlet.  This is because if I’m not by a pc/laptop , I can decide what I want to eat whilst looking at the app. The knock on effect is that I can view this on the go which allows me to carry on with other activities I need to do. </a:t>
            </a:r>
          </a:p>
          <a:p>
            <a:pPr lvl="0"/>
            <a:r>
              <a:rPr lang="en-GB" sz="2000" dirty="0"/>
              <a:t>As a user with vision problems, I want to be able to enlarge certain parts of the menu so that I am able to explore what options there are on the menu. This benefits me because I am not excluded from viewing the menu and in turn allows </a:t>
            </a:r>
            <a:r>
              <a:rPr lang="en-GB" sz="2000" dirty="0" err="1"/>
              <a:t>YardBird</a:t>
            </a:r>
            <a:r>
              <a:rPr lang="en-GB" sz="2000" dirty="0"/>
              <a:t> to have more visually impaired customers.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38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45" y="2258565"/>
            <a:ext cx="53094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/>
              <a:t>As a user I would like to be able to have deals at Yard Bird. This is so that I am able to save money from time to time. Consequently I am more likely to come back to Yard Bird repeatedly.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532" t="24652" r="17903" b="14122"/>
          <a:stretch/>
        </p:blipFill>
        <p:spPr>
          <a:xfrm>
            <a:off x="5506065" y="1966452"/>
            <a:ext cx="6296099" cy="47588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App Deals</a:t>
            </a:r>
          </a:p>
        </p:txBody>
      </p:sp>
    </p:spTree>
    <p:extLst>
      <p:ext uri="{BB962C8B-B14F-4D97-AF65-F5344CB8AC3E}">
        <p14:creationId xmlns:p14="http://schemas.microsoft.com/office/powerpoint/2010/main" val="231516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 page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74" t="24651" r="18710" b="15413"/>
          <a:stretch/>
        </p:blipFill>
        <p:spPr>
          <a:xfrm>
            <a:off x="255639" y="1916831"/>
            <a:ext cx="5427406" cy="4110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452" t="24652" r="18871" b="15126"/>
          <a:stretch/>
        </p:blipFill>
        <p:spPr>
          <a:xfrm>
            <a:off x="5867399" y="1897166"/>
            <a:ext cx="5447072" cy="41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Story:  calories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7225621" cy="3678303"/>
          </a:xfrm>
        </p:spPr>
        <p:txBody>
          <a:bodyPr/>
          <a:lstStyle/>
          <a:p>
            <a:r>
              <a:rPr lang="en-GB" sz="2000" dirty="0"/>
              <a:t>As a customer on a diet I want to see what calorie and allergy information there is on each dish to help me choose what I may want to eat.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900" t="31867" r="22750" b="12267"/>
          <a:stretch/>
        </p:blipFill>
        <p:spPr>
          <a:xfrm>
            <a:off x="8494186" y="2327980"/>
            <a:ext cx="2359152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Story:  track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450721"/>
            <a:ext cx="5482860" cy="4351338"/>
          </a:xfrm>
        </p:spPr>
        <p:txBody>
          <a:bodyPr/>
          <a:lstStyle/>
          <a:p>
            <a:r>
              <a:rPr lang="en-GB" sz="2000" dirty="0"/>
              <a:t>As a customer I want to be able to track my order to see what stage it is at and know how long it will take to be completed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5" t="23054" r="38178" b="7783"/>
          <a:stretch/>
        </p:blipFill>
        <p:spPr bwMode="auto">
          <a:xfrm>
            <a:off x="5988202" y="2290731"/>
            <a:ext cx="2241042" cy="3899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2" t="22757" r="38345" b="6602"/>
          <a:stretch/>
        </p:blipFill>
        <p:spPr bwMode="auto">
          <a:xfrm>
            <a:off x="8997168" y="2323370"/>
            <a:ext cx="2151380" cy="3867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468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Story:  Alcohol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As a user, I want the alcohol page with an option to filter out the type of alcohol I desire, so that I don’t have to surf through every single product.</a:t>
            </a:r>
          </a:p>
          <a:p>
            <a:r>
              <a:rPr lang="en-GB" sz="2000" dirty="0"/>
              <a:t>As a user, I want the alcohol page to have a search engine as well so that I can simple search for the alcohol bottle, that I want.</a:t>
            </a:r>
          </a:p>
          <a:p>
            <a:r>
              <a:rPr lang="en-GB" sz="2000" dirty="0"/>
              <a:t>As a user, I want the page to display the description of the alcohol bottle for example, type of alcohol and its attributes such as alcohol %, type and availability, so that I will have the desired information that I wanted to know.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658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Alcohol Page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93" y="2294050"/>
            <a:ext cx="2842744" cy="369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74" y="2294050"/>
            <a:ext cx="2916630" cy="3784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3574" y="2674374"/>
            <a:ext cx="2271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Features and functionalities are to be added such as seen in the image on the left image, such as search engine and alcohol filter engine.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6313" y="2366598"/>
            <a:ext cx="58795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Filter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7789" y="2366598"/>
            <a:ext cx="58795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Filter </a:t>
            </a:r>
          </a:p>
        </p:txBody>
      </p:sp>
    </p:spTree>
    <p:extLst>
      <p:ext uri="{BB962C8B-B14F-4D97-AF65-F5344CB8AC3E}">
        <p14:creationId xmlns:p14="http://schemas.microsoft.com/office/powerpoint/2010/main" val="384734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story:  basket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user, I want to be able to view the items I have ordered before payment so that I can confirm I have the right products selected</a:t>
            </a:r>
          </a:p>
          <a:p>
            <a:r>
              <a:rPr lang="en-GB" dirty="0"/>
              <a:t>As a user, I want to be able to view the products I have ordered so that I can make changes, e.g. increase or reduce the quantity of a product or remove a product before making payment.</a:t>
            </a:r>
          </a:p>
        </p:txBody>
      </p:sp>
    </p:spTree>
    <p:extLst>
      <p:ext uri="{BB962C8B-B14F-4D97-AF65-F5344CB8AC3E}">
        <p14:creationId xmlns:p14="http://schemas.microsoft.com/office/powerpoint/2010/main" val="359042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/>
          <a:lstStyle/>
          <a:p>
            <a:r>
              <a:rPr lang="en-GB" dirty="0"/>
              <a:t>Basket Page Design</a:t>
            </a: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49" y="2227263"/>
            <a:ext cx="2046851" cy="3633787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671484"/>
            <a:ext cx="5181600" cy="4505479"/>
          </a:xfrm>
        </p:spPr>
        <p:txBody>
          <a:bodyPr>
            <a:normAutofit/>
          </a:bodyPr>
          <a:lstStyle/>
          <a:p>
            <a:r>
              <a:rPr lang="en-GB" dirty="0"/>
              <a:t>On the basket page you can remove items by clicking on the remove button</a:t>
            </a:r>
          </a:p>
          <a:p>
            <a:r>
              <a:rPr lang="en-GB" dirty="0"/>
              <a:t>You can also increase or decrease item quantity of item by clicking the button next to the remove button</a:t>
            </a:r>
          </a:p>
          <a:p>
            <a:r>
              <a:rPr lang="en-GB" dirty="0"/>
              <a:t>The basket page also shows you the subtotal for the items you have selected so you know how much it cost before making payment.</a:t>
            </a:r>
          </a:p>
        </p:txBody>
      </p:sp>
    </p:spTree>
    <p:extLst>
      <p:ext uri="{BB962C8B-B14F-4D97-AF65-F5344CB8AC3E}">
        <p14:creationId xmlns:p14="http://schemas.microsoft.com/office/powerpoint/2010/main" val="21803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brainstorm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Firstly, we talked about different app ideas within our group meetings</a:t>
            </a:r>
          </a:p>
          <a:p>
            <a:r>
              <a:rPr lang="en-GB" sz="2000" dirty="0"/>
              <a:t>Came up with 4-5 appropriate app ideas. However, the flaws in each one were highlighted and apparent. </a:t>
            </a:r>
          </a:p>
          <a:p>
            <a:r>
              <a:rPr lang="en-GB" sz="2000" dirty="0"/>
              <a:t>Discovered we could use fake data; therefore, we decided to proceed with 2 main ideas. One was a Brunel room timetable app, whereas the other was a food ordering app for Yard bird. </a:t>
            </a:r>
          </a:p>
          <a:p>
            <a:r>
              <a:rPr lang="en-GB" sz="2000" dirty="0"/>
              <a:t>Chose Yard bird app because the timetable app was basic in functionality and Yard bird had more possibilities of having unique features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24290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Story:  Payment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a user I want to make a payment by card to easily pay for my order.</a:t>
            </a:r>
          </a:p>
          <a:p>
            <a:endParaRPr lang="en-GB" dirty="0"/>
          </a:p>
          <a:p>
            <a:r>
              <a:rPr lang="en-GB" dirty="0"/>
              <a:t>As a user I want to make a payment using my </a:t>
            </a:r>
            <a:r>
              <a:rPr lang="en-GB" dirty="0" err="1"/>
              <a:t>Paypal</a:t>
            </a:r>
            <a:r>
              <a:rPr lang="en-GB" dirty="0"/>
              <a:t> account to pay for my order.</a:t>
            </a:r>
          </a:p>
          <a:p>
            <a:endParaRPr lang="en-GB" dirty="0"/>
          </a:p>
          <a:p>
            <a:r>
              <a:rPr lang="en-GB" dirty="0"/>
              <a:t>As a user I want to pay by cash when collecting my order. </a:t>
            </a:r>
          </a:p>
          <a:p>
            <a:endParaRPr lang="en-GB" dirty="0"/>
          </a:p>
          <a:p>
            <a:r>
              <a:rPr lang="en-GB" dirty="0"/>
              <a:t>As a user I want to ensure my card details would stay secured when paying for my order to prevent unauthorised access. </a:t>
            </a:r>
          </a:p>
        </p:txBody>
      </p:sp>
    </p:spTree>
    <p:extLst>
      <p:ext uri="{BB962C8B-B14F-4D97-AF65-F5344CB8AC3E}">
        <p14:creationId xmlns:p14="http://schemas.microsoft.com/office/powerpoint/2010/main" val="245782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page Design 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476570" y="2604575"/>
            <a:ext cx="6539089" cy="367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549" t="21649" r="32097" b="8387"/>
          <a:stretch/>
        </p:blipFill>
        <p:spPr>
          <a:xfrm>
            <a:off x="581192" y="1956619"/>
            <a:ext cx="4798144" cy="4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page Design 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68" t="25337" r="35023" b="17524"/>
          <a:stretch/>
        </p:blipFill>
        <p:spPr>
          <a:xfrm>
            <a:off x="976044" y="1826009"/>
            <a:ext cx="4366518" cy="48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033"/>
          </a:xfrm>
        </p:spPr>
        <p:txBody>
          <a:bodyPr>
            <a:normAutofit/>
          </a:bodyPr>
          <a:lstStyle/>
          <a:p>
            <a:r>
              <a:rPr lang="en-GB" sz="2000" dirty="0"/>
              <a:t>The app we chose is a takeaway collection app for </a:t>
            </a:r>
            <a:r>
              <a:rPr lang="en-GB" sz="2000" b="1" dirty="0"/>
              <a:t>Yard bird </a:t>
            </a:r>
            <a:r>
              <a:rPr lang="en-GB" sz="2000" dirty="0"/>
              <a:t>in Brunel University.</a:t>
            </a:r>
          </a:p>
          <a:p>
            <a:r>
              <a:rPr lang="en-GB" sz="2000" dirty="0"/>
              <a:t>Customers will be able to place orders from their devices.</a:t>
            </a:r>
          </a:p>
          <a:p>
            <a:r>
              <a:rPr lang="en-GB" sz="2000" dirty="0"/>
              <a:t>Choose how they want to pay and then collect order (once ready)</a:t>
            </a:r>
          </a:p>
          <a:p>
            <a:r>
              <a:rPr lang="en-GB" sz="2000" dirty="0"/>
              <a:t>Customers can check menu </a:t>
            </a:r>
          </a:p>
        </p:txBody>
      </p:sp>
    </p:spTree>
    <p:extLst>
      <p:ext uri="{BB962C8B-B14F-4D97-AF65-F5344CB8AC3E}">
        <p14:creationId xmlns:p14="http://schemas.microsoft.com/office/powerpoint/2010/main" val="12299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GB" dirty="0"/>
              <a:t>HCI 7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54" y="1972906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/>
              <a:t>After choosing an idea, we researched about the dynamics of a good app.</a:t>
            </a:r>
          </a:p>
          <a:p>
            <a:r>
              <a:rPr lang="en-GB" sz="2000" dirty="0"/>
              <a:t>First, we researched 7 HCI principles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Easy to use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Error free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Secure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Suitable UI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“Don’t reinvent the wheel”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Restrictions</a:t>
            </a:r>
          </a:p>
          <a:p>
            <a:pPr marL="452438">
              <a:buFont typeface="Wingdings" panose="05000000000000000000" pitchFamily="2" charset="2"/>
              <a:buChar char="§"/>
            </a:pPr>
            <a:r>
              <a:rPr lang="en-GB" sz="2000" dirty="0"/>
              <a:t>Feedback</a:t>
            </a:r>
          </a:p>
          <a:p>
            <a:pPr marL="223838" indent="0">
              <a:buNone/>
            </a:pPr>
            <a:r>
              <a:rPr lang="en-GB" sz="2000" dirty="0"/>
              <a:t>After researching these factors, we found other renowned and mostly used or best reviewed applications that supported these principles and</a:t>
            </a:r>
          </a:p>
        </p:txBody>
      </p:sp>
    </p:spTree>
    <p:extLst>
      <p:ext uri="{BB962C8B-B14F-4D97-AF65-F5344CB8AC3E}">
        <p14:creationId xmlns:p14="http://schemas.microsoft.com/office/powerpoint/2010/main" val="399257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74" y="2389238"/>
            <a:ext cx="10515600" cy="1769807"/>
          </a:xfrm>
        </p:spPr>
        <p:txBody>
          <a:bodyPr/>
          <a:lstStyle/>
          <a:p>
            <a:r>
              <a:rPr lang="en-GB" sz="2000" dirty="0"/>
              <a:t>Whilst researching 7 principles, we found most rated apps in Google store, and wrote what made those apps popular, besides the 7 principles</a:t>
            </a:r>
          </a:p>
          <a:p>
            <a:r>
              <a:rPr lang="en-GB" sz="2000" dirty="0"/>
              <a:t>Additionally, we found apps similar to our Yard bird app idea for features we can implement into our own app.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55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Prioritising features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98481"/>
            <a:ext cx="11029615" cy="3678303"/>
          </a:xfrm>
        </p:spPr>
        <p:txBody>
          <a:bodyPr>
            <a:noAutofit/>
          </a:bodyPr>
          <a:lstStyle/>
          <a:p>
            <a:r>
              <a:rPr lang="en-GB" sz="2400" dirty="0"/>
              <a:t>After our app research, came up with a list of features we wanted to add into our app</a:t>
            </a:r>
          </a:p>
          <a:p>
            <a:pPr marL="541338">
              <a:buFont typeface="Wingdings" panose="05000000000000000000" pitchFamily="2" charset="2"/>
              <a:buChar char="§"/>
            </a:pPr>
            <a:r>
              <a:rPr lang="en-GB" sz="2400" dirty="0"/>
              <a:t>Some are very standard but essential and conventional. For example;</a:t>
            </a:r>
          </a:p>
          <a:p>
            <a:pPr marL="998538" lvl="1">
              <a:buFont typeface="Wingdings" panose="05000000000000000000" pitchFamily="2" charset="2"/>
              <a:buChar char="§"/>
            </a:pPr>
            <a:r>
              <a:rPr lang="en-GB" sz="2000" dirty="0"/>
              <a:t>Add to basket</a:t>
            </a:r>
          </a:p>
          <a:p>
            <a:pPr marL="998538" lvl="1">
              <a:buFont typeface="Wingdings" panose="05000000000000000000" pitchFamily="2" charset="2"/>
              <a:buChar char="§"/>
            </a:pPr>
            <a:r>
              <a:rPr lang="en-GB" sz="2000" dirty="0"/>
              <a:t>Payment(e.g. PayPal, Credit card, Cash)</a:t>
            </a:r>
          </a:p>
          <a:p>
            <a:pPr marL="998538" lvl="1">
              <a:buFont typeface="Wingdings" panose="05000000000000000000" pitchFamily="2" charset="2"/>
              <a:buChar char="§"/>
            </a:pPr>
            <a:r>
              <a:rPr lang="en-GB" sz="2000" dirty="0"/>
              <a:t>Simple Menu</a:t>
            </a:r>
          </a:p>
          <a:p>
            <a:pPr marL="998538" lvl="1">
              <a:buFont typeface="Wingdings" panose="05000000000000000000" pitchFamily="2" charset="2"/>
              <a:buChar char="§"/>
            </a:pPr>
            <a:r>
              <a:rPr lang="en-GB" sz="2000" dirty="0"/>
              <a:t>Search Engine</a:t>
            </a:r>
          </a:p>
          <a:p>
            <a:pPr marL="998538" lvl="1">
              <a:buFont typeface="Wingdings" panose="05000000000000000000" pitchFamily="2" charset="2"/>
              <a:buChar char="§"/>
            </a:pPr>
            <a:r>
              <a:rPr lang="en-GB" sz="2000" dirty="0"/>
              <a:t>Order Tracker</a:t>
            </a:r>
          </a:p>
          <a:p>
            <a:pPr marL="541338">
              <a:buFont typeface="Wingdings" panose="05000000000000000000" pitchFamily="2" charset="2"/>
              <a:buChar char="§"/>
            </a:pPr>
            <a:r>
              <a:rPr lang="en-GB" sz="2400" dirty="0"/>
              <a:t>These are the features that are given the priority as they are essential and very much needed by the users.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4946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Prioritising features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additional features that can be added so to make our app more beneficial to our users </a:t>
            </a:r>
          </a:p>
          <a:p>
            <a:r>
              <a:rPr lang="en-GB" sz="2400" dirty="0"/>
              <a:t>These features include;</a:t>
            </a:r>
          </a:p>
          <a:p>
            <a:pPr lvl="1"/>
            <a:r>
              <a:rPr lang="en-GB" sz="2000" dirty="0"/>
              <a:t>Brunel Student Login</a:t>
            </a:r>
          </a:p>
          <a:p>
            <a:pPr lvl="1"/>
            <a:r>
              <a:rPr lang="en-GB" sz="2000" dirty="0"/>
              <a:t>App exclusive deals</a:t>
            </a:r>
          </a:p>
          <a:p>
            <a:pPr lvl="1"/>
            <a:r>
              <a:rPr lang="en-GB" sz="2000" dirty="0"/>
              <a:t>Product information (Alcohol and Food)</a:t>
            </a:r>
          </a:p>
          <a:p>
            <a:pPr lvl="1"/>
            <a:r>
              <a:rPr lang="en-GB" sz="2000" dirty="0"/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349446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After deciding these features we then decided create User stories for them and also based off these user stories created simple designs of what the app will look like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3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Login Page</a:t>
            </a:r>
          </a:p>
          <a:p>
            <a:pPr marL="439738">
              <a:buFont typeface="Wingdings" panose="05000000000000000000" pitchFamily="2" charset="2"/>
              <a:buChar char="§"/>
            </a:pPr>
            <a:r>
              <a:rPr lang="en-GB" sz="2000" dirty="0"/>
              <a:t>As a user, I want a username and password to protect my personal information (e.g. credit card credentials), as well as preventing unauthorised access</a:t>
            </a:r>
          </a:p>
          <a:p>
            <a:pPr marL="439738">
              <a:buFont typeface="Wingdings" panose="05000000000000000000" pitchFamily="2" charset="2"/>
              <a:buChar char="§"/>
            </a:pPr>
            <a:r>
              <a:rPr lang="en-GB" sz="2000" dirty="0"/>
              <a:t>As a new customer, I want to create an app account to make food orders, in order to avoid queues and get 10% discounts at Yard bird</a:t>
            </a:r>
          </a:p>
          <a:p>
            <a:pPr marL="439738">
              <a:buFont typeface="Wingdings" panose="05000000000000000000" pitchFamily="2" charset="2"/>
              <a:buChar char="§"/>
            </a:pPr>
            <a:r>
              <a:rPr lang="en-GB" sz="2000" dirty="0"/>
              <a:t>As a regular user, I want to change my password by the press of a button, in the event I forget my current one</a:t>
            </a:r>
          </a:p>
        </p:txBody>
      </p:sp>
    </p:spTree>
    <p:extLst>
      <p:ext uri="{BB962C8B-B14F-4D97-AF65-F5344CB8AC3E}">
        <p14:creationId xmlns:p14="http://schemas.microsoft.com/office/powerpoint/2010/main" val="33014027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134</TotalTime>
  <Words>1133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Wingdings</vt:lpstr>
      <vt:lpstr>Wingdings 2</vt:lpstr>
      <vt:lpstr>Dividend</vt:lpstr>
      <vt:lpstr>CS2001 Group project  LO1  </vt:lpstr>
      <vt:lpstr>brainstorm</vt:lpstr>
      <vt:lpstr>Our app</vt:lpstr>
      <vt:lpstr>HCI 7 Principles</vt:lpstr>
      <vt:lpstr>App Research</vt:lpstr>
      <vt:lpstr>Prioritising features 1</vt:lpstr>
      <vt:lpstr>Prioritising features 2</vt:lpstr>
      <vt:lpstr>User stories </vt:lpstr>
      <vt:lpstr>User Story Login</vt:lpstr>
      <vt:lpstr>Login, Sign-Up &amp; Forgot Password Page Design</vt:lpstr>
      <vt:lpstr>User Story Menu</vt:lpstr>
      <vt:lpstr>User Story App Deals</vt:lpstr>
      <vt:lpstr>Menu page design</vt:lpstr>
      <vt:lpstr>User Story:  calories information</vt:lpstr>
      <vt:lpstr>User Story:  track order</vt:lpstr>
      <vt:lpstr>User Story:  Alcohol Page</vt:lpstr>
      <vt:lpstr>Alcohol Page Design</vt:lpstr>
      <vt:lpstr>User story:  basket page</vt:lpstr>
      <vt:lpstr>Basket Page Design</vt:lpstr>
      <vt:lpstr>User Story:  Payment </vt:lpstr>
      <vt:lpstr>Payment page Design 1</vt:lpstr>
      <vt:lpstr>Payment page Design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CS2002 Summary so far</dc:title>
  <dc:creator>abhijeet singh</dc:creator>
  <cp:lastModifiedBy>Yusaf Osei-Bonsu</cp:lastModifiedBy>
  <cp:revision>24</cp:revision>
  <dcterms:created xsi:type="dcterms:W3CDTF">2016-11-02T11:29:09Z</dcterms:created>
  <dcterms:modified xsi:type="dcterms:W3CDTF">2016-11-02T20:18:09Z</dcterms:modified>
</cp:coreProperties>
</file>