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" r:id="rId2"/>
    <p:sldId id="283" r:id="rId3"/>
    <p:sldId id="279" r:id="rId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701"/>
    <a:srgbClr val="9F0000"/>
    <a:srgbClr val="DE0000"/>
    <a:srgbClr val="FF3B3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6" autoAdjust="0"/>
    <p:restoredTop sz="88000" autoAdjust="0"/>
  </p:normalViewPr>
  <p:slideViewPr>
    <p:cSldViewPr>
      <p:cViewPr>
        <p:scale>
          <a:sx n="60" d="100"/>
          <a:sy n="60" d="100"/>
        </p:scale>
        <p:origin x="19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1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rgbClr val="CA070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3044" y="3650348"/>
            <a:ext cx="7239000" cy="995532"/>
          </a:xfrm>
          <a:noFill/>
        </p:spPr>
        <p:txBody>
          <a:bodyPr vert="horz">
            <a:noAutofit/>
          </a:bodyPr>
          <a:lstStyle>
            <a:lvl1pPr algn="l">
              <a:defRPr sz="4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3645024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9/3/2013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9/3/2013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  <a:noFill/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9/3/2013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CA070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9/3/2013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rgbClr val="CA070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9/3/2013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9/3/2013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36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b="1" cap="none" dirty="0" err="1" smtClean="0">
                <a:latin typeface="Lane Humouresque" panose="020B0303020202020204" pitchFamily="34" charset="0"/>
                <a:cs typeface="Lane Humouresque" panose="020B0303020202020204" pitchFamily="34" charset="0"/>
              </a:rPr>
              <a:t>OutGoer</a:t>
            </a:r>
            <a:endParaRPr lang="en-US" b="1" cap="none" dirty="0">
              <a:latin typeface="Lane Humouresque" panose="020B0303020202020204" pitchFamily="34" charset="0"/>
              <a:cs typeface="Lane Humouresque" panose="020B0303020202020204" pitchFamily="34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1171160"/>
          </a:xfrm>
        </p:spPr>
        <p:txBody>
          <a:bodyPr>
            <a:noAutofit/>
          </a:bodyPr>
          <a:lstStyle>
            <a:extLst/>
          </a:lstStyle>
          <a:p>
            <a:r>
              <a:rPr lang="en-US" sz="2000" dirty="0" smtClean="0"/>
              <a:t>INB348 – Mobile App Development</a:t>
            </a:r>
          </a:p>
          <a:p>
            <a:r>
              <a:rPr lang="en-US" sz="2000" dirty="0" smtClean="0"/>
              <a:t>Group “Cake”: Braydon Cohn &amp; Jordan Hennell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9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b="1" dirty="0" err="1" smtClean="0">
                <a:latin typeface="Lane Humouresque" panose="020B0303020202020204" pitchFamily="34" charset="0"/>
                <a:cs typeface="Lane Humouresque" panose="020B0303020202020204" pitchFamily="34" charset="0"/>
              </a:rPr>
              <a:t>OutGoer</a:t>
            </a:r>
            <a:endParaRPr lang="en-US" b="1" dirty="0">
              <a:latin typeface="Lane Humouresque" panose="020B0303020202020204" pitchFamily="34" charset="0"/>
              <a:cs typeface="Lane Humouresque" panose="020B0303020202020204" pitchFamily="34" charset="0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27720"/>
          </a:xfrm>
        </p:spPr>
        <p:txBody>
          <a:bodyPr>
            <a:noAutofit/>
          </a:bodyPr>
          <a:lstStyle>
            <a:extLst/>
          </a:lstStyle>
          <a:p>
            <a:r>
              <a:rPr lang="en-US" sz="2800" dirty="0" smtClean="0"/>
              <a:t>Background of Our App</a:t>
            </a:r>
            <a:endParaRPr lang="en-US" sz="2800" dirty="0"/>
          </a:p>
        </p:txBody>
      </p:sp>
      <p:sp>
        <p:nvSpPr>
          <p:cNvPr id="31" name="Rectangle 4"/>
          <p:cNvSpPr>
            <a:spLocks noGrp="1"/>
          </p:cNvSpPr>
          <p:nvPr>
            <p:ph sz="quarter" idx="15"/>
          </p:nvPr>
        </p:nvSpPr>
        <p:spPr>
          <a:xfrm>
            <a:off x="301752" y="908720"/>
            <a:ext cx="8074152" cy="1758280"/>
          </a:xfrm>
        </p:spPr>
        <p:txBody>
          <a:bodyPr/>
          <a:lstStyle>
            <a:extLst/>
          </a:lstStyle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Reduce communication </a:t>
            </a:r>
            <a:r>
              <a:rPr lang="en-US" sz="1600" dirty="0" smtClean="0"/>
              <a:t>barriers </a:t>
            </a:r>
            <a:r>
              <a:rPr lang="en-US" sz="1600" dirty="0" smtClean="0"/>
              <a:t>between </a:t>
            </a:r>
            <a:r>
              <a:rPr lang="en-US" sz="1600" dirty="0" err="1" smtClean="0"/>
              <a:t>travellers</a:t>
            </a:r>
            <a:endParaRPr lang="en-US" sz="1600" dirty="0" smtClean="0"/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Open up </a:t>
            </a:r>
            <a:r>
              <a:rPr lang="en-US" sz="1600" dirty="0" err="1" smtClean="0"/>
              <a:t>socialisation</a:t>
            </a:r>
            <a:r>
              <a:rPr lang="en-US" sz="1600" dirty="0" smtClean="0"/>
              <a:t>, creating </a:t>
            </a:r>
            <a:r>
              <a:rPr lang="en-US" sz="1600" dirty="0" smtClean="0"/>
              <a:t>a </a:t>
            </a:r>
            <a:r>
              <a:rPr lang="en-US" sz="1600" dirty="0" smtClean="0"/>
              <a:t>community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Streamlined </a:t>
            </a:r>
            <a:r>
              <a:rPr lang="en-US" sz="1600" dirty="0" smtClean="0"/>
              <a:t>experience that </a:t>
            </a:r>
            <a:r>
              <a:rPr lang="en-US" sz="1600" dirty="0" smtClean="0"/>
              <a:t>combines utility </a:t>
            </a:r>
            <a:r>
              <a:rPr lang="en-US" sz="1600" dirty="0" smtClean="0"/>
              <a:t>and </a:t>
            </a:r>
            <a:r>
              <a:rPr lang="en-US" sz="1600" dirty="0" smtClean="0"/>
              <a:t>navigation</a:t>
            </a:r>
            <a:endParaRPr lang="en-US" sz="1600" dirty="0" smtClean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6"/>
          </p:nvPr>
        </p:nvSpPr>
        <p:spPr>
          <a:xfrm>
            <a:off x="295656" y="2396108"/>
            <a:ext cx="3965448" cy="529200"/>
          </a:xfrm>
        </p:spPr>
        <p:txBody>
          <a:bodyPr>
            <a:noAutofit/>
          </a:bodyPr>
          <a:lstStyle>
            <a:extLst/>
          </a:lstStyle>
          <a:p>
            <a:r>
              <a:rPr lang="en-US" sz="2800" dirty="0" smtClean="0"/>
              <a:t>What Is it?</a:t>
            </a:r>
            <a:endParaRPr lang="en-US" sz="2800" dirty="0"/>
          </a:p>
        </p:txBody>
      </p:sp>
      <p:sp>
        <p:nvSpPr>
          <p:cNvPr id="27" name="Rectangle 8"/>
          <p:cNvSpPr>
            <a:spLocks noGrp="1"/>
          </p:cNvSpPr>
          <p:nvPr>
            <p:ph sz="quarter" idx="17"/>
          </p:nvPr>
        </p:nvSpPr>
        <p:spPr>
          <a:xfrm>
            <a:off x="4428556" y="3018793"/>
            <a:ext cx="3965448" cy="2706624"/>
          </a:xfrm>
        </p:spPr>
        <p:txBody>
          <a:bodyPr/>
          <a:lstStyle>
            <a:extLst/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Showcases city </a:t>
            </a:r>
            <a:r>
              <a:rPr lang="en-US" sz="1600" dirty="0" smtClean="0"/>
              <a:t>in an easily digestible </a:t>
            </a:r>
            <a:r>
              <a:rPr lang="en-US" sz="1600" dirty="0" smtClean="0"/>
              <a:t>form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Quick </a:t>
            </a:r>
            <a:r>
              <a:rPr lang="en-US" sz="1600" dirty="0" smtClean="0"/>
              <a:t>access to information about the </a:t>
            </a:r>
            <a:r>
              <a:rPr lang="en-US" sz="1600" dirty="0" smtClean="0"/>
              <a:t>city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Easily extendable</a:t>
            </a:r>
            <a:endParaRPr lang="en-US" sz="160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5" name="Rectangle 7"/>
          <p:cNvSpPr>
            <a:spLocks noGrp="1"/>
          </p:cNvSpPr>
          <p:nvPr>
            <p:ph type="body" sz="quarter" idx="20"/>
          </p:nvPr>
        </p:nvSpPr>
        <p:spPr>
          <a:xfrm>
            <a:off x="4410456" y="2396108"/>
            <a:ext cx="3965448" cy="529200"/>
          </a:xfrm>
        </p:spPr>
        <p:txBody>
          <a:bodyPr>
            <a:noAutofit/>
          </a:bodyPr>
          <a:lstStyle>
            <a:extLst/>
          </a:lstStyle>
          <a:p>
            <a:r>
              <a:rPr lang="en-US" sz="2800" dirty="0" smtClean="0"/>
              <a:t>Why </a:t>
            </a:r>
            <a:r>
              <a:rPr lang="en-US" sz="2800" dirty="0" smtClean="0"/>
              <a:t>Invest?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018793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Forum-based mobile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Users discuss Brisbane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Food, attractions, nightlife, shopping and general information</a:t>
            </a:r>
            <a:endParaRPr lang="en-AU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6" y="4588453"/>
            <a:ext cx="3536107" cy="219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brisbane-australia.com/media/images/2011_brisbane_cb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80" y="4588453"/>
            <a:ext cx="3600400" cy="219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32240" y="659846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Brisbane </a:t>
            </a:r>
            <a:r>
              <a:rPr lang="en-AU" sz="1000" dirty="0" smtClean="0">
                <a:solidFill>
                  <a:schemeClr val="bg1"/>
                </a:solidFill>
              </a:rPr>
              <a:t>Marketing, 2013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659735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Livingly </a:t>
            </a:r>
            <a:r>
              <a:rPr lang="en-AU" sz="1000" dirty="0" smtClean="0">
                <a:solidFill>
                  <a:schemeClr val="bg1"/>
                </a:solidFill>
              </a:rPr>
              <a:t>Media, 2013</a:t>
            </a:r>
            <a:endParaRPr lang="en-AU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b="1" dirty="0" err="1">
                <a:latin typeface="Lane Humouresque" panose="020B0303020202020204" pitchFamily="34" charset="0"/>
                <a:cs typeface="Lane Humouresque" panose="020B0303020202020204" pitchFamily="34" charset="0"/>
              </a:rPr>
              <a:t>OutGoer</a:t>
            </a:r>
            <a:endParaRPr lang="en-US" b="1" dirty="0">
              <a:latin typeface="Lane Humouresque" panose="020B0303020202020204" pitchFamily="34" charset="0"/>
              <a:cs typeface="Lane Humouresque" panose="020B0303020202020204" pitchFamily="34" charset="0"/>
            </a:endParaRPr>
          </a:p>
        </p:txBody>
      </p:sp>
      <p:sp>
        <p:nvSpPr>
          <p:cNvPr id="1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27720"/>
          </a:xfrm>
        </p:spPr>
        <p:txBody>
          <a:bodyPr>
            <a:noAutofit/>
          </a:bodyPr>
          <a:lstStyle>
            <a:extLst/>
          </a:lstStyle>
          <a:p>
            <a:r>
              <a:rPr lang="en-US" sz="2800" dirty="0" smtClean="0"/>
              <a:t>How It Will Look &amp; Feel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92242" y="1084548"/>
            <a:ext cx="4555232" cy="546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AU" sz="16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Simple UI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Tabbed navigation while within forum</a:t>
            </a: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Different categories</a:t>
            </a: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Thread can be viewed by touching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Red, black, white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Must log in to contribute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 smtClean="0"/>
              <a:t>Optional map for navigation</a:t>
            </a:r>
            <a:endParaRPr lang="en-AU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49389" t="23218" r="26892" b="19254"/>
          <a:stretch/>
        </p:blipFill>
        <p:spPr>
          <a:xfrm>
            <a:off x="4326710" y="1084548"/>
            <a:ext cx="2376264" cy="3668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446" t="22437" r="26756" b="13578"/>
          <a:stretch/>
        </p:blipFill>
        <p:spPr>
          <a:xfrm>
            <a:off x="5996037" y="2949420"/>
            <a:ext cx="2385963" cy="3606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Lane Humouresque</vt:lpstr>
      <vt:lpstr>Pitchbook</vt:lpstr>
      <vt:lpstr>OutGoer</vt:lpstr>
      <vt:lpstr>OutGoer</vt:lpstr>
      <vt:lpstr>OutGoer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2013-09-02T08:11:37Z</dcterms:created>
  <dcterms:modified xsi:type="dcterms:W3CDTF">2013-09-02T21:14:37Z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