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BFBEFB-0984-4217-8D43-0D934F6228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shopping_dataset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A2C2F1-ABC4-476F-B2DA-32601400B8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12/1/2023 1:06:19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pending Distribution Across Locations and Product Categories" id="10" name="slide10">
            <a:extLst>
              <a:ext uri="{FF2B5EF4-FFF2-40B4-BE49-F238E27FC236}">
                <a16:creationId xmlns:a16="http://schemas.microsoft.com/office/drawing/2014/main" id="{D6FC3A73-9F32-4C1D-98B6-3728D6397E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0" y="0"/>
            <a:ext cx="73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otal Spending Comparison by Location" id="11" name="slide11">
            <a:extLst>
              <a:ext uri="{FF2B5EF4-FFF2-40B4-BE49-F238E27FC236}">
                <a16:creationId xmlns:a16="http://schemas.microsoft.com/office/drawing/2014/main" id="{A36B154F-5989-4011-9387-D5506483F4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58" y="0"/>
            <a:ext cx="3545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Spending Consumer (Top 10)" id="12" name="slide12">
            <a:extLst>
              <a:ext uri="{FF2B5EF4-FFF2-40B4-BE49-F238E27FC236}">
                <a16:creationId xmlns:a16="http://schemas.microsoft.com/office/drawing/2014/main" id="{72A54400-208B-4796-A0D9-09D9032E48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859"/>
            <a:ext cx="12192000" cy="51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Breakdown of Highest Spending Consumer(s)" id="13" name="slide13">
            <a:extLst>
              <a:ext uri="{FF2B5EF4-FFF2-40B4-BE49-F238E27FC236}">
                <a16:creationId xmlns:a16="http://schemas.microsoft.com/office/drawing/2014/main" id="{50A63631-020B-40A3-9FE9-6A1ADD10C6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77" y="0"/>
            <a:ext cx="5173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pon Engagement Analysis" id="14" name="slide14">
            <a:extLst>
              <a:ext uri="{FF2B5EF4-FFF2-40B4-BE49-F238E27FC236}">
                <a16:creationId xmlns:a16="http://schemas.microsoft.com/office/drawing/2014/main" id="{D9E6D535-D70C-4CB2-83B5-85734BFDEF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" y="0"/>
            <a:ext cx="12041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pon Engagement Analysis (%)" id="15" name="slide15">
            <a:extLst>
              <a:ext uri="{FF2B5EF4-FFF2-40B4-BE49-F238E27FC236}">
                <a16:creationId xmlns:a16="http://schemas.microsoft.com/office/drawing/2014/main" id="{8CE9BEF7-FD3F-4C50-8647-441A0F7C12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1" y="0"/>
            <a:ext cx="11808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: Customer Demographics" id="16" name="slide16">
            <a:extLst>
              <a:ext uri="{FF2B5EF4-FFF2-40B4-BE49-F238E27FC236}">
                <a16:creationId xmlns:a16="http://schemas.microsoft.com/office/drawing/2014/main" id="{5C0ED0F1-4CE3-4617-94FF-1591D6D1FC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: Sales Analysis" id="17" name="slide17">
            <a:extLst>
              <a:ext uri="{FF2B5EF4-FFF2-40B4-BE49-F238E27FC236}">
                <a16:creationId xmlns:a16="http://schemas.microsoft.com/office/drawing/2014/main" id="{47B71D5C-9CFD-4C98-B573-0437D3510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: Location Analysis" id="18" name="slide18">
            <a:extLst>
              <a:ext uri="{FF2B5EF4-FFF2-40B4-BE49-F238E27FC236}">
                <a16:creationId xmlns:a16="http://schemas.microsoft.com/office/drawing/2014/main" id="{0171A1CD-07C1-490E-876A-1CE7D5CD717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: Consumer Spending" id="19" name="slide19">
            <a:extLst>
              <a:ext uri="{FF2B5EF4-FFF2-40B4-BE49-F238E27FC236}">
                <a16:creationId xmlns:a16="http://schemas.microsoft.com/office/drawing/2014/main" id="{AB52C317-413D-4AF9-B880-6D508FEF69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emographics (Gender Distrbution by Location)" id="2" name="slide2">
            <a:extLst>
              <a:ext uri="{FF2B5EF4-FFF2-40B4-BE49-F238E27FC236}">
                <a16:creationId xmlns:a16="http://schemas.microsoft.com/office/drawing/2014/main" id="{7C2DC45B-BD4F-497E-B808-8C7E1C598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25" y="0"/>
            <a:ext cx="208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: Coupon Engagement" id="20" name="slide20">
            <a:extLst>
              <a:ext uri="{FF2B5EF4-FFF2-40B4-BE49-F238E27FC236}">
                <a16:creationId xmlns:a16="http://schemas.microsoft.com/office/drawing/2014/main" id="{E5DA9C7C-160F-4D70-B4CB-232858382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istribution by Gender and Tenure Range" id="3" name="slide3">
            <a:extLst>
              <a:ext uri="{FF2B5EF4-FFF2-40B4-BE49-F238E27FC236}">
                <a16:creationId xmlns:a16="http://schemas.microsoft.com/office/drawing/2014/main" id="{9352E594-1F1A-4FD7-8E0A-F34ACDA8AB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0" y="0"/>
            <a:ext cx="2315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# of Sales by Product Category (Top 10)" id="4" name="slide4">
            <a:extLst>
              <a:ext uri="{FF2B5EF4-FFF2-40B4-BE49-F238E27FC236}">
                <a16:creationId xmlns:a16="http://schemas.microsoft.com/office/drawing/2014/main" id="{B170FAE9-4E65-4E6B-A326-5F0D39B114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27" y="0"/>
            <a:ext cx="7614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Total Sales by Product Category" id="5" name="slide5">
            <a:extLst>
              <a:ext uri="{FF2B5EF4-FFF2-40B4-BE49-F238E27FC236}">
                <a16:creationId xmlns:a16="http://schemas.microsoft.com/office/drawing/2014/main" id="{C7FE1DA5-ED98-4A15-BA53-E6193EEE54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10" y="0"/>
            <a:ext cx="7598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of Product Categories" id="6" name="slide6">
            <a:extLst>
              <a:ext uri="{FF2B5EF4-FFF2-40B4-BE49-F238E27FC236}">
                <a16:creationId xmlns:a16="http://schemas.microsoft.com/office/drawing/2014/main" id="{6507819B-B3DD-4DC1-ACC1-09976DE13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7" y="0"/>
            <a:ext cx="1141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Discount (%) vs Total Sales by Month" id="7" name="slide7">
            <a:extLst>
              <a:ext uri="{FF2B5EF4-FFF2-40B4-BE49-F238E27FC236}">
                <a16:creationId xmlns:a16="http://schemas.microsoft.com/office/drawing/2014/main" id="{CB45D03E-82FB-4C83-B467-1B2800D158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58" y="0"/>
            <a:ext cx="362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actional Pattern throughout the Year" id="8" name="slide8">
            <a:extLst>
              <a:ext uri="{FF2B5EF4-FFF2-40B4-BE49-F238E27FC236}">
                <a16:creationId xmlns:a16="http://schemas.microsoft.com/office/drawing/2014/main" id="{40DBF3FD-3DDA-4FA8-9767-3496A8297F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41" y="0"/>
            <a:ext cx="818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pending Distribution Across Locations" id="9" name="slide9">
            <a:extLst>
              <a:ext uri="{FF2B5EF4-FFF2-40B4-BE49-F238E27FC236}">
                <a16:creationId xmlns:a16="http://schemas.microsoft.com/office/drawing/2014/main" id="{2FFDBD56-8A18-4E37-83AA-481674C32A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03" y="0"/>
            <a:ext cx="7866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2023-12-01T18:06:20Z</dcterms:created>
  <dcterms:modified xsi:type="dcterms:W3CDTF">2023-12-01T18:06:20Z</dcterms:modified>
</cp:coreProperties>
</file>