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sldIdLst>
    <p:sldId id="256" r:id="rId5"/>
    <p:sldId id="258" r:id="rId6"/>
    <p:sldId id="259" r:id="rId7"/>
    <p:sldId id="260" r:id="rId8"/>
  </p:sldIdLst>
  <p:sldSz cx="11844338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70F"/>
    <a:srgbClr val="97E218"/>
    <a:srgbClr val="A90F2F"/>
    <a:srgbClr val="FB1D39"/>
    <a:srgbClr val="3B4A86"/>
    <a:srgbClr val="5A79D3"/>
    <a:srgbClr val="234384"/>
    <a:srgbClr val="516CBD"/>
    <a:srgbClr val="3D5393"/>
    <a:srgbClr val="3EB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arlo" userId="fc9e80d7-8e6d-47a5-a271-150106fd1e9a" providerId="ADAL" clId="{C8846E43-8183-4BD4-BD16-CC8C8D4C31D4}"/>
    <pc:docChg chg="custSel modSld">
      <pc:chgData name="Mike Carlo" userId="fc9e80d7-8e6d-47a5-a271-150106fd1e9a" providerId="ADAL" clId="{C8846E43-8183-4BD4-BD16-CC8C8D4C31D4}" dt="2020-02-12T02:20:38.237" v="15" actId="478"/>
      <pc:docMkLst>
        <pc:docMk/>
      </pc:docMkLst>
      <pc:sldChg chg="delSp modSp">
        <pc:chgData name="Mike Carlo" userId="fc9e80d7-8e6d-47a5-a271-150106fd1e9a" providerId="ADAL" clId="{C8846E43-8183-4BD4-BD16-CC8C8D4C31D4}" dt="2020-02-12T02:20:24.196" v="9" actId="478"/>
        <pc:sldMkLst>
          <pc:docMk/>
          <pc:sldMk cId="2662027887" sldId="256"/>
        </pc:sldMkLst>
        <pc:spChg chg="del mod topLvl">
          <ac:chgData name="Mike Carlo" userId="fc9e80d7-8e6d-47a5-a271-150106fd1e9a" providerId="ADAL" clId="{C8846E43-8183-4BD4-BD16-CC8C8D4C31D4}" dt="2020-02-12T02:20:22.392" v="8" actId="478"/>
          <ac:spMkLst>
            <pc:docMk/>
            <pc:sldMk cId="2662027887" sldId="256"/>
            <ac:spMk id="82" creationId="{A25BF991-92E3-440D-9404-257A7C8B6EBD}"/>
          </ac:spMkLst>
        </pc:spChg>
        <pc:grpChg chg="del">
          <ac:chgData name="Mike Carlo" userId="fc9e80d7-8e6d-47a5-a271-150106fd1e9a" providerId="ADAL" clId="{C8846E43-8183-4BD4-BD16-CC8C8D4C31D4}" dt="2020-02-12T02:20:22.392" v="8" actId="478"/>
          <ac:grpSpMkLst>
            <pc:docMk/>
            <pc:sldMk cId="2662027887" sldId="256"/>
            <ac:grpSpMk id="92" creationId="{26774DD9-5C41-4F29-8E2C-F542600EDBFF}"/>
          </ac:grpSpMkLst>
        </pc:grpChg>
        <pc:cxnChg chg="del topLvl">
          <ac:chgData name="Mike Carlo" userId="fc9e80d7-8e6d-47a5-a271-150106fd1e9a" providerId="ADAL" clId="{C8846E43-8183-4BD4-BD16-CC8C8D4C31D4}" dt="2020-02-12T02:20:24.196" v="9" actId="478"/>
          <ac:cxnSpMkLst>
            <pc:docMk/>
            <pc:sldMk cId="2662027887" sldId="256"/>
            <ac:cxnSpMk id="84" creationId="{1ADD1F15-5010-4E80-BC27-1DBD568F686F}"/>
          </ac:cxnSpMkLst>
        </pc:cxnChg>
      </pc:sldChg>
      <pc:sldChg chg="delSp modSp">
        <pc:chgData name="Mike Carlo" userId="fc9e80d7-8e6d-47a5-a271-150106fd1e9a" providerId="ADAL" clId="{C8846E43-8183-4BD4-BD16-CC8C8D4C31D4}" dt="2020-02-12T02:20:29.455" v="11" actId="478"/>
        <pc:sldMkLst>
          <pc:docMk/>
          <pc:sldMk cId="2781351137" sldId="258"/>
        </pc:sldMkLst>
        <pc:spChg chg="mod">
          <ac:chgData name="Mike Carlo" userId="fc9e80d7-8e6d-47a5-a271-150106fd1e9a" providerId="ADAL" clId="{C8846E43-8183-4BD4-BD16-CC8C8D4C31D4}" dt="2020-02-08T15:03:00.802" v="4" actId="1076"/>
          <ac:spMkLst>
            <pc:docMk/>
            <pc:sldMk cId="2781351137" sldId="258"/>
            <ac:spMk id="12" creationId="{102445F3-2ADC-4040-AD7D-9F1D58D9B778}"/>
          </ac:spMkLst>
        </pc:spChg>
        <pc:spChg chg="mod">
          <ac:chgData name="Mike Carlo" userId="fc9e80d7-8e6d-47a5-a271-150106fd1e9a" providerId="ADAL" clId="{C8846E43-8183-4BD4-BD16-CC8C8D4C31D4}" dt="2020-02-08T15:03:11.733" v="6" actId="1076"/>
          <ac:spMkLst>
            <pc:docMk/>
            <pc:sldMk cId="2781351137" sldId="258"/>
            <ac:spMk id="46" creationId="{EAFAB462-8B75-47CF-A6DB-E0554A9E699E}"/>
          </ac:spMkLst>
        </pc:spChg>
        <pc:spChg chg="del topLvl">
          <ac:chgData name="Mike Carlo" userId="fc9e80d7-8e6d-47a5-a271-150106fd1e9a" providerId="ADAL" clId="{C8846E43-8183-4BD4-BD16-CC8C8D4C31D4}" dt="2020-02-12T02:20:28.353" v="10" actId="478"/>
          <ac:spMkLst>
            <pc:docMk/>
            <pc:sldMk cId="2781351137" sldId="258"/>
            <ac:spMk id="82" creationId="{A25BF991-92E3-440D-9404-257A7C8B6EBD}"/>
          </ac:spMkLst>
        </pc:spChg>
        <pc:grpChg chg="mod">
          <ac:chgData name="Mike Carlo" userId="fc9e80d7-8e6d-47a5-a271-150106fd1e9a" providerId="ADAL" clId="{C8846E43-8183-4BD4-BD16-CC8C8D4C31D4}" dt="2020-02-08T15:03:02.713" v="5" actId="1076"/>
          <ac:grpSpMkLst>
            <pc:docMk/>
            <pc:sldMk cId="2781351137" sldId="258"/>
            <ac:grpSpMk id="44" creationId="{411BED50-3811-4417-8910-9A8875FB643B}"/>
          </ac:grpSpMkLst>
        </pc:grpChg>
        <pc:grpChg chg="del">
          <ac:chgData name="Mike Carlo" userId="fc9e80d7-8e6d-47a5-a271-150106fd1e9a" providerId="ADAL" clId="{C8846E43-8183-4BD4-BD16-CC8C8D4C31D4}" dt="2020-02-12T02:20:28.353" v="10" actId="478"/>
          <ac:grpSpMkLst>
            <pc:docMk/>
            <pc:sldMk cId="2781351137" sldId="258"/>
            <ac:grpSpMk id="92" creationId="{26774DD9-5C41-4F29-8E2C-F542600EDBFF}"/>
          </ac:grpSpMkLst>
        </pc:grpChg>
        <pc:cxnChg chg="del topLvl">
          <ac:chgData name="Mike Carlo" userId="fc9e80d7-8e6d-47a5-a271-150106fd1e9a" providerId="ADAL" clId="{C8846E43-8183-4BD4-BD16-CC8C8D4C31D4}" dt="2020-02-12T02:20:29.455" v="11" actId="478"/>
          <ac:cxnSpMkLst>
            <pc:docMk/>
            <pc:sldMk cId="2781351137" sldId="258"/>
            <ac:cxnSpMk id="84" creationId="{1ADD1F15-5010-4E80-BC27-1DBD568F686F}"/>
          </ac:cxnSpMkLst>
        </pc:cxnChg>
      </pc:sldChg>
      <pc:sldChg chg="delSp">
        <pc:chgData name="Mike Carlo" userId="fc9e80d7-8e6d-47a5-a271-150106fd1e9a" providerId="ADAL" clId="{C8846E43-8183-4BD4-BD16-CC8C8D4C31D4}" dt="2020-02-12T02:20:33.634" v="13" actId="478"/>
        <pc:sldMkLst>
          <pc:docMk/>
          <pc:sldMk cId="1775122304" sldId="259"/>
        </pc:sldMkLst>
        <pc:spChg chg="del topLvl">
          <ac:chgData name="Mike Carlo" userId="fc9e80d7-8e6d-47a5-a271-150106fd1e9a" providerId="ADAL" clId="{C8846E43-8183-4BD4-BD16-CC8C8D4C31D4}" dt="2020-02-12T02:20:32.626" v="12" actId="478"/>
          <ac:spMkLst>
            <pc:docMk/>
            <pc:sldMk cId="1775122304" sldId="259"/>
            <ac:spMk id="82" creationId="{A25BF991-92E3-440D-9404-257A7C8B6EBD}"/>
          </ac:spMkLst>
        </pc:spChg>
        <pc:grpChg chg="del">
          <ac:chgData name="Mike Carlo" userId="fc9e80d7-8e6d-47a5-a271-150106fd1e9a" providerId="ADAL" clId="{C8846E43-8183-4BD4-BD16-CC8C8D4C31D4}" dt="2020-02-12T02:20:32.626" v="12" actId="478"/>
          <ac:grpSpMkLst>
            <pc:docMk/>
            <pc:sldMk cId="1775122304" sldId="259"/>
            <ac:grpSpMk id="92" creationId="{26774DD9-5C41-4F29-8E2C-F542600EDBFF}"/>
          </ac:grpSpMkLst>
        </pc:grpChg>
        <pc:cxnChg chg="del topLvl">
          <ac:chgData name="Mike Carlo" userId="fc9e80d7-8e6d-47a5-a271-150106fd1e9a" providerId="ADAL" clId="{C8846E43-8183-4BD4-BD16-CC8C8D4C31D4}" dt="2020-02-12T02:20:33.634" v="13" actId="478"/>
          <ac:cxnSpMkLst>
            <pc:docMk/>
            <pc:sldMk cId="1775122304" sldId="259"/>
            <ac:cxnSpMk id="84" creationId="{1ADD1F15-5010-4E80-BC27-1DBD568F686F}"/>
          </ac:cxnSpMkLst>
        </pc:cxnChg>
      </pc:sldChg>
      <pc:sldChg chg="delSp modSp">
        <pc:chgData name="Mike Carlo" userId="fc9e80d7-8e6d-47a5-a271-150106fd1e9a" providerId="ADAL" clId="{C8846E43-8183-4BD4-BD16-CC8C8D4C31D4}" dt="2020-02-12T02:20:38.237" v="15" actId="478"/>
        <pc:sldMkLst>
          <pc:docMk/>
          <pc:sldMk cId="1459418676" sldId="260"/>
        </pc:sldMkLst>
        <pc:spChg chg="del topLvl">
          <ac:chgData name="Mike Carlo" userId="fc9e80d7-8e6d-47a5-a271-150106fd1e9a" providerId="ADAL" clId="{C8846E43-8183-4BD4-BD16-CC8C8D4C31D4}" dt="2020-02-12T02:20:37.147" v="14" actId="478"/>
          <ac:spMkLst>
            <pc:docMk/>
            <pc:sldMk cId="1459418676" sldId="260"/>
            <ac:spMk id="82" creationId="{A25BF991-92E3-440D-9404-257A7C8B6EBD}"/>
          </ac:spMkLst>
        </pc:spChg>
        <pc:grpChg chg="mod">
          <ac:chgData name="Mike Carlo" userId="fc9e80d7-8e6d-47a5-a271-150106fd1e9a" providerId="ADAL" clId="{C8846E43-8183-4BD4-BD16-CC8C8D4C31D4}" dt="2020-02-08T15:02:18.180" v="0" actId="1076"/>
          <ac:grpSpMkLst>
            <pc:docMk/>
            <pc:sldMk cId="1459418676" sldId="260"/>
            <ac:grpSpMk id="5" creationId="{E06B7721-8D0C-486B-92B3-2789BC52846A}"/>
          </ac:grpSpMkLst>
        </pc:grpChg>
        <pc:grpChg chg="del">
          <ac:chgData name="Mike Carlo" userId="fc9e80d7-8e6d-47a5-a271-150106fd1e9a" providerId="ADAL" clId="{C8846E43-8183-4BD4-BD16-CC8C8D4C31D4}" dt="2020-02-12T02:20:37.147" v="14" actId="478"/>
          <ac:grpSpMkLst>
            <pc:docMk/>
            <pc:sldMk cId="1459418676" sldId="260"/>
            <ac:grpSpMk id="92" creationId="{26774DD9-5C41-4F29-8E2C-F542600EDBFF}"/>
          </ac:grpSpMkLst>
        </pc:grpChg>
        <pc:cxnChg chg="del topLvl">
          <ac:chgData name="Mike Carlo" userId="fc9e80d7-8e6d-47a5-a271-150106fd1e9a" providerId="ADAL" clId="{C8846E43-8183-4BD4-BD16-CC8C8D4C31D4}" dt="2020-02-12T02:20:38.237" v="15" actId="478"/>
          <ac:cxnSpMkLst>
            <pc:docMk/>
            <pc:sldMk cId="1459418676" sldId="260"/>
            <ac:cxnSpMk id="84" creationId="{1ADD1F15-5010-4E80-BC27-1DBD568F68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6105" y="381437"/>
            <a:ext cx="2553935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298" y="381437"/>
            <a:ext cx="7513752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7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29" y="1786123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9" y="4794503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70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4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50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7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84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501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8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35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1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7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381438"/>
            <a:ext cx="10215742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841" y="1756271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41" y="2616992"/>
            <a:ext cx="5010710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6196" y="1756271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1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5386" y="1031540"/>
            <a:ext cx="5996196" cy="5091359"/>
          </a:xfrm>
        </p:spPr>
        <p:txBody>
          <a:bodyPr anchor="t"/>
          <a:lstStyle>
            <a:lvl1pPr marL="0" indent="0">
              <a:buNone/>
              <a:defRPr sz="3109"/>
            </a:lvl1pPr>
            <a:lvl2pPr marL="444170" indent="0">
              <a:buNone/>
              <a:defRPr sz="2720"/>
            </a:lvl2pPr>
            <a:lvl3pPr marL="888340" indent="0">
              <a:buNone/>
              <a:defRPr sz="2332"/>
            </a:lvl3pPr>
            <a:lvl4pPr marL="1332509" indent="0">
              <a:buNone/>
              <a:defRPr sz="1943"/>
            </a:lvl4pPr>
            <a:lvl5pPr marL="1776679" indent="0">
              <a:buNone/>
              <a:defRPr sz="1943"/>
            </a:lvl5pPr>
            <a:lvl6pPr marL="2220849" indent="0">
              <a:buNone/>
              <a:defRPr sz="1943"/>
            </a:lvl6pPr>
            <a:lvl7pPr marL="2665019" indent="0">
              <a:buNone/>
              <a:defRPr sz="1943"/>
            </a:lvl7pPr>
            <a:lvl8pPr marL="3109189" indent="0">
              <a:buNone/>
              <a:defRPr sz="1943"/>
            </a:lvl8pPr>
            <a:lvl9pPr marL="3553358" indent="0">
              <a:buNone/>
              <a:defRPr sz="19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9D3D-2FB1-4495-BB35-6C88A26196AE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49288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4860761" y="1217040"/>
            <a:ext cx="6834287" cy="494366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7"/>
            <a:ext cx="6834287" cy="494366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0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-338391" y="-3034368"/>
            <a:ext cx="3271837" cy="2608371"/>
            <a:chOff x="4591099" y="-961978"/>
            <a:chExt cx="3271837" cy="267647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5681711" y="-961978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4860761" y="1217040"/>
            <a:ext cx="6834287" cy="494366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7"/>
            <a:ext cx="6834287" cy="494366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3365581" y="-5595823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3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7158087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9513821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6B7721-8D0C-486B-92B3-2789BC52846A}"/>
              </a:ext>
            </a:extLst>
          </p:cNvPr>
          <p:cNvGrpSpPr/>
          <p:nvPr/>
        </p:nvGrpSpPr>
        <p:grpSpPr>
          <a:xfrm>
            <a:off x="149288" y="558546"/>
            <a:ext cx="3732246" cy="6144738"/>
            <a:chOff x="149288" y="558546"/>
            <a:chExt cx="3732246" cy="61447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558546"/>
              <a:ext cx="3732245" cy="6144738"/>
              <a:chOff x="4056046" y="558546"/>
              <a:chExt cx="3732245" cy="61447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6144738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600FA4-ED6E-43D6-A68F-1913CEEFC6CB}"/>
                </a:ext>
              </a:extLst>
            </p:cNvPr>
            <p:cNvSpPr/>
            <p:nvPr/>
          </p:nvSpPr>
          <p:spPr>
            <a:xfrm>
              <a:off x="149289" y="1176478"/>
              <a:ext cx="3732244" cy="3678536"/>
            </a:xfrm>
            <a:prstGeom prst="rect">
              <a:avLst/>
            </a:pr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BDAF69-2070-4B42-952C-4969072A1D71}"/>
                </a:ext>
              </a:extLst>
            </p:cNvPr>
            <p:cNvCxnSpPr>
              <a:cxnSpLocks/>
            </p:cNvCxnSpPr>
            <p:nvPr/>
          </p:nvCxnSpPr>
          <p:spPr>
            <a:xfrm>
              <a:off x="149288" y="117647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CD1A5-C176-4C09-BBA9-9AD3E7D4F30F}"/>
                </a:ext>
              </a:extLst>
            </p:cNvPr>
            <p:cNvCxnSpPr/>
            <p:nvPr/>
          </p:nvCxnSpPr>
          <p:spPr>
            <a:xfrm>
              <a:off x="149288" y="4855014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78520F-E21A-4262-AFFA-7438C55B0F8B}"/>
                </a:ext>
              </a:extLst>
            </p:cNvPr>
            <p:cNvCxnSpPr/>
            <p:nvPr/>
          </p:nvCxnSpPr>
          <p:spPr>
            <a:xfrm>
              <a:off x="149288" y="5430416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12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6B7721-8D0C-486B-92B3-2789BC52846A}"/>
              </a:ext>
            </a:extLst>
          </p:cNvPr>
          <p:cNvGrpSpPr/>
          <p:nvPr/>
        </p:nvGrpSpPr>
        <p:grpSpPr>
          <a:xfrm>
            <a:off x="149289" y="551372"/>
            <a:ext cx="3732246" cy="6144738"/>
            <a:chOff x="149288" y="558546"/>
            <a:chExt cx="3732246" cy="61447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558546"/>
              <a:ext cx="3732245" cy="6144738"/>
              <a:chOff x="4056046" y="558546"/>
              <a:chExt cx="3732245" cy="61447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6144738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7E218"/>
                  </a:gs>
                  <a:gs pos="91000">
                    <a:srgbClr val="1E870F">
                      <a:alpha val="72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600FA4-ED6E-43D6-A68F-1913CEEFC6CB}"/>
                </a:ext>
              </a:extLst>
            </p:cNvPr>
            <p:cNvSpPr/>
            <p:nvPr/>
          </p:nvSpPr>
          <p:spPr>
            <a:xfrm>
              <a:off x="149289" y="1176478"/>
              <a:ext cx="3732244" cy="3678536"/>
            </a:xfrm>
            <a:prstGeom prst="rect">
              <a:avLst/>
            </a:pr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BDAF69-2070-4B42-952C-4969072A1D71}"/>
                </a:ext>
              </a:extLst>
            </p:cNvPr>
            <p:cNvCxnSpPr>
              <a:cxnSpLocks/>
            </p:cNvCxnSpPr>
            <p:nvPr/>
          </p:nvCxnSpPr>
          <p:spPr>
            <a:xfrm>
              <a:off x="149288" y="117647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CD1A5-C176-4C09-BBA9-9AD3E7D4F30F}"/>
                </a:ext>
              </a:extLst>
            </p:cNvPr>
            <p:cNvCxnSpPr/>
            <p:nvPr/>
          </p:nvCxnSpPr>
          <p:spPr>
            <a:xfrm>
              <a:off x="149288" y="4855014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78520F-E21A-4262-AFFA-7438C55B0F8B}"/>
                </a:ext>
              </a:extLst>
            </p:cNvPr>
            <p:cNvCxnSpPr/>
            <p:nvPr/>
          </p:nvCxnSpPr>
          <p:spPr>
            <a:xfrm>
              <a:off x="149288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9398A-8411-47D7-92F1-604D4FE5800D}"/>
              </a:ext>
            </a:extLst>
          </p:cNvPr>
          <p:cNvGrpSpPr/>
          <p:nvPr/>
        </p:nvGrpSpPr>
        <p:grpSpPr>
          <a:xfrm>
            <a:off x="4056045" y="558542"/>
            <a:ext cx="7639003" cy="6144742"/>
            <a:chOff x="4056045" y="558542"/>
            <a:chExt cx="7639003" cy="614474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5C67095-5CC5-4D11-AEA0-05DA9C294909}"/>
                </a:ext>
              </a:extLst>
            </p:cNvPr>
            <p:cNvGrpSpPr/>
            <p:nvPr/>
          </p:nvGrpSpPr>
          <p:grpSpPr>
            <a:xfrm>
              <a:off x="4056046" y="558546"/>
              <a:ext cx="7639001" cy="6144738"/>
              <a:chOff x="149288" y="558546"/>
              <a:chExt cx="7639001" cy="614473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4C2A0FA-E843-4AF5-A594-D55A107EA88E}"/>
                  </a:ext>
                </a:extLst>
              </p:cNvPr>
              <p:cNvGrpSpPr/>
              <p:nvPr/>
            </p:nvGrpSpPr>
            <p:grpSpPr>
              <a:xfrm>
                <a:off x="149288" y="558546"/>
                <a:ext cx="7639001" cy="6144738"/>
                <a:chOff x="4056045" y="558546"/>
                <a:chExt cx="7639001" cy="6144738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B41E4455-E01B-41A5-93E6-9F43164B625D}"/>
                    </a:ext>
                  </a:extLst>
                </p:cNvPr>
                <p:cNvSpPr/>
                <p:nvPr/>
              </p:nvSpPr>
              <p:spPr>
                <a:xfrm>
                  <a:off x="4056045" y="558546"/>
                  <a:ext cx="7639001" cy="6144738"/>
                </a:xfrm>
                <a:prstGeom prst="roundRect">
                  <a:avLst>
                    <a:gd name="adj" fmla="val 2718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2000" sy="102000" algn="ctr" rotWithShape="0">
                    <a:srgbClr val="3D5393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A590542-727E-44C2-81CE-40B570032C1B}"/>
                    </a:ext>
                  </a:extLst>
                </p:cNvPr>
                <p:cNvSpPr/>
                <p:nvPr/>
              </p:nvSpPr>
              <p:spPr>
                <a:xfrm>
                  <a:off x="4056046" y="6214188"/>
                  <a:ext cx="4467467" cy="489096"/>
                </a:xfrm>
                <a:custGeom>
                  <a:avLst/>
                  <a:gdLst>
                    <a:gd name="connsiteX0" fmla="*/ 0 w 3732245"/>
                    <a:gd name="connsiteY0" fmla="*/ 0 h 489096"/>
                    <a:gd name="connsiteX1" fmla="*/ 3732245 w 3732245"/>
                    <a:gd name="connsiteY1" fmla="*/ 0 h 489096"/>
                    <a:gd name="connsiteX2" fmla="*/ 3732245 w 3732245"/>
                    <a:gd name="connsiteY2" fmla="*/ 352235 h 489096"/>
                    <a:gd name="connsiteX3" fmla="*/ 3595384 w 3732245"/>
                    <a:gd name="connsiteY3" fmla="*/ 489096 h 489096"/>
                    <a:gd name="connsiteX4" fmla="*/ 136861 w 3732245"/>
                    <a:gd name="connsiteY4" fmla="*/ 489096 h 489096"/>
                    <a:gd name="connsiteX5" fmla="*/ 0 w 3732245"/>
                    <a:gd name="connsiteY5" fmla="*/ 352235 h 489096"/>
                    <a:gd name="connsiteX6" fmla="*/ 0 w 3732245"/>
                    <a:gd name="connsiteY6" fmla="*/ 0 h 48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32245" h="489096">
                      <a:moveTo>
                        <a:pt x="0" y="0"/>
                      </a:moveTo>
                      <a:lnTo>
                        <a:pt x="3732245" y="0"/>
                      </a:lnTo>
                      <a:lnTo>
                        <a:pt x="3732245" y="352235"/>
                      </a:lnTo>
                      <a:cubicBezTo>
                        <a:pt x="3732245" y="427821"/>
                        <a:pt x="3670970" y="489096"/>
                        <a:pt x="3595384" y="489096"/>
                      </a:cubicBezTo>
                      <a:lnTo>
                        <a:pt x="136861" y="489096"/>
                      </a:lnTo>
                      <a:cubicBezTo>
                        <a:pt x="61275" y="489096"/>
                        <a:pt x="0" y="427821"/>
                        <a:pt x="0" y="3522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181487C-8EE2-42CF-9730-8C25F27DE9B8}"/>
                  </a:ext>
                </a:extLst>
              </p:cNvPr>
              <p:cNvSpPr/>
              <p:nvPr/>
            </p:nvSpPr>
            <p:spPr>
              <a:xfrm>
                <a:off x="149289" y="1176478"/>
                <a:ext cx="3732244" cy="3678536"/>
              </a:xfrm>
              <a:prstGeom prst="rect">
                <a:avLst/>
              </a:pr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40694A-C5C7-40FC-869A-E9B9B0958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88" y="1176478"/>
                <a:ext cx="3732245" cy="0"/>
              </a:xfrm>
              <a:prstGeom prst="line">
                <a:avLst/>
              </a:prstGeom>
              <a:ln w="12700">
                <a:solidFill>
                  <a:srgbClr val="CED2D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8A5CD77-CB36-447B-BA33-0D77A5421926}"/>
                  </a:ext>
                </a:extLst>
              </p:cNvPr>
              <p:cNvCxnSpPr/>
              <p:nvPr/>
            </p:nvCxnSpPr>
            <p:spPr>
              <a:xfrm>
                <a:off x="149288" y="4855014"/>
                <a:ext cx="3732245" cy="0"/>
              </a:xfrm>
              <a:prstGeom prst="line">
                <a:avLst/>
              </a:prstGeom>
              <a:ln w="12700">
                <a:solidFill>
                  <a:srgbClr val="CED2D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D680288-64D1-4867-B63F-C14E502FE047}"/>
                  </a:ext>
                </a:extLst>
              </p:cNvPr>
              <p:cNvCxnSpPr/>
              <p:nvPr/>
            </p:nvCxnSpPr>
            <p:spPr>
              <a:xfrm>
                <a:off x="149288" y="5615472"/>
                <a:ext cx="3732245" cy="0"/>
              </a:xfrm>
              <a:prstGeom prst="line">
                <a:avLst/>
              </a:prstGeom>
              <a:ln w="12700">
                <a:solidFill>
                  <a:srgbClr val="CED2D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6A28A9C-7D12-4CBB-BC0F-20437B0676CE}"/>
                </a:ext>
              </a:extLst>
            </p:cNvPr>
            <p:cNvSpPr/>
            <p:nvPr/>
          </p:nvSpPr>
          <p:spPr>
            <a:xfrm>
              <a:off x="4056045" y="558542"/>
              <a:ext cx="4591861" cy="157296"/>
            </a:xfrm>
            <a:custGeom>
              <a:avLst/>
              <a:gdLst>
                <a:gd name="connsiteX0" fmla="*/ 2686861 w 4591861"/>
                <a:gd name="connsiteY0" fmla="*/ 0 h 157296"/>
                <a:gd name="connsiteX1" fmla="*/ 4591861 w 4591861"/>
                <a:gd name="connsiteY1" fmla="*/ 0 h 157296"/>
                <a:gd name="connsiteX2" fmla="*/ 4591861 w 4591861"/>
                <a:gd name="connsiteY2" fmla="*/ 156436 h 157296"/>
                <a:gd name="connsiteX3" fmla="*/ 3732245 w 4591861"/>
                <a:gd name="connsiteY3" fmla="*/ 156436 h 157296"/>
                <a:gd name="connsiteX4" fmla="*/ 3732245 w 4591861"/>
                <a:gd name="connsiteY4" fmla="*/ 157296 h 157296"/>
                <a:gd name="connsiteX5" fmla="*/ 0 w 4591861"/>
                <a:gd name="connsiteY5" fmla="*/ 157296 h 157296"/>
                <a:gd name="connsiteX6" fmla="*/ 0 w 4591861"/>
                <a:gd name="connsiteY6" fmla="*/ 137675 h 157296"/>
                <a:gd name="connsiteX7" fmla="*/ 136861 w 4591861"/>
                <a:gd name="connsiteY7" fmla="*/ 814 h 157296"/>
                <a:gd name="connsiteX8" fmla="*/ 2686861 w 4591861"/>
                <a:gd name="connsiteY8" fmla="*/ 814 h 1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1861" h="157296">
                  <a:moveTo>
                    <a:pt x="2686861" y="0"/>
                  </a:moveTo>
                  <a:lnTo>
                    <a:pt x="4591861" y="0"/>
                  </a:lnTo>
                  <a:lnTo>
                    <a:pt x="4591861" y="156436"/>
                  </a:lnTo>
                  <a:lnTo>
                    <a:pt x="3732245" y="156436"/>
                  </a:lnTo>
                  <a:lnTo>
                    <a:pt x="3732245" y="157296"/>
                  </a:lnTo>
                  <a:lnTo>
                    <a:pt x="0" y="157296"/>
                  </a:lnTo>
                  <a:lnTo>
                    <a:pt x="0" y="137675"/>
                  </a:lnTo>
                  <a:cubicBezTo>
                    <a:pt x="0" y="62089"/>
                    <a:pt x="61275" y="814"/>
                    <a:pt x="136861" y="814"/>
                  </a:cubicBezTo>
                  <a:lnTo>
                    <a:pt x="2686861" y="814"/>
                  </a:lnTo>
                  <a:close/>
                </a:path>
              </a:pathLst>
            </a:custGeom>
            <a:gradFill>
              <a:gsLst>
                <a:gs pos="0">
                  <a:srgbClr val="97E218"/>
                </a:gs>
                <a:gs pos="91000">
                  <a:srgbClr val="1E870F">
                    <a:alpha val="7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DAE81B-B546-462E-B133-4EC1B56FAA58}"/>
                </a:ext>
              </a:extLst>
            </p:cNvPr>
            <p:cNvSpPr/>
            <p:nvPr/>
          </p:nvSpPr>
          <p:spPr>
            <a:xfrm>
              <a:off x="5550318" y="558543"/>
              <a:ext cx="6144730" cy="6144740"/>
            </a:xfrm>
            <a:custGeom>
              <a:avLst/>
              <a:gdLst>
                <a:gd name="connsiteX0" fmla="*/ 3072365 w 6144730"/>
                <a:gd name="connsiteY0" fmla="*/ 0 h 6144740"/>
                <a:gd name="connsiteX1" fmla="*/ 3072445 w 6144730"/>
                <a:gd name="connsiteY1" fmla="*/ 2 h 6144740"/>
                <a:gd name="connsiteX2" fmla="*/ 5973084 w 6144730"/>
                <a:gd name="connsiteY2" fmla="*/ 2 h 6144740"/>
                <a:gd name="connsiteX3" fmla="*/ 6144730 w 6144730"/>
                <a:gd name="connsiteY3" fmla="*/ 171648 h 6144740"/>
                <a:gd name="connsiteX4" fmla="*/ 6144730 w 6144730"/>
                <a:gd name="connsiteY4" fmla="*/ 3072366 h 6144740"/>
                <a:gd name="connsiteX5" fmla="*/ 6144730 w 6144730"/>
                <a:gd name="connsiteY5" fmla="*/ 5973094 h 6144740"/>
                <a:gd name="connsiteX6" fmla="*/ 5973084 w 6144730"/>
                <a:gd name="connsiteY6" fmla="*/ 6144740 h 6144740"/>
                <a:gd name="connsiteX7" fmla="*/ 3014214 w 6144730"/>
                <a:gd name="connsiteY7" fmla="*/ 6144740 h 6144740"/>
                <a:gd name="connsiteX8" fmla="*/ 3005843 w 6144730"/>
                <a:gd name="connsiteY8" fmla="*/ 6143050 h 6144740"/>
                <a:gd name="connsiteX9" fmla="*/ 2914262 w 6144730"/>
                <a:gd name="connsiteY9" fmla="*/ 6140734 h 6144740"/>
                <a:gd name="connsiteX10" fmla="*/ 0 w 6144730"/>
                <a:gd name="connsiteY10" fmla="*/ 3072366 h 6144740"/>
                <a:gd name="connsiteX11" fmla="*/ 2914262 w 6144730"/>
                <a:gd name="connsiteY11" fmla="*/ 3998 h 6144740"/>
                <a:gd name="connsiteX12" fmla="*/ 3005900 w 6144730"/>
                <a:gd name="connsiteY12" fmla="*/ 1681 h 6144740"/>
                <a:gd name="connsiteX13" fmla="*/ 3014214 w 6144730"/>
                <a:gd name="connsiteY13" fmla="*/ 2 h 6144740"/>
                <a:gd name="connsiteX14" fmla="*/ 3072285 w 6144730"/>
                <a:gd name="connsiteY14" fmla="*/ 2 h 614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44730" h="6144740">
                  <a:moveTo>
                    <a:pt x="3072365" y="0"/>
                  </a:moveTo>
                  <a:lnTo>
                    <a:pt x="3072445" y="2"/>
                  </a:lnTo>
                  <a:lnTo>
                    <a:pt x="5973084" y="2"/>
                  </a:lnTo>
                  <a:cubicBezTo>
                    <a:pt x="6067881" y="2"/>
                    <a:pt x="6144730" y="76851"/>
                    <a:pt x="6144730" y="171648"/>
                  </a:cubicBezTo>
                  <a:lnTo>
                    <a:pt x="6144730" y="3072366"/>
                  </a:lnTo>
                  <a:lnTo>
                    <a:pt x="6144730" y="5973094"/>
                  </a:lnTo>
                  <a:cubicBezTo>
                    <a:pt x="6144730" y="6067891"/>
                    <a:pt x="6067881" y="6144740"/>
                    <a:pt x="5973084" y="6144740"/>
                  </a:cubicBezTo>
                  <a:lnTo>
                    <a:pt x="3014214" y="6144740"/>
                  </a:lnTo>
                  <a:lnTo>
                    <a:pt x="3005843" y="6143050"/>
                  </a:lnTo>
                  <a:lnTo>
                    <a:pt x="2914262" y="6140734"/>
                  </a:lnTo>
                  <a:cubicBezTo>
                    <a:pt x="1290917" y="6058447"/>
                    <a:pt x="0" y="4716162"/>
                    <a:pt x="0" y="3072366"/>
                  </a:cubicBezTo>
                  <a:cubicBezTo>
                    <a:pt x="0" y="1428571"/>
                    <a:pt x="1290917" y="86285"/>
                    <a:pt x="2914262" y="3998"/>
                  </a:cubicBezTo>
                  <a:lnTo>
                    <a:pt x="3005900" y="1681"/>
                  </a:lnTo>
                  <a:lnTo>
                    <a:pt x="3014214" y="2"/>
                  </a:lnTo>
                  <a:lnTo>
                    <a:pt x="3072285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639C90F-2A29-4328-ADCE-4827315216B7}"/>
              </a:ext>
            </a:extLst>
          </p:cNvPr>
          <p:cNvSpPr/>
          <p:nvPr/>
        </p:nvSpPr>
        <p:spPr>
          <a:xfrm>
            <a:off x="4061741" y="2955181"/>
            <a:ext cx="1337125" cy="514058"/>
          </a:xfrm>
          <a:custGeom>
            <a:avLst/>
            <a:gdLst>
              <a:gd name="connsiteX0" fmla="*/ 1084739 w 1337125"/>
              <a:gd name="connsiteY0" fmla="*/ 0 h 514058"/>
              <a:gd name="connsiteX1" fmla="*/ 1337125 w 1337125"/>
              <a:gd name="connsiteY1" fmla="*/ 257029 h 514058"/>
              <a:gd name="connsiteX2" fmla="*/ 1084739 w 1337125"/>
              <a:gd name="connsiteY2" fmla="*/ 514058 h 514058"/>
              <a:gd name="connsiteX3" fmla="*/ 1084735 w 1337125"/>
              <a:gd name="connsiteY3" fmla="*/ 514058 h 514058"/>
              <a:gd name="connsiteX4" fmla="*/ 1084735 w 1337125"/>
              <a:gd name="connsiteY4" fmla="*/ 514058 h 514058"/>
              <a:gd name="connsiteX5" fmla="*/ 0 w 1337125"/>
              <a:gd name="connsiteY5" fmla="*/ 514058 h 514058"/>
              <a:gd name="connsiteX6" fmla="*/ 0 w 1337125"/>
              <a:gd name="connsiteY6" fmla="*/ 1 h 514058"/>
              <a:gd name="connsiteX7" fmla="*/ 1084729 w 1337125"/>
              <a:gd name="connsiteY7" fmla="*/ 1 h 5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7125" h="514058">
                <a:moveTo>
                  <a:pt x="1084739" y="0"/>
                </a:moveTo>
                <a:cubicBezTo>
                  <a:pt x="1224128" y="0"/>
                  <a:pt x="1337125" y="115076"/>
                  <a:pt x="1337125" y="257029"/>
                </a:cubicBezTo>
                <a:cubicBezTo>
                  <a:pt x="1337125" y="398982"/>
                  <a:pt x="1224128" y="514058"/>
                  <a:pt x="1084739" y="514058"/>
                </a:cubicBezTo>
                <a:lnTo>
                  <a:pt x="1084735" y="514058"/>
                </a:lnTo>
                <a:lnTo>
                  <a:pt x="1084735" y="514058"/>
                </a:lnTo>
                <a:lnTo>
                  <a:pt x="0" y="514058"/>
                </a:lnTo>
                <a:lnTo>
                  <a:pt x="0" y="1"/>
                </a:lnTo>
                <a:lnTo>
                  <a:pt x="10847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D985CD1-9F40-4856-A129-815AD632BD47}"/>
              </a:ext>
            </a:extLst>
          </p:cNvPr>
          <p:cNvSpPr/>
          <p:nvPr/>
        </p:nvSpPr>
        <p:spPr>
          <a:xfrm>
            <a:off x="4061741" y="3542336"/>
            <a:ext cx="1337125" cy="514058"/>
          </a:xfrm>
          <a:custGeom>
            <a:avLst/>
            <a:gdLst>
              <a:gd name="connsiteX0" fmla="*/ 1084739 w 1337125"/>
              <a:gd name="connsiteY0" fmla="*/ 0 h 514058"/>
              <a:gd name="connsiteX1" fmla="*/ 1337125 w 1337125"/>
              <a:gd name="connsiteY1" fmla="*/ 257029 h 514058"/>
              <a:gd name="connsiteX2" fmla="*/ 1084739 w 1337125"/>
              <a:gd name="connsiteY2" fmla="*/ 514058 h 514058"/>
              <a:gd name="connsiteX3" fmla="*/ 1084735 w 1337125"/>
              <a:gd name="connsiteY3" fmla="*/ 514058 h 514058"/>
              <a:gd name="connsiteX4" fmla="*/ 1084735 w 1337125"/>
              <a:gd name="connsiteY4" fmla="*/ 514058 h 514058"/>
              <a:gd name="connsiteX5" fmla="*/ 0 w 1337125"/>
              <a:gd name="connsiteY5" fmla="*/ 514058 h 514058"/>
              <a:gd name="connsiteX6" fmla="*/ 0 w 1337125"/>
              <a:gd name="connsiteY6" fmla="*/ 1 h 514058"/>
              <a:gd name="connsiteX7" fmla="*/ 1084729 w 1337125"/>
              <a:gd name="connsiteY7" fmla="*/ 1 h 5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7125" h="514058">
                <a:moveTo>
                  <a:pt x="1084739" y="0"/>
                </a:moveTo>
                <a:cubicBezTo>
                  <a:pt x="1224128" y="0"/>
                  <a:pt x="1337125" y="115076"/>
                  <a:pt x="1337125" y="257029"/>
                </a:cubicBezTo>
                <a:cubicBezTo>
                  <a:pt x="1337125" y="398982"/>
                  <a:pt x="1224128" y="514058"/>
                  <a:pt x="1084739" y="514058"/>
                </a:cubicBezTo>
                <a:lnTo>
                  <a:pt x="1084735" y="514058"/>
                </a:lnTo>
                <a:lnTo>
                  <a:pt x="1084735" y="514058"/>
                </a:lnTo>
                <a:lnTo>
                  <a:pt x="0" y="514058"/>
                </a:lnTo>
                <a:lnTo>
                  <a:pt x="0" y="1"/>
                </a:lnTo>
                <a:lnTo>
                  <a:pt x="10847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469EBA-B04B-478A-A87D-5A7703B55B29}"/>
              </a:ext>
            </a:extLst>
          </p:cNvPr>
          <p:cNvSpPr/>
          <p:nvPr/>
        </p:nvSpPr>
        <p:spPr>
          <a:xfrm>
            <a:off x="4061741" y="4129490"/>
            <a:ext cx="1337125" cy="514058"/>
          </a:xfrm>
          <a:custGeom>
            <a:avLst/>
            <a:gdLst>
              <a:gd name="connsiteX0" fmla="*/ 1084739 w 1337125"/>
              <a:gd name="connsiteY0" fmla="*/ 0 h 514058"/>
              <a:gd name="connsiteX1" fmla="*/ 1337125 w 1337125"/>
              <a:gd name="connsiteY1" fmla="*/ 257029 h 514058"/>
              <a:gd name="connsiteX2" fmla="*/ 1084739 w 1337125"/>
              <a:gd name="connsiteY2" fmla="*/ 514058 h 514058"/>
              <a:gd name="connsiteX3" fmla="*/ 1084735 w 1337125"/>
              <a:gd name="connsiteY3" fmla="*/ 514058 h 514058"/>
              <a:gd name="connsiteX4" fmla="*/ 1084735 w 1337125"/>
              <a:gd name="connsiteY4" fmla="*/ 514058 h 514058"/>
              <a:gd name="connsiteX5" fmla="*/ 0 w 1337125"/>
              <a:gd name="connsiteY5" fmla="*/ 514058 h 514058"/>
              <a:gd name="connsiteX6" fmla="*/ 0 w 1337125"/>
              <a:gd name="connsiteY6" fmla="*/ 1 h 514058"/>
              <a:gd name="connsiteX7" fmla="*/ 1084729 w 1337125"/>
              <a:gd name="connsiteY7" fmla="*/ 1 h 51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7125" h="514058">
                <a:moveTo>
                  <a:pt x="1084739" y="0"/>
                </a:moveTo>
                <a:cubicBezTo>
                  <a:pt x="1224128" y="0"/>
                  <a:pt x="1337125" y="115076"/>
                  <a:pt x="1337125" y="257029"/>
                </a:cubicBezTo>
                <a:cubicBezTo>
                  <a:pt x="1337125" y="398982"/>
                  <a:pt x="1224128" y="514058"/>
                  <a:pt x="1084739" y="514058"/>
                </a:cubicBezTo>
                <a:lnTo>
                  <a:pt x="1084735" y="514058"/>
                </a:lnTo>
                <a:lnTo>
                  <a:pt x="1084735" y="514058"/>
                </a:lnTo>
                <a:lnTo>
                  <a:pt x="0" y="514058"/>
                </a:lnTo>
                <a:lnTo>
                  <a:pt x="0" y="1"/>
                </a:lnTo>
                <a:lnTo>
                  <a:pt x="10847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41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FE756CDF2AF4987D0E0F2DC900F36" ma:contentTypeVersion="10" ma:contentTypeDescription="Create a new document." ma:contentTypeScope="" ma:versionID="fe5a06076509c89361633cc5a6ac65c0">
  <xsd:schema xmlns:xsd="http://www.w3.org/2001/XMLSchema" xmlns:xs="http://www.w3.org/2001/XMLSchema" xmlns:p="http://schemas.microsoft.com/office/2006/metadata/properties" xmlns:ns2="f7c48b35-447e-4d57-a289-eb929152b686" targetNamespace="http://schemas.microsoft.com/office/2006/metadata/properties" ma:root="true" ma:fieldsID="2f2016205218f7e52379ad9e27afba98" ns2:_="">
    <xsd:import namespace="f7c48b35-447e-4d57-a289-eb929152b6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c48b35-447e-4d57-a289-eb929152b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7758F7-1F9A-4B28-B8DF-B99780890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c48b35-447e-4d57-a289-eb929152b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6CBB4-DD7E-4B7A-9F4D-7EBBA41D7C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A5C7E6-75CF-4DC4-8FE0-E95565596A58}">
  <ds:schemaRefs>
    <ds:schemaRef ds:uri="http://schemas.microsoft.com/office/infopath/2007/PartnerControls"/>
    <ds:schemaRef ds:uri="f7c48b35-447e-4d57-a289-eb929152b686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michael carlo</cp:lastModifiedBy>
  <cp:revision>29</cp:revision>
  <dcterms:created xsi:type="dcterms:W3CDTF">2019-11-04T20:13:37Z</dcterms:created>
  <dcterms:modified xsi:type="dcterms:W3CDTF">2020-02-12T02:20:38Z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0x010100DA4FE756CDF2AF4987D0E0F2DC900F36</vt:lpwstr>
  </property>
</Properties>
</file>