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method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9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Vector multiplication kernel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91916"/>
            <a:ext cx="10131425" cy="51013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__</a:t>
            </a:r>
            <a:r>
              <a:rPr lang="en-US" dirty="0"/>
              <a:t>global__ void </a:t>
            </a:r>
            <a:r>
              <a:rPr lang="en-US" dirty="0" err="1"/>
              <a:t>mat_vec_mult</a:t>
            </a:r>
            <a:r>
              <a:rPr lang="en-US" dirty="0"/>
              <a:t>(double* result, double* A, double* b,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row =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r>
              <a:rPr lang="en-US" dirty="0"/>
              <a:t>     if (row &lt; n)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		 double sum = 0.0;</a:t>
            </a:r>
          </a:p>
          <a:p>
            <a:r>
              <a:rPr lang="en-US" dirty="0"/>
              <a:t>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 {</a:t>
            </a:r>
          </a:p>
          <a:p>
            <a:r>
              <a:rPr lang="en-US" dirty="0"/>
              <a:t>             sum += A[row * n + </a:t>
            </a:r>
            <a:r>
              <a:rPr lang="en-US" dirty="0" err="1"/>
              <a:t>i</a:t>
            </a:r>
            <a:r>
              <a:rPr lang="en-US" dirty="0"/>
              <a:t>] *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result[row] = sum;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8660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allocation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3789"/>
            <a:ext cx="10131425" cy="5414212"/>
          </a:xfrm>
        </p:spPr>
        <p:txBody>
          <a:bodyPr>
            <a:normAutofit/>
          </a:bodyPr>
          <a:lstStyle/>
          <a:p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matrix_size</a:t>
            </a:r>
            <a:r>
              <a:rPr lang="en-US" dirty="0"/>
              <a:t> = cols * cols * </a:t>
            </a:r>
            <a:r>
              <a:rPr lang="en-US" dirty="0" err="1"/>
              <a:t>sizeof</a:t>
            </a:r>
            <a:r>
              <a:rPr lang="en-US" dirty="0"/>
              <a:t>(double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vector_size</a:t>
            </a:r>
            <a:r>
              <a:rPr lang="en-US" dirty="0"/>
              <a:t> = cols * </a:t>
            </a:r>
            <a:r>
              <a:rPr lang="en-US" dirty="0" err="1"/>
              <a:t>sizeof</a:t>
            </a:r>
            <a:r>
              <a:rPr lang="en-US" dirty="0"/>
              <a:t>(double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// set block size and number of blocks</a:t>
            </a:r>
          </a:p>
          <a:p>
            <a:r>
              <a:rPr lang="en-US" dirty="0"/>
              <a:t>    dim3 </a:t>
            </a:r>
            <a:r>
              <a:rPr lang="en-US" dirty="0" err="1"/>
              <a:t>block_size</a:t>
            </a:r>
            <a:r>
              <a:rPr lang="en-US" dirty="0"/>
              <a:t>(</a:t>
            </a:r>
            <a:r>
              <a:rPr lang="en-US" dirty="0" err="1"/>
              <a:t>blockSize</a:t>
            </a:r>
            <a:r>
              <a:rPr lang="en-US" dirty="0"/>
              <a:t>);</a:t>
            </a:r>
          </a:p>
          <a:p>
            <a:r>
              <a:rPr lang="en-US" dirty="0"/>
              <a:t>  	dim3 </a:t>
            </a:r>
            <a:r>
              <a:rPr lang="en-US" dirty="0" err="1"/>
              <a:t>num_blocks</a:t>
            </a:r>
            <a:r>
              <a:rPr lang="en-US" dirty="0"/>
              <a:t>((cols - 1 + </a:t>
            </a:r>
            <a:r>
              <a:rPr lang="en-US" dirty="0" err="1"/>
              <a:t>block_size.x</a:t>
            </a:r>
            <a:r>
              <a:rPr lang="en-US" dirty="0"/>
              <a:t>) / </a:t>
            </a:r>
            <a:r>
              <a:rPr lang="en-US" dirty="0" err="1"/>
              <a:t>block_size.x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double *</a:t>
            </a:r>
            <a:r>
              <a:rPr lang="en-US" dirty="0" err="1"/>
              <a:t>a_d</a:t>
            </a:r>
            <a:r>
              <a:rPr lang="en-US" dirty="0"/>
              <a:t>, *</a:t>
            </a:r>
            <a:r>
              <a:rPr lang="en-US" dirty="0" err="1"/>
              <a:t>x_d</a:t>
            </a:r>
            <a:r>
              <a:rPr lang="en-US" dirty="0"/>
              <a:t>, *</a:t>
            </a:r>
            <a:r>
              <a:rPr lang="en-US" dirty="0" err="1"/>
              <a:t>y_d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cudaMalloc</a:t>
            </a:r>
            <a:r>
              <a:rPr lang="en-US" dirty="0"/>
              <a:t>((void**) &amp;</a:t>
            </a:r>
            <a:r>
              <a:rPr lang="en-US" dirty="0" err="1"/>
              <a:t>a_d</a:t>
            </a:r>
            <a:r>
              <a:rPr lang="en-US" dirty="0"/>
              <a:t>, </a:t>
            </a:r>
            <a:r>
              <a:rPr lang="en-US" dirty="0" err="1"/>
              <a:t>matrix_size</a:t>
            </a:r>
            <a:r>
              <a:rPr lang="en-US" dirty="0"/>
              <a:t>); // matrix</a:t>
            </a:r>
          </a:p>
          <a:p>
            <a:r>
              <a:rPr lang="en-US" dirty="0"/>
              <a:t>    </a:t>
            </a:r>
            <a:r>
              <a:rPr lang="en-US" dirty="0" err="1"/>
              <a:t>cudaMalloc</a:t>
            </a:r>
            <a:r>
              <a:rPr lang="en-US" dirty="0"/>
              <a:t>((void**) &amp;</a:t>
            </a:r>
            <a:r>
              <a:rPr lang="en-US" dirty="0" err="1"/>
              <a:t>x_d</a:t>
            </a:r>
            <a:r>
              <a:rPr lang="en-US" dirty="0"/>
              <a:t>, </a:t>
            </a:r>
            <a:r>
              <a:rPr lang="en-US" dirty="0" err="1"/>
              <a:t>vector_size</a:t>
            </a:r>
            <a:r>
              <a:rPr lang="en-US" dirty="0"/>
              <a:t>); // eigenvalue</a:t>
            </a:r>
          </a:p>
          <a:p>
            <a:r>
              <a:rPr lang="en-US" dirty="0"/>
              <a:t>    </a:t>
            </a:r>
            <a:r>
              <a:rPr lang="en-US" dirty="0" err="1"/>
              <a:t>cudaMalloc</a:t>
            </a:r>
            <a:r>
              <a:rPr lang="en-US" dirty="0"/>
              <a:t>((void**) &amp;</a:t>
            </a:r>
            <a:r>
              <a:rPr lang="en-US" dirty="0" err="1"/>
              <a:t>y_d</a:t>
            </a:r>
            <a:r>
              <a:rPr lang="en-US" dirty="0"/>
              <a:t>, </a:t>
            </a:r>
            <a:r>
              <a:rPr lang="en-US" dirty="0" err="1"/>
              <a:t>vector_size</a:t>
            </a:r>
            <a:r>
              <a:rPr lang="en-US" dirty="0"/>
              <a:t>); // </a:t>
            </a:r>
            <a:r>
              <a:rPr lang="en-US" dirty="0" smtClean="0"/>
              <a:t>placeholder</a:t>
            </a:r>
          </a:p>
          <a:p>
            <a:r>
              <a:rPr lang="en-US" dirty="0" smtClean="0"/>
              <a:t>    </a:t>
            </a: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a_d</a:t>
            </a:r>
            <a:r>
              <a:rPr lang="en-US" dirty="0"/>
              <a:t>, a, </a:t>
            </a:r>
            <a:r>
              <a:rPr lang="en-US" dirty="0" err="1"/>
              <a:t>matrix_size</a:t>
            </a:r>
            <a:r>
              <a:rPr lang="en-US" dirty="0"/>
              <a:t>, </a:t>
            </a:r>
            <a:r>
              <a:rPr lang="en-US" dirty="0" err="1"/>
              <a:t>cudaMemcpyHostToDevice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x_d</a:t>
            </a:r>
            <a:r>
              <a:rPr lang="en-US" dirty="0"/>
              <a:t>, x, </a:t>
            </a:r>
            <a:r>
              <a:rPr lang="en-US" dirty="0" err="1"/>
              <a:t>vector_size</a:t>
            </a:r>
            <a:r>
              <a:rPr lang="en-US" dirty="0"/>
              <a:t>, </a:t>
            </a:r>
            <a:r>
              <a:rPr lang="en-US" dirty="0" err="1"/>
              <a:t>cudaMemcpyHostToDevice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kernel in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00463"/>
            <a:ext cx="10131425" cy="500513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long </a:t>
            </a:r>
            <a:r>
              <a:rPr lang="en-US" dirty="0"/>
              <a:t>k = 0;</a:t>
            </a:r>
          </a:p>
          <a:p>
            <a:r>
              <a:rPr lang="en-US" dirty="0"/>
              <a:t>	while ((</a:t>
            </a:r>
            <a:r>
              <a:rPr lang="en-US" dirty="0" err="1"/>
              <a:t>std</a:t>
            </a:r>
            <a:r>
              <a:rPr lang="en-US" dirty="0"/>
              <a:t>::abs(lambda - lambda_0) &gt;= tolerance) &amp;&amp; k &lt;= </a:t>
            </a:r>
            <a:r>
              <a:rPr lang="en-US" dirty="0" err="1"/>
              <a:t>numIterations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mat_vec_mult</a:t>
            </a:r>
            <a:r>
              <a:rPr lang="en-US" dirty="0"/>
              <a:t>&lt;&lt;&lt;</a:t>
            </a:r>
            <a:r>
              <a:rPr lang="en-US" dirty="0" err="1"/>
              <a:t>num_blocks</a:t>
            </a:r>
            <a:r>
              <a:rPr lang="en-US" dirty="0"/>
              <a:t>, </a:t>
            </a:r>
            <a:r>
              <a:rPr lang="en-US" dirty="0" err="1"/>
              <a:t>block_size</a:t>
            </a:r>
            <a:r>
              <a:rPr lang="en-US" dirty="0"/>
              <a:t>&gt;&gt;&gt;(</a:t>
            </a:r>
            <a:r>
              <a:rPr lang="en-US" dirty="0" err="1"/>
              <a:t>y_d</a:t>
            </a:r>
            <a:r>
              <a:rPr lang="en-US" dirty="0"/>
              <a:t>, </a:t>
            </a:r>
            <a:r>
              <a:rPr lang="en-US" dirty="0" err="1"/>
              <a:t>a_d</a:t>
            </a:r>
            <a:r>
              <a:rPr lang="en-US" dirty="0"/>
              <a:t>, </a:t>
            </a:r>
            <a:r>
              <a:rPr lang="en-US" dirty="0" err="1"/>
              <a:t>x_d</a:t>
            </a:r>
            <a:r>
              <a:rPr lang="en-US" dirty="0"/>
              <a:t>, cols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// </a:t>
            </a:r>
            <a:r>
              <a:rPr lang="en-US" dirty="0"/>
              <a:t>retrieve result from device and store on host</a:t>
            </a:r>
          </a:p>
          <a:p>
            <a:r>
              <a:rPr lang="en-US" dirty="0"/>
              <a:t>    </a:t>
            </a:r>
            <a:r>
              <a:rPr lang="en-US" dirty="0" err="1" smtClean="0"/>
              <a:t>cudaMemcpy</a:t>
            </a:r>
            <a:r>
              <a:rPr lang="en-US" dirty="0" smtClean="0"/>
              <a:t>(y</a:t>
            </a:r>
            <a:r>
              <a:rPr lang="en-US" dirty="0"/>
              <a:t>, </a:t>
            </a:r>
            <a:r>
              <a:rPr lang="en-US" dirty="0" err="1"/>
              <a:t>y_d</a:t>
            </a:r>
            <a:r>
              <a:rPr lang="en-US" dirty="0"/>
              <a:t>, </a:t>
            </a:r>
            <a:r>
              <a:rPr lang="en-US" dirty="0" err="1"/>
              <a:t>vector_size</a:t>
            </a:r>
            <a:r>
              <a:rPr lang="en-US" dirty="0"/>
              <a:t>, </a:t>
            </a:r>
            <a:r>
              <a:rPr lang="en-US" dirty="0" err="1"/>
              <a:t>cudaMemcpyDeviceToHost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lambda_0 </a:t>
            </a:r>
            <a:r>
              <a:rPr lang="en-US" dirty="0"/>
              <a:t>= lambda; 						      	// previous eigenvalue estimate</a:t>
            </a:r>
          </a:p>
          <a:p>
            <a:r>
              <a:rPr lang="en-US" dirty="0"/>
              <a:t> 	</a:t>
            </a:r>
            <a:r>
              <a:rPr lang="en-US" dirty="0" err="1" smtClean="0"/>
              <a:t>vec_vec_mult</a:t>
            </a:r>
            <a:r>
              <a:rPr lang="en-US" dirty="0"/>
              <a:t>(&amp;lambda, x, cols, y);    			// compute new estimate</a:t>
            </a:r>
          </a:p>
          <a:p>
            <a:r>
              <a:rPr lang="en-US" dirty="0"/>
              <a:t>	</a:t>
            </a:r>
            <a:r>
              <a:rPr lang="en-US" dirty="0" smtClean="0"/>
              <a:t>normalize(x</a:t>
            </a:r>
            <a:r>
              <a:rPr lang="en-US" dirty="0"/>
              <a:t>, y, cols);						    // normalize eigenvector </a:t>
            </a:r>
            <a:r>
              <a:rPr lang="en-US" dirty="0" smtClean="0"/>
              <a:t>estimate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// copy x from host to device</a:t>
            </a:r>
          </a:p>
          <a:p>
            <a:r>
              <a:rPr lang="en-US" dirty="0"/>
              <a:t>   </a:t>
            </a: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x_d</a:t>
            </a:r>
            <a:r>
              <a:rPr lang="en-US" dirty="0"/>
              <a:t>, x, </a:t>
            </a:r>
            <a:r>
              <a:rPr lang="en-US" dirty="0" err="1"/>
              <a:t>vector_size</a:t>
            </a:r>
            <a:r>
              <a:rPr lang="en-US" dirty="0"/>
              <a:t>, </a:t>
            </a:r>
            <a:r>
              <a:rPr lang="en-US" dirty="0" err="1"/>
              <a:t>cudaMemcpyHostToDevice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k</a:t>
            </a:r>
            <a:r>
              <a:rPr lang="en-US" dirty="0"/>
              <a:t>++;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9845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5,000 x 5,000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Slight slowdown relative to the serial version</a:t>
            </a:r>
          </a:p>
          <a:p>
            <a:r>
              <a:rPr lang="en-US" dirty="0" smtClean="0"/>
              <a:t>Ran in about 4.9 seconds, compared to about 4.0 seconds for the serial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7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10,000 x 10,000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Time: 66 seconds</a:t>
            </a:r>
          </a:p>
          <a:p>
            <a:r>
              <a:rPr lang="en-US" dirty="0" smtClean="0"/>
              <a:t>MPI Time with 4 Processors: 13 seconds</a:t>
            </a:r>
          </a:p>
          <a:p>
            <a:r>
              <a:rPr lang="en-US" dirty="0" smtClean="0"/>
              <a:t>CUDA time: 19 seconds</a:t>
            </a:r>
          </a:p>
          <a:p>
            <a:r>
              <a:rPr lang="en-US" dirty="0" smtClean="0"/>
              <a:t>Speedup from Serial: 3.4</a:t>
            </a:r>
          </a:p>
          <a:p>
            <a:r>
              <a:rPr lang="en-US" dirty="0" smtClean="0"/>
              <a:t>Slower than MPI with 4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7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implementation was too slow for matrices below around 10,000 x 10,000 elements</a:t>
            </a:r>
          </a:p>
          <a:p>
            <a:r>
              <a:rPr lang="en-US" dirty="0" smtClean="0"/>
              <a:t>A typical 2 GB graphics card can only hold a 16,000 x 16,000 matrix of doubles (this would be a little too much, at 2.05 GB)</a:t>
            </a:r>
          </a:p>
          <a:p>
            <a:r>
              <a:rPr lang="en-US" dirty="0" smtClean="0"/>
              <a:t>This implementation would be effective only for enormous matrices, as the non-parallel portion grows at O(n), while the parallel portion grows at O(n^2), meaning that given a large enough matrix, this program would be virtually 100</a:t>
            </a:r>
            <a:r>
              <a:rPr lang="en-US" smtClean="0"/>
              <a:t>%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</TotalTime>
  <Words>239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CUDA</vt:lpstr>
      <vt:lpstr>Matrix Vector multiplication kernel </vt:lpstr>
      <vt:lpstr>Device allocation </vt:lpstr>
      <vt:lpstr>Call to kernel in main</vt:lpstr>
      <vt:lpstr>Results – 5,000 x 5,000</vt:lpstr>
      <vt:lpstr>Results – 10,000 x 10,000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Jordan Hunt</dc:creator>
  <cp:lastModifiedBy>Jordan Hunt</cp:lastModifiedBy>
  <cp:revision>2</cp:revision>
  <dcterms:created xsi:type="dcterms:W3CDTF">2016-05-11T16:04:39Z</dcterms:created>
  <dcterms:modified xsi:type="dcterms:W3CDTF">2016-05-11T16:17:36Z</dcterms:modified>
</cp:coreProperties>
</file>