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69" r:id="rId3"/>
    <p:sldId id="270" r:id="rId4"/>
    <p:sldId id="271" r:id="rId5"/>
    <p:sldId id="272" r:id="rId6"/>
    <p:sldId id="284" r:id="rId7"/>
    <p:sldId id="273" r:id="rId8"/>
    <p:sldId id="275" r:id="rId9"/>
    <p:sldId id="276" r:id="rId10"/>
    <p:sldId id="277" r:id="rId11"/>
    <p:sldId id="274" r:id="rId12"/>
    <p:sldId id="279" r:id="rId13"/>
    <p:sldId id="280" r:id="rId14"/>
    <p:sldId id="283" r:id="rId15"/>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E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90" autoAdjust="0"/>
    <p:restoredTop sz="96400" autoAdjust="0"/>
  </p:normalViewPr>
  <p:slideViewPr>
    <p:cSldViewPr snapToGrid="0">
      <p:cViewPr varScale="1">
        <p:scale>
          <a:sx n="67" d="100"/>
          <a:sy n="67" d="100"/>
        </p:scale>
        <p:origin x="16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min Zhang" userId="e522cee0de1168e7" providerId="LiveId" clId="{1415C717-2454-436B-87CF-A85794D58167}"/>
    <pc:docChg chg="undo redo custSel addSld delSld modSld sldOrd">
      <pc:chgData name="Yumin Zhang" userId="e522cee0de1168e7" providerId="LiveId" clId="{1415C717-2454-436B-87CF-A85794D58167}" dt="2018-01-24T16:13:39.019" v="3652" actId="164"/>
      <pc:docMkLst>
        <pc:docMk/>
      </pc:docMkLst>
      <pc:sldChg chg="modSp add">
        <pc:chgData name="Yumin Zhang" userId="e522cee0de1168e7" providerId="LiveId" clId="{1415C717-2454-436B-87CF-A85794D58167}" dt="2018-01-22T17:02:12.919" v="5" actId="20577"/>
        <pc:sldMkLst>
          <pc:docMk/>
          <pc:sldMk cId="2096479830" sldId="269"/>
        </pc:sldMkLst>
        <pc:spChg chg="mod">
          <ac:chgData name="Yumin Zhang" userId="e522cee0de1168e7" providerId="LiveId" clId="{1415C717-2454-436B-87CF-A85794D58167}" dt="2018-01-22T17:02:12.919" v="5" actId="20577"/>
          <ac:spMkLst>
            <pc:docMk/>
            <pc:sldMk cId="2096479830" sldId="269"/>
            <ac:spMk id="6" creationId="{4F77E4C2-F345-41CC-977B-37FA011AECCE}"/>
          </ac:spMkLst>
        </pc:spChg>
      </pc:sldChg>
      <pc:sldChg chg="addSp delSp modSp add">
        <pc:chgData name="Yumin Zhang" userId="e522cee0de1168e7" providerId="LiveId" clId="{1415C717-2454-436B-87CF-A85794D58167}" dt="2018-01-23T20:57:43.812" v="3400" actId="14100"/>
        <pc:sldMkLst>
          <pc:docMk/>
          <pc:sldMk cId="1617626634" sldId="270"/>
        </pc:sldMkLst>
        <pc:spChg chg="mod">
          <ac:chgData name="Yumin Zhang" userId="e522cee0de1168e7" providerId="LiveId" clId="{1415C717-2454-436B-87CF-A85794D58167}" dt="2018-01-22T17:36:08.288" v="223" actId="2711"/>
          <ac:spMkLst>
            <pc:docMk/>
            <pc:sldMk cId="1617626634" sldId="270"/>
            <ac:spMk id="5" creationId="{00000000-0000-0000-0000-000000000000}"/>
          </ac:spMkLst>
        </pc:spChg>
        <pc:spChg chg="add del mod">
          <ac:chgData name="Yumin Zhang" userId="e522cee0de1168e7" providerId="LiveId" clId="{1415C717-2454-436B-87CF-A85794D58167}" dt="2018-01-22T17:36:46.460" v="227" actId="478"/>
          <ac:spMkLst>
            <pc:docMk/>
            <pc:sldMk cId="1617626634" sldId="270"/>
            <ac:spMk id="6" creationId="{A88728E2-C71E-41BA-AFCA-83758840A31A}"/>
          </ac:spMkLst>
        </pc:spChg>
        <pc:spChg chg="add mod">
          <ac:chgData name="Yumin Zhang" userId="e522cee0de1168e7" providerId="LiveId" clId="{1415C717-2454-436B-87CF-A85794D58167}" dt="2018-01-23T20:57:43.812" v="3400" actId="14100"/>
          <ac:spMkLst>
            <pc:docMk/>
            <pc:sldMk cId="1617626634" sldId="270"/>
            <ac:spMk id="7" creationId="{EB2F0DDF-5333-44EE-845D-88B55A98DAD9}"/>
          </ac:spMkLst>
        </pc:spChg>
        <pc:spChg chg="del mod">
          <ac:chgData name="Yumin Zhang" userId="e522cee0de1168e7" providerId="LiveId" clId="{1415C717-2454-436B-87CF-A85794D58167}" dt="2018-01-22T17:36:58.803" v="229" actId="478"/>
          <ac:spMkLst>
            <pc:docMk/>
            <pc:sldMk cId="1617626634" sldId="270"/>
            <ac:spMk id="11" creationId="{00000000-0000-0000-0000-000000000000}"/>
          </ac:spMkLst>
        </pc:spChg>
      </pc:sldChg>
      <pc:sldChg chg="addSp delSp modSp add modNotesTx">
        <pc:chgData name="Yumin Zhang" userId="e522cee0de1168e7" providerId="LiveId" clId="{1415C717-2454-436B-87CF-A85794D58167}" dt="2018-01-23T20:44:38.104" v="3010" actId="20577"/>
        <pc:sldMkLst>
          <pc:docMk/>
          <pc:sldMk cId="2094700819" sldId="271"/>
        </pc:sldMkLst>
        <pc:spChg chg="mod">
          <ac:chgData name="Yumin Zhang" userId="e522cee0de1168e7" providerId="LiveId" clId="{1415C717-2454-436B-87CF-A85794D58167}" dt="2018-01-22T17:36:24.627" v="225" actId="2711"/>
          <ac:spMkLst>
            <pc:docMk/>
            <pc:sldMk cId="2094700819" sldId="271"/>
            <ac:spMk id="5" creationId="{00000000-0000-0000-0000-000000000000}"/>
          </ac:spMkLst>
        </pc:spChg>
        <pc:spChg chg="add del mod">
          <ac:chgData name="Yumin Zhang" userId="e522cee0de1168e7" providerId="LiveId" clId="{1415C717-2454-436B-87CF-A85794D58167}" dt="2018-01-22T17:35:23.063" v="196" actId="20577"/>
          <ac:spMkLst>
            <pc:docMk/>
            <pc:sldMk cId="2094700819" sldId="271"/>
            <ac:spMk id="6" creationId="{97219768-B958-49A9-9160-F9288D682B26}"/>
          </ac:spMkLst>
        </pc:spChg>
        <pc:spChg chg="add del mod">
          <ac:chgData name="Yumin Zhang" userId="e522cee0de1168e7" providerId="LiveId" clId="{1415C717-2454-436B-87CF-A85794D58167}" dt="2018-01-22T17:35:30.023" v="198" actId="478"/>
          <ac:spMkLst>
            <pc:docMk/>
            <pc:sldMk cId="2094700819" sldId="271"/>
            <ac:spMk id="7" creationId="{B0C1C5DB-F2AE-41D1-B34C-D6072F8737DF}"/>
          </ac:spMkLst>
        </pc:spChg>
        <pc:spChg chg="add mod">
          <ac:chgData name="Yumin Zhang" userId="e522cee0de1168e7" providerId="LiveId" clId="{1415C717-2454-436B-87CF-A85794D58167}" dt="2018-01-23T20:44:38.104" v="3010" actId="20577"/>
          <ac:spMkLst>
            <pc:docMk/>
            <pc:sldMk cId="2094700819" sldId="271"/>
            <ac:spMk id="9" creationId="{17C2AD96-87FC-4AB7-AF53-F319CC177A19}"/>
          </ac:spMkLst>
        </pc:spChg>
        <pc:spChg chg="del mod">
          <ac:chgData name="Yumin Zhang" userId="e522cee0de1168e7" providerId="LiveId" clId="{1415C717-2454-436B-87CF-A85794D58167}" dt="2018-01-22T17:35:13.610" v="194" actId="478"/>
          <ac:spMkLst>
            <pc:docMk/>
            <pc:sldMk cId="2094700819" sldId="271"/>
            <ac:spMk id="11" creationId="{00000000-0000-0000-0000-000000000000}"/>
          </ac:spMkLst>
        </pc:spChg>
      </pc:sldChg>
      <pc:sldChg chg="addSp delSp modSp add modNotesTx">
        <pc:chgData name="Yumin Zhang" userId="e522cee0de1168e7" providerId="LiveId" clId="{1415C717-2454-436B-87CF-A85794D58167}" dt="2018-01-24T16:13:39.019" v="3652" actId="164"/>
        <pc:sldMkLst>
          <pc:docMk/>
          <pc:sldMk cId="842763513" sldId="272"/>
        </pc:sldMkLst>
        <pc:spChg chg="mod">
          <ac:chgData name="Yumin Zhang" userId="e522cee0de1168e7" providerId="LiveId" clId="{1415C717-2454-436B-87CF-A85794D58167}" dt="2018-01-22T21:25:58.533" v="1225" actId="20577"/>
          <ac:spMkLst>
            <pc:docMk/>
            <pc:sldMk cId="842763513" sldId="272"/>
            <ac:spMk id="5" creationId="{00000000-0000-0000-0000-000000000000}"/>
          </ac:spMkLst>
        </pc:spChg>
        <pc:spChg chg="add mod">
          <ac:chgData name="Yumin Zhang" userId="e522cee0de1168e7" providerId="LiveId" clId="{1415C717-2454-436B-87CF-A85794D58167}" dt="2018-01-22T17:54:35.193" v="450" actId="1076"/>
          <ac:spMkLst>
            <pc:docMk/>
            <pc:sldMk cId="842763513" sldId="272"/>
            <ac:spMk id="7" creationId="{442E705E-0B14-4A98-A4E2-7A551DDB6368}"/>
          </ac:spMkLst>
        </pc:spChg>
        <pc:spChg chg="del mod">
          <ac:chgData name="Yumin Zhang" userId="e522cee0de1168e7" providerId="LiveId" clId="{1415C717-2454-436B-87CF-A85794D58167}" dt="2018-01-22T17:52:17.858" v="431" actId="478"/>
          <ac:spMkLst>
            <pc:docMk/>
            <pc:sldMk cId="842763513" sldId="272"/>
            <ac:spMk id="9" creationId="{17C2AD96-87FC-4AB7-AF53-F319CC177A19}"/>
          </ac:spMkLst>
        </pc:spChg>
        <pc:spChg chg="add mod">
          <ac:chgData name="Yumin Zhang" userId="e522cee0de1168e7" providerId="LiveId" clId="{1415C717-2454-436B-87CF-A85794D58167}" dt="2018-01-22T20:47:07.677" v="528" actId="20577"/>
          <ac:spMkLst>
            <pc:docMk/>
            <pc:sldMk cId="842763513" sldId="272"/>
            <ac:spMk id="16" creationId="{5CA83974-EC5D-4FD5-BD96-BCB5B941912C}"/>
          </ac:spMkLst>
        </pc:spChg>
        <pc:spChg chg="add mod">
          <ac:chgData name="Yumin Zhang" userId="e522cee0de1168e7" providerId="LiveId" clId="{1415C717-2454-436B-87CF-A85794D58167}" dt="2018-01-24T16:13:39.019" v="3652" actId="164"/>
          <ac:spMkLst>
            <pc:docMk/>
            <pc:sldMk cId="842763513" sldId="272"/>
            <ac:spMk id="19" creationId="{844B4F6E-43F2-46B5-8A43-6B80F700932F}"/>
          </ac:spMkLst>
        </pc:spChg>
        <pc:spChg chg="add mod">
          <ac:chgData name="Yumin Zhang" userId="e522cee0de1168e7" providerId="LiveId" clId="{1415C717-2454-436B-87CF-A85794D58167}" dt="2018-01-24T16:13:39.019" v="3652" actId="164"/>
          <ac:spMkLst>
            <pc:docMk/>
            <pc:sldMk cId="842763513" sldId="272"/>
            <ac:spMk id="20" creationId="{0A8E8C84-F05D-46F5-92BF-5AEFFA8505DB}"/>
          </ac:spMkLst>
        </pc:spChg>
        <pc:spChg chg="add mod">
          <ac:chgData name="Yumin Zhang" userId="e522cee0de1168e7" providerId="LiveId" clId="{1415C717-2454-436B-87CF-A85794D58167}" dt="2018-01-24T16:13:39.019" v="3652" actId="164"/>
          <ac:spMkLst>
            <pc:docMk/>
            <pc:sldMk cId="842763513" sldId="272"/>
            <ac:spMk id="21" creationId="{4B89297F-7C19-4CB7-8DD2-1BFC4189654D}"/>
          </ac:spMkLst>
        </pc:spChg>
        <pc:grpChg chg="add del mod">
          <ac:chgData name="Yumin Zhang" userId="e522cee0de1168e7" providerId="LiveId" clId="{1415C717-2454-436B-87CF-A85794D58167}" dt="2018-01-24T16:09:56.384" v="3515" actId="478"/>
          <ac:grpSpMkLst>
            <pc:docMk/>
            <pc:sldMk cId="842763513" sldId="272"/>
            <ac:grpSpMk id="6" creationId="{5C4A1753-92FD-4C26-AB25-8CE9E433F929}"/>
          </ac:grpSpMkLst>
        </pc:grpChg>
        <pc:grpChg chg="add mod">
          <ac:chgData name="Yumin Zhang" userId="e522cee0de1168e7" providerId="LiveId" clId="{1415C717-2454-436B-87CF-A85794D58167}" dt="2018-01-24T16:13:39.019" v="3652" actId="164"/>
          <ac:grpSpMkLst>
            <pc:docMk/>
            <pc:sldMk cId="842763513" sldId="272"/>
            <ac:grpSpMk id="18" creationId="{7E76A804-C399-4821-98F6-E4727986EB5B}"/>
          </ac:grpSpMkLst>
        </pc:grpChg>
        <pc:grpChg chg="add mod">
          <ac:chgData name="Yumin Zhang" userId="e522cee0de1168e7" providerId="LiveId" clId="{1415C717-2454-436B-87CF-A85794D58167}" dt="2018-01-24T16:13:39.019" v="3652" actId="164"/>
          <ac:grpSpMkLst>
            <pc:docMk/>
            <pc:sldMk cId="842763513" sldId="272"/>
            <ac:grpSpMk id="22" creationId="{EED16261-9BFD-4ACD-96F5-1CC48F7738AF}"/>
          </ac:grpSpMkLst>
        </pc:grpChg>
        <pc:picChg chg="add mod modCrop">
          <ac:chgData name="Yumin Zhang" userId="e522cee0de1168e7" providerId="LiveId" clId="{1415C717-2454-436B-87CF-A85794D58167}" dt="2018-01-24T16:12:45.488" v="3602" actId="164"/>
          <ac:picMkLst>
            <pc:docMk/>
            <pc:sldMk cId="842763513" sldId="272"/>
            <ac:picMk id="9" creationId="{202ACC16-A888-4F23-8B9C-DED053AD4B76}"/>
          </ac:picMkLst>
        </pc:picChg>
        <pc:picChg chg="add mod">
          <ac:chgData name="Yumin Zhang" userId="e522cee0de1168e7" providerId="LiveId" clId="{1415C717-2454-436B-87CF-A85794D58167}" dt="2018-01-22T17:52:00.685" v="427" actId="164"/>
          <ac:picMkLst>
            <pc:docMk/>
            <pc:sldMk cId="842763513" sldId="272"/>
            <ac:picMk id="10" creationId="{3D0363FC-5C92-407A-9E16-69266055508E}"/>
          </ac:picMkLst>
        </pc:picChg>
        <pc:picChg chg="add mod">
          <ac:chgData name="Yumin Zhang" userId="e522cee0de1168e7" providerId="LiveId" clId="{1415C717-2454-436B-87CF-A85794D58167}" dt="2018-01-22T17:52:00.685" v="427" actId="164"/>
          <ac:picMkLst>
            <pc:docMk/>
            <pc:sldMk cId="842763513" sldId="272"/>
            <ac:picMk id="11" creationId="{85FFBCFD-63BB-40F7-B367-61B3417DBB5B}"/>
          </ac:picMkLst>
        </pc:picChg>
        <pc:picChg chg="add mod">
          <ac:chgData name="Yumin Zhang" userId="e522cee0de1168e7" providerId="LiveId" clId="{1415C717-2454-436B-87CF-A85794D58167}" dt="2018-01-22T17:52:07.107" v="429" actId="12788"/>
          <ac:picMkLst>
            <pc:docMk/>
            <pc:sldMk cId="842763513" sldId="272"/>
            <ac:picMk id="12" creationId="{F06F911D-71D6-4858-9389-ED0E2D5611CA}"/>
          </ac:picMkLst>
        </pc:picChg>
        <pc:picChg chg="add mod">
          <ac:chgData name="Yumin Zhang" userId="e522cee0de1168e7" providerId="LiveId" clId="{1415C717-2454-436B-87CF-A85794D58167}" dt="2018-01-22T17:55:02.803" v="476" actId="1076"/>
          <ac:picMkLst>
            <pc:docMk/>
            <pc:sldMk cId="842763513" sldId="272"/>
            <ac:picMk id="13" creationId="{6D60990F-10D1-46CB-A785-67FA85E585AE}"/>
          </ac:picMkLst>
        </pc:picChg>
        <pc:picChg chg="add del mod">
          <ac:chgData name="Yumin Zhang" userId="e522cee0de1168e7" providerId="LiveId" clId="{1415C717-2454-436B-87CF-A85794D58167}" dt="2018-01-22T17:53:30.164" v="440" actId="478"/>
          <ac:picMkLst>
            <pc:docMk/>
            <pc:sldMk cId="842763513" sldId="272"/>
            <ac:picMk id="14" creationId="{8CDE873C-CDDF-4635-AA12-022B8510DC91}"/>
          </ac:picMkLst>
        </pc:picChg>
        <pc:picChg chg="add mod modCrop">
          <ac:chgData name="Yumin Zhang" userId="e522cee0de1168e7" providerId="LiveId" clId="{1415C717-2454-436B-87CF-A85794D58167}" dt="2018-01-24T16:12:45.488" v="3602" actId="164"/>
          <ac:picMkLst>
            <pc:docMk/>
            <pc:sldMk cId="842763513" sldId="272"/>
            <ac:picMk id="14" creationId="{A6FC4774-DB23-4AFD-A162-4944C71E5FC8}"/>
          </ac:picMkLst>
        </pc:picChg>
        <pc:picChg chg="add mod">
          <ac:chgData name="Yumin Zhang" userId="e522cee0de1168e7" providerId="LiveId" clId="{1415C717-2454-436B-87CF-A85794D58167}" dt="2018-01-22T17:54:35.193" v="450" actId="1076"/>
          <ac:picMkLst>
            <pc:docMk/>
            <pc:sldMk cId="842763513" sldId="272"/>
            <ac:picMk id="15" creationId="{A4009025-9DEF-498F-A222-FCA680C51070}"/>
          </ac:picMkLst>
        </pc:picChg>
        <pc:picChg chg="add mod modCrop">
          <ac:chgData name="Yumin Zhang" userId="e522cee0de1168e7" providerId="LiveId" clId="{1415C717-2454-436B-87CF-A85794D58167}" dt="2018-01-24T16:12:45.488" v="3602" actId="164"/>
          <ac:picMkLst>
            <pc:docMk/>
            <pc:sldMk cId="842763513" sldId="272"/>
            <ac:picMk id="17" creationId="{07A8BE8C-094D-4872-B4CF-93DE45834A49}"/>
          </ac:picMkLst>
        </pc:picChg>
      </pc:sldChg>
      <pc:sldChg chg="addSp delSp modSp add ord modNotesTx">
        <pc:chgData name="Yumin Zhang" userId="e522cee0de1168e7" providerId="LiveId" clId="{1415C717-2454-436B-87CF-A85794D58167}" dt="2018-01-22T21:33:12.910" v="1542" actId="20577"/>
        <pc:sldMkLst>
          <pc:docMk/>
          <pc:sldMk cId="2271891843" sldId="273"/>
        </pc:sldMkLst>
        <pc:spChg chg="mod">
          <ac:chgData name="Yumin Zhang" userId="e522cee0de1168e7" providerId="LiveId" clId="{1415C717-2454-436B-87CF-A85794D58167}" dt="2018-01-22T21:26:01.935" v="1226" actId="20577"/>
          <ac:spMkLst>
            <pc:docMk/>
            <pc:sldMk cId="2271891843" sldId="273"/>
            <ac:spMk id="5" creationId="{00000000-0000-0000-0000-000000000000}"/>
          </ac:spMkLst>
        </pc:spChg>
        <pc:spChg chg="mod">
          <ac:chgData name="Yumin Zhang" userId="e522cee0de1168e7" providerId="LiveId" clId="{1415C717-2454-436B-87CF-A85794D58167}" dt="2018-01-22T21:25:30.004" v="1188" actId="20577"/>
          <ac:spMkLst>
            <pc:docMk/>
            <pc:sldMk cId="2271891843" sldId="273"/>
            <ac:spMk id="9" creationId="{17C2AD96-87FC-4AB7-AF53-F319CC177A19}"/>
          </ac:spMkLst>
        </pc:spChg>
        <pc:graphicFrameChg chg="add del mod modGraphic">
          <ac:chgData name="Yumin Zhang" userId="e522cee0de1168e7" providerId="LiveId" clId="{1415C717-2454-436B-87CF-A85794D58167}" dt="2018-01-22T20:56:13.954" v="770" actId="478"/>
          <ac:graphicFrameMkLst>
            <pc:docMk/>
            <pc:sldMk cId="2271891843" sldId="273"/>
            <ac:graphicFrameMk id="6" creationId="{F13081CA-5ADE-495D-8644-DA94E1DB2FC7}"/>
          </ac:graphicFrameMkLst>
        </pc:graphicFrameChg>
        <pc:graphicFrameChg chg="add mod modGraphic">
          <ac:chgData name="Yumin Zhang" userId="e522cee0de1168e7" providerId="LiveId" clId="{1415C717-2454-436B-87CF-A85794D58167}" dt="2018-01-22T21:02:18.601" v="1054" actId="14100"/>
          <ac:graphicFrameMkLst>
            <pc:docMk/>
            <pc:sldMk cId="2271891843" sldId="273"/>
            <ac:graphicFrameMk id="7" creationId="{F4426D1C-1060-41A6-81E3-B368EA2CB135}"/>
          </ac:graphicFrameMkLst>
        </pc:graphicFrameChg>
        <pc:picChg chg="add del">
          <ac:chgData name="Yumin Zhang" userId="e522cee0de1168e7" providerId="LiveId" clId="{1415C717-2454-436B-87CF-A85794D58167}" dt="2018-01-22T21:15:07.773" v="1180" actId="20577"/>
          <ac:picMkLst>
            <pc:docMk/>
            <pc:sldMk cId="2271891843" sldId="273"/>
            <ac:picMk id="1026" creationId="{903E82B5-C6F3-411D-B887-89B338A98489}"/>
          </ac:picMkLst>
        </pc:picChg>
      </pc:sldChg>
      <pc:sldChg chg="modSp add ord modNotesTx">
        <pc:chgData name="Yumin Zhang" userId="e522cee0de1168e7" providerId="LiveId" clId="{1415C717-2454-436B-87CF-A85794D58167}" dt="2018-01-22T21:33:06.800" v="1540" actId="20577"/>
        <pc:sldMkLst>
          <pc:docMk/>
          <pc:sldMk cId="2097522463" sldId="274"/>
        </pc:sldMkLst>
        <pc:spChg chg="mod">
          <ac:chgData name="Yumin Zhang" userId="e522cee0de1168e7" providerId="LiveId" clId="{1415C717-2454-436B-87CF-A85794D58167}" dt="2018-01-22T21:26:10.858" v="1242" actId="20577"/>
          <ac:spMkLst>
            <pc:docMk/>
            <pc:sldMk cId="2097522463" sldId="274"/>
            <ac:spMk id="5" creationId="{00000000-0000-0000-0000-000000000000}"/>
          </ac:spMkLst>
        </pc:spChg>
        <pc:spChg chg="mod">
          <ac:chgData name="Yumin Zhang" userId="e522cee0de1168e7" providerId="LiveId" clId="{1415C717-2454-436B-87CF-A85794D58167}" dt="2018-01-22T21:31:24.119" v="1516" actId="948"/>
          <ac:spMkLst>
            <pc:docMk/>
            <pc:sldMk cId="2097522463" sldId="274"/>
            <ac:spMk id="9" creationId="{17C2AD96-87FC-4AB7-AF53-F319CC177A19}"/>
          </ac:spMkLst>
        </pc:spChg>
      </pc:sldChg>
      <pc:sldChg chg="addSp delSp modSp add modNotesTx">
        <pc:chgData name="Yumin Zhang" userId="e522cee0de1168e7" providerId="LiveId" clId="{1415C717-2454-436B-87CF-A85794D58167}" dt="2018-01-22T21:33:10.285" v="1541" actId="20577"/>
        <pc:sldMkLst>
          <pc:docMk/>
          <pc:sldMk cId="3113076622" sldId="275"/>
        </pc:sldMkLst>
        <pc:spChg chg="mod">
          <ac:chgData name="Yumin Zhang" userId="e522cee0de1168e7" providerId="LiveId" clId="{1415C717-2454-436B-87CF-A85794D58167}" dt="2018-01-22T21:26:03.894" v="1227" actId="20577"/>
          <ac:spMkLst>
            <pc:docMk/>
            <pc:sldMk cId="3113076622" sldId="275"/>
            <ac:spMk id="5" creationId="{00000000-0000-0000-0000-000000000000}"/>
          </ac:spMkLst>
        </pc:spChg>
        <pc:spChg chg="del">
          <ac:chgData name="Yumin Zhang" userId="e522cee0de1168e7" providerId="LiveId" clId="{1415C717-2454-436B-87CF-A85794D58167}" dt="2018-01-22T21:15:20.253" v="1182" actId="478"/>
          <ac:spMkLst>
            <pc:docMk/>
            <pc:sldMk cId="3113076622" sldId="275"/>
            <ac:spMk id="9" creationId="{17C2AD96-87FC-4AB7-AF53-F319CC177A19}"/>
          </ac:spMkLst>
        </pc:spChg>
        <pc:graphicFrameChg chg="del">
          <ac:chgData name="Yumin Zhang" userId="e522cee0de1168e7" providerId="LiveId" clId="{1415C717-2454-436B-87CF-A85794D58167}" dt="2018-01-22T21:15:20.253" v="1182" actId="478"/>
          <ac:graphicFrameMkLst>
            <pc:docMk/>
            <pc:sldMk cId="3113076622" sldId="275"/>
            <ac:graphicFrameMk id="7" creationId="{F4426D1C-1060-41A6-81E3-B368EA2CB135}"/>
          </ac:graphicFrameMkLst>
        </pc:graphicFrameChg>
        <pc:picChg chg="add mod">
          <ac:chgData name="Yumin Zhang" userId="e522cee0de1168e7" providerId="LiveId" clId="{1415C717-2454-436B-87CF-A85794D58167}" dt="2018-01-22T21:15:34.523" v="1185" actId="1076"/>
          <ac:picMkLst>
            <pc:docMk/>
            <pc:sldMk cId="3113076622" sldId="275"/>
            <ac:picMk id="2050" creationId="{A168ED5B-D1D6-45FC-930F-38CA9219DDDD}"/>
          </ac:picMkLst>
        </pc:picChg>
      </pc:sldChg>
      <pc:sldChg chg="addSp delSp modSp add ord modAnim modNotesTx">
        <pc:chgData name="Yumin Zhang" userId="e522cee0de1168e7" providerId="LiveId" clId="{1415C717-2454-436B-87CF-A85794D58167}" dt="2018-01-24T15:28:23.195" v="3494" actId="2696"/>
        <pc:sldMkLst>
          <pc:docMk/>
          <pc:sldMk cId="3033222320" sldId="276"/>
        </pc:sldMkLst>
        <pc:spChg chg="mod">
          <ac:chgData name="Yumin Zhang" userId="e522cee0de1168e7" providerId="LiveId" clId="{1415C717-2454-436B-87CF-A85794D58167}" dt="2018-01-22T22:27:08.184" v="2246" actId="20577"/>
          <ac:spMkLst>
            <pc:docMk/>
            <pc:sldMk cId="3033222320" sldId="276"/>
            <ac:spMk id="5" creationId="{00000000-0000-0000-0000-000000000000}"/>
          </ac:spMkLst>
        </pc:spChg>
        <pc:spChg chg="mod">
          <ac:chgData name="Yumin Zhang" userId="e522cee0de1168e7" providerId="LiveId" clId="{1415C717-2454-436B-87CF-A85794D58167}" dt="2018-01-24T15:27:45.322" v="3491" actId="14100"/>
          <ac:spMkLst>
            <pc:docMk/>
            <pc:sldMk cId="3033222320" sldId="276"/>
            <ac:spMk id="9" creationId="{17C2AD96-87FC-4AB7-AF53-F319CC177A19}"/>
          </ac:spMkLst>
        </pc:spChg>
        <pc:spChg chg="add mod">
          <ac:chgData name="Yumin Zhang" userId="e522cee0de1168e7" providerId="LiveId" clId="{1415C717-2454-436B-87CF-A85794D58167}" dt="2018-01-24T15:27:32.199" v="3489" actId="1035"/>
          <ac:spMkLst>
            <pc:docMk/>
            <pc:sldMk cId="3033222320" sldId="276"/>
            <ac:spMk id="13" creationId="{93C6424F-8B97-4FE3-8175-3FF7316CBB8B}"/>
          </ac:spMkLst>
        </pc:spChg>
        <pc:spChg chg="add mod">
          <ac:chgData name="Yumin Zhang" userId="e522cee0de1168e7" providerId="LiveId" clId="{1415C717-2454-436B-87CF-A85794D58167}" dt="2018-01-22T22:24:04.234" v="2127" actId="1076"/>
          <ac:spMkLst>
            <pc:docMk/>
            <pc:sldMk cId="3033222320" sldId="276"/>
            <ac:spMk id="20" creationId="{5DE15E24-3C17-471B-BBF2-56A0A3EB0A4C}"/>
          </ac:spMkLst>
        </pc:spChg>
        <pc:picChg chg="mod">
          <ac:chgData name="Yumin Zhang" userId="e522cee0de1168e7" providerId="LiveId" clId="{1415C717-2454-436B-87CF-A85794D58167}" dt="2018-01-22T22:27:03.499" v="2235" actId="1076"/>
          <ac:picMkLst>
            <pc:docMk/>
            <pc:sldMk cId="3033222320" sldId="276"/>
            <ac:picMk id="3" creationId="{00000000-0000-0000-0000-000000000000}"/>
          </ac:picMkLst>
        </pc:picChg>
        <pc:picChg chg="add del mod">
          <ac:chgData name="Yumin Zhang" userId="e522cee0de1168e7" providerId="LiveId" clId="{1415C717-2454-436B-87CF-A85794D58167}" dt="2018-01-22T22:04:34.899" v="1853" actId="478"/>
          <ac:picMkLst>
            <pc:docMk/>
            <pc:sldMk cId="3033222320" sldId="276"/>
            <ac:picMk id="10" creationId="{56B51960-E9C8-4D9C-993F-79219699C51E}"/>
          </ac:picMkLst>
        </pc:picChg>
        <pc:picChg chg="add mod">
          <ac:chgData name="Yumin Zhang" userId="e522cee0de1168e7" providerId="LiveId" clId="{1415C717-2454-436B-87CF-A85794D58167}" dt="2018-01-23T20:59:58.246" v="3406" actId="1076"/>
          <ac:picMkLst>
            <pc:docMk/>
            <pc:sldMk cId="3033222320" sldId="276"/>
            <ac:picMk id="11" creationId="{10F2A9A1-E9D8-4BEA-BD68-5EBCDD23BBE7}"/>
          </ac:picMkLst>
        </pc:picChg>
        <pc:picChg chg="add mod">
          <ac:chgData name="Yumin Zhang" userId="e522cee0de1168e7" providerId="LiveId" clId="{1415C717-2454-436B-87CF-A85794D58167}" dt="2018-01-22T22:25:05.979" v="2133" actId="1076"/>
          <ac:picMkLst>
            <pc:docMk/>
            <pc:sldMk cId="3033222320" sldId="276"/>
            <ac:picMk id="23" creationId="{32A07A2C-FE28-462C-8DFA-16D6771C88B0}"/>
          </ac:picMkLst>
        </pc:picChg>
        <pc:picChg chg="add mod modCrop">
          <ac:chgData name="Yumin Zhang" userId="e522cee0de1168e7" providerId="LiveId" clId="{1415C717-2454-436B-87CF-A85794D58167}" dt="2018-01-23T20:59:58.246" v="3406" actId="1076"/>
          <ac:picMkLst>
            <pc:docMk/>
            <pc:sldMk cId="3033222320" sldId="276"/>
            <ac:picMk id="3074" creationId="{27BEF4E0-8F17-4337-B67C-9288DCCB4904}"/>
          </ac:picMkLst>
        </pc:picChg>
        <pc:picChg chg="add del mod">
          <ac:chgData name="Yumin Zhang" userId="e522cee0de1168e7" providerId="LiveId" clId="{1415C717-2454-436B-87CF-A85794D58167}" dt="2018-01-22T22:19:50.846" v="2027" actId="478"/>
          <ac:picMkLst>
            <pc:docMk/>
            <pc:sldMk cId="3033222320" sldId="276"/>
            <ac:picMk id="3076" creationId="{F054E542-4A02-4400-B131-EF8A6E71CFCB}"/>
          </ac:picMkLst>
        </pc:picChg>
        <pc:picChg chg="add mod modCrop">
          <ac:chgData name="Yumin Zhang" userId="e522cee0de1168e7" providerId="LiveId" clId="{1415C717-2454-436B-87CF-A85794D58167}" dt="2018-01-22T22:24:36.514" v="2131" actId="1076"/>
          <ac:picMkLst>
            <pc:docMk/>
            <pc:sldMk cId="3033222320" sldId="276"/>
            <ac:picMk id="3078" creationId="{3C3D0BA9-C418-4135-B51C-64A4F2D414D4}"/>
          </ac:picMkLst>
        </pc:picChg>
        <pc:cxnChg chg="add del mod">
          <ac:chgData name="Yumin Zhang" userId="e522cee0de1168e7" providerId="LiveId" clId="{1415C717-2454-436B-87CF-A85794D58167}" dt="2018-01-22T22:22:25.736" v="2052" actId="478"/>
          <ac:cxnSpMkLst>
            <pc:docMk/>
            <pc:sldMk cId="3033222320" sldId="276"/>
            <ac:cxnSpMk id="7" creationId="{C1B9FC3D-EAE0-48F6-B4AF-BA4C9F9BD3E3}"/>
          </ac:cxnSpMkLst>
        </pc:cxnChg>
        <pc:cxnChg chg="add del mod">
          <ac:chgData name="Yumin Zhang" userId="e522cee0de1168e7" providerId="LiveId" clId="{1415C717-2454-436B-87CF-A85794D58167}" dt="2018-01-22T22:22:25.736" v="2052" actId="478"/>
          <ac:cxnSpMkLst>
            <pc:docMk/>
            <pc:sldMk cId="3033222320" sldId="276"/>
            <ac:cxnSpMk id="14" creationId="{4BA5FD39-7B47-426C-A11C-0D14F43811B6}"/>
          </ac:cxnSpMkLst>
        </pc:cxnChg>
      </pc:sldChg>
      <pc:sldChg chg="modSp add ord">
        <pc:chgData name="Yumin Zhang" userId="e522cee0de1168e7" providerId="LiveId" clId="{1415C717-2454-436B-87CF-A85794D58167}" dt="2018-01-23T21:02:13.946" v="3428" actId="20577"/>
        <pc:sldMkLst>
          <pc:docMk/>
          <pc:sldMk cId="2530851553" sldId="277"/>
        </pc:sldMkLst>
        <pc:spChg chg="mod">
          <ac:chgData name="Yumin Zhang" userId="e522cee0de1168e7" providerId="LiveId" clId="{1415C717-2454-436B-87CF-A85794D58167}" dt="2018-01-23T21:02:13.946" v="3428" actId="20577"/>
          <ac:spMkLst>
            <pc:docMk/>
            <pc:sldMk cId="2530851553" sldId="277"/>
            <ac:spMk id="9" creationId="{17C2AD96-87FC-4AB7-AF53-F319CC177A19}"/>
          </ac:spMkLst>
        </pc:spChg>
        <pc:picChg chg="mod">
          <ac:chgData name="Yumin Zhang" userId="e522cee0de1168e7" providerId="LiveId" clId="{1415C717-2454-436B-87CF-A85794D58167}" dt="2018-01-23T21:00:56.394" v="3427" actId="1076"/>
          <ac:picMkLst>
            <pc:docMk/>
            <pc:sldMk cId="2530851553" sldId="277"/>
            <ac:picMk id="11" creationId="{10F2A9A1-E9D8-4BEA-BD68-5EBCDD23BBE7}"/>
          </ac:picMkLst>
        </pc:picChg>
        <pc:picChg chg="mod">
          <ac:chgData name="Yumin Zhang" userId="e522cee0de1168e7" providerId="LiveId" clId="{1415C717-2454-436B-87CF-A85794D58167}" dt="2018-01-23T21:00:54.907" v="3425" actId="1076"/>
          <ac:picMkLst>
            <pc:docMk/>
            <pc:sldMk cId="2530851553" sldId="277"/>
            <ac:picMk id="23" creationId="{32A07A2C-FE28-462C-8DFA-16D6771C88B0}"/>
          </ac:picMkLst>
        </pc:picChg>
        <pc:picChg chg="mod">
          <ac:chgData name="Yumin Zhang" userId="e522cee0de1168e7" providerId="LiveId" clId="{1415C717-2454-436B-87CF-A85794D58167}" dt="2018-01-23T21:00:56.394" v="3427" actId="1076"/>
          <ac:picMkLst>
            <pc:docMk/>
            <pc:sldMk cId="2530851553" sldId="277"/>
            <ac:picMk id="3074" creationId="{27BEF4E0-8F17-4337-B67C-9288DCCB4904}"/>
          </ac:picMkLst>
        </pc:picChg>
        <pc:picChg chg="mod">
          <ac:chgData name="Yumin Zhang" userId="e522cee0de1168e7" providerId="LiveId" clId="{1415C717-2454-436B-87CF-A85794D58167}" dt="2018-01-23T21:00:54.907" v="3425" actId="1076"/>
          <ac:picMkLst>
            <pc:docMk/>
            <pc:sldMk cId="2530851553" sldId="277"/>
            <ac:picMk id="3078" creationId="{3C3D0BA9-C418-4135-B51C-64A4F2D414D4}"/>
          </ac:picMkLst>
        </pc:picChg>
      </pc:sldChg>
      <pc:sldChg chg="modSp add ord modNotesTx">
        <pc:chgData name="Yumin Zhang" userId="e522cee0de1168e7" providerId="LiveId" clId="{1415C717-2454-436B-87CF-A85794D58167}" dt="2018-01-23T20:55:04.317" v="3312" actId="6549"/>
        <pc:sldMkLst>
          <pc:docMk/>
          <pc:sldMk cId="376310450" sldId="279"/>
        </pc:sldMkLst>
        <pc:spChg chg="mod">
          <ac:chgData name="Yumin Zhang" userId="e522cee0de1168e7" providerId="LiveId" clId="{1415C717-2454-436B-87CF-A85794D58167}" dt="2018-01-22T22:31:25.163" v="2351" actId="20577"/>
          <ac:spMkLst>
            <pc:docMk/>
            <pc:sldMk cId="376310450" sldId="279"/>
            <ac:spMk id="5" creationId="{00000000-0000-0000-0000-000000000000}"/>
          </ac:spMkLst>
        </pc:spChg>
        <pc:spChg chg="mod">
          <ac:chgData name="Yumin Zhang" userId="e522cee0de1168e7" providerId="LiveId" clId="{1415C717-2454-436B-87CF-A85794D58167}" dt="2018-01-23T20:55:04.317" v="3312" actId="6549"/>
          <ac:spMkLst>
            <pc:docMk/>
            <pc:sldMk cId="376310450" sldId="279"/>
            <ac:spMk id="9" creationId="{17C2AD96-87FC-4AB7-AF53-F319CC177A19}"/>
          </ac:spMkLst>
        </pc:spChg>
      </pc:sldChg>
      <pc:sldChg chg="addSp delSp modSp add modAnim modNotesTx">
        <pc:chgData name="Yumin Zhang" userId="e522cee0de1168e7" providerId="LiveId" clId="{1415C717-2454-436B-87CF-A85794D58167}" dt="2018-01-24T15:21:04.592" v="3478" actId="2696"/>
        <pc:sldMkLst>
          <pc:docMk/>
          <pc:sldMk cId="2190869164" sldId="280"/>
        </pc:sldMkLst>
        <pc:spChg chg="add mod">
          <ac:chgData name="Yumin Zhang" userId="e522cee0de1168e7" providerId="LiveId" clId="{1415C717-2454-436B-87CF-A85794D58167}" dt="2018-01-24T15:04:12.215" v="3453" actId="1035"/>
          <ac:spMkLst>
            <pc:docMk/>
            <pc:sldMk cId="2190869164" sldId="280"/>
            <ac:spMk id="6" creationId="{0EAC86DC-7421-436D-A8CE-8964E6336D0C}"/>
          </ac:spMkLst>
        </pc:spChg>
        <pc:spChg chg="del mod">
          <ac:chgData name="Yumin Zhang" userId="e522cee0de1168e7" providerId="LiveId" clId="{1415C717-2454-436B-87CF-A85794D58167}" dt="2018-01-22T22:37:01.630" v="2490" actId="478"/>
          <ac:spMkLst>
            <pc:docMk/>
            <pc:sldMk cId="2190869164" sldId="280"/>
            <ac:spMk id="9" creationId="{17C2AD96-87FC-4AB7-AF53-F319CC177A19}"/>
          </ac:spMkLst>
        </pc:spChg>
        <pc:spChg chg="add mod">
          <ac:chgData name="Yumin Zhang" userId="e522cee0de1168e7" providerId="LiveId" clId="{1415C717-2454-436B-87CF-A85794D58167}" dt="2018-01-24T15:06:00.705" v="3476" actId="208"/>
          <ac:spMkLst>
            <pc:docMk/>
            <pc:sldMk cId="2190869164" sldId="280"/>
            <ac:spMk id="11" creationId="{4A307E2E-C835-407E-80EF-BD5D9F2F77C0}"/>
          </ac:spMkLst>
        </pc:spChg>
        <pc:spChg chg="add mod">
          <ac:chgData name="Yumin Zhang" userId="e522cee0de1168e7" providerId="LiveId" clId="{1415C717-2454-436B-87CF-A85794D58167}" dt="2018-01-23T20:46:03.152" v="3048" actId="1076"/>
          <ac:spMkLst>
            <pc:docMk/>
            <pc:sldMk cId="2190869164" sldId="280"/>
            <ac:spMk id="13" creationId="{D39A809C-22EA-4855-B73F-0FD8BFAE2CB4}"/>
          </ac:spMkLst>
        </pc:spChg>
        <pc:picChg chg="add del mod">
          <ac:chgData name="Yumin Zhang" userId="e522cee0de1168e7" providerId="LiveId" clId="{1415C717-2454-436B-87CF-A85794D58167}" dt="2018-01-22T22:39:48.350" v="2497" actId="478"/>
          <ac:picMkLst>
            <pc:docMk/>
            <pc:sldMk cId="2190869164" sldId="280"/>
            <ac:picMk id="6" creationId="{48CE2D11-DBE6-4A33-809B-E4BFA64ED985}"/>
          </ac:picMkLst>
        </pc:picChg>
        <pc:picChg chg="add del mod">
          <ac:chgData name="Yumin Zhang" userId="e522cee0de1168e7" providerId="LiveId" clId="{1415C717-2454-436B-87CF-A85794D58167}" dt="2018-01-22T22:41:09.017" v="2505" actId="478"/>
          <ac:picMkLst>
            <pc:docMk/>
            <pc:sldMk cId="2190869164" sldId="280"/>
            <ac:picMk id="7" creationId="{666289F4-C86A-49B6-9325-E1AB13D44BD5}"/>
          </ac:picMkLst>
        </pc:picChg>
        <pc:picChg chg="add del mod">
          <ac:chgData name="Yumin Zhang" userId="e522cee0de1168e7" providerId="LiveId" clId="{1415C717-2454-436B-87CF-A85794D58167}" dt="2018-01-22T22:45:05.879" v="2522" actId="478"/>
          <ac:picMkLst>
            <pc:docMk/>
            <pc:sldMk cId="2190869164" sldId="280"/>
            <ac:picMk id="10" creationId="{9C773475-AECB-4676-823B-35AB39C1B3FF}"/>
          </ac:picMkLst>
        </pc:picChg>
        <pc:picChg chg="add del">
          <ac:chgData name="Yumin Zhang" userId="e522cee0de1168e7" providerId="LiveId" clId="{1415C717-2454-436B-87CF-A85794D58167}" dt="2018-01-22T22:45:44.636" v="2523" actId="478"/>
          <ac:picMkLst>
            <pc:docMk/>
            <pc:sldMk cId="2190869164" sldId="280"/>
            <ac:picMk id="11" creationId="{60F2CF3A-F6B3-475A-BA2A-012F3CB7CD48}"/>
          </ac:picMkLst>
        </pc:picChg>
        <pc:picChg chg="add mod">
          <ac:chgData name="Yumin Zhang" userId="e522cee0de1168e7" providerId="LiveId" clId="{1415C717-2454-436B-87CF-A85794D58167}" dt="2018-01-22T22:46:39.178" v="2534" actId="1076"/>
          <ac:picMkLst>
            <pc:docMk/>
            <pc:sldMk cId="2190869164" sldId="280"/>
            <ac:picMk id="12" creationId="{66E5349E-167A-46E9-BFD1-3C006269620D}"/>
          </ac:picMkLst>
        </pc:picChg>
        <pc:cxnChg chg="add mod">
          <ac:chgData name="Yumin Zhang" userId="e522cee0de1168e7" providerId="LiveId" clId="{1415C717-2454-436B-87CF-A85794D58167}" dt="2018-01-23T20:46:05.078" v="3049" actId="14100"/>
          <ac:cxnSpMkLst>
            <pc:docMk/>
            <pc:sldMk cId="2190869164" sldId="280"/>
            <ac:cxnSpMk id="7" creationId="{B4555433-D234-4FAB-8618-B12E1E34F464}"/>
          </ac:cxnSpMkLst>
        </pc:cxnChg>
        <pc:cxnChg chg="add del mod">
          <ac:chgData name="Yumin Zhang" userId="e522cee0de1168e7" providerId="LiveId" clId="{1415C717-2454-436B-87CF-A85794D58167}" dt="2018-01-24T15:05:28.771" v="3459" actId="11529"/>
          <ac:cxnSpMkLst>
            <pc:docMk/>
            <pc:sldMk cId="2190869164" sldId="280"/>
            <ac:cxnSpMk id="10" creationId="{6A483EEC-AE2D-4E8B-B9F9-12DB9002709C}"/>
          </ac:cxnSpMkLst>
        </pc:cxnChg>
      </pc:sldChg>
      <pc:sldChg chg="modSp add del ord modNotesTx">
        <pc:chgData name="Yumin Zhang" userId="e522cee0de1168e7" providerId="LiveId" clId="{1415C717-2454-436B-87CF-A85794D58167}" dt="2018-01-24T15:44:55.589" v="3512" actId="2696"/>
        <pc:sldMkLst>
          <pc:docMk/>
          <pc:sldMk cId="2397078523" sldId="282"/>
        </pc:sldMkLst>
        <pc:spChg chg="mod">
          <ac:chgData name="Yumin Zhang" userId="e522cee0de1168e7" providerId="LiveId" clId="{1415C717-2454-436B-87CF-A85794D58167}" dt="2018-01-24T15:44:53.416" v="3511" actId="20577"/>
          <ac:spMkLst>
            <pc:docMk/>
            <pc:sldMk cId="2397078523" sldId="282"/>
            <ac:spMk id="5" creationId="{00000000-0000-0000-0000-000000000000}"/>
          </ac:spMkLst>
        </pc:spChg>
        <pc:picChg chg="mod">
          <ac:chgData name="Yumin Zhang" userId="e522cee0de1168e7" providerId="LiveId" clId="{1415C717-2454-436B-87CF-A85794D58167}" dt="2018-01-24T15:44:47.332" v="3498" actId="1076"/>
          <ac:picMkLst>
            <pc:docMk/>
            <pc:sldMk cId="2397078523" sldId="282"/>
            <ac:picMk id="3" creationId="{00000000-0000-0000-0000-000000000000}"/>
          </ac:picMkLst>
        </pc:picChg>
      </pc:sldChg>
      <pc:sldChg chg="add ord">
        <pc:chgData name="Yumin Zhang" userId="e522cee0de1168e7" providerId="LiveId" clId="{1415C717-2454-436B-87CF-A85794D58167}" dt="2018-01-24T15:44:44.347" v="3496" actId="2696"/>
        <pc:sldMkLst>
          <pc:docMk/>
          <pc:sldMk cId="1208058093" sldId="283"/>
        </pc:sldMkLst>
      </pc:sldChg>
      <pc:sldChg chg="modSp add del">
        <pc:chgData name="Yumin Zhang" userId="e522cee0de1168e7" providerId="LiveId" clId="{1415C717-2454-436B-87CF-A85794D58167}" dt="2018-01-23T20:54:44.936" v="3296" actId="2696"/>
        <pc:sldMkLst>
          <pc:docMk/>
          <pc:sldMk cId="1554133980" sldId="283"/>
        </pc:sldMkLst>
        <pc:spChg chg="mod">
          <ac:chgData name="Yumin Zhang" userId="e522cee0de1168e7" providerId="LiveId" clId="{1415C717-2454-436B-87CF-A85794D58167}" dt="2018-01-23T20:53:29.036" v="3267" actId="2696"/>
          <ac:spMkLst>
            <pc:docMk/>
            <pc:sldMk cId="1554133980" sldId="283"/>
            <ac:spMk id="9" creationId="{17C2AD96-87FC-4AB7-AF53-F319CC177A19}"/>
          </ac:spMkLst>
        </pc:spChg>
      </pc:sldChg>
      <pc:sldChg chg="add modTransition">
        <pc:chgData name="Yumin Zhang" userId="e522cee0de1168e7" providerId="LiveId" clId="{1415C717-2454-436B-87CF-A85794D58167}" dt="2018-01-24T16:09:51.434" v="3514" actId="164"/>
        <pc:sldMkLst>
          <pc:docMk/>
          <pc:sldMk cId="635633230"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73"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74"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75"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76" name="PlaceHolder 5"/>
          <p:cNvSpPr>
            <a:spLocks noGrp="1"/>
          </p:cNvSpPr>
          <p:nvPr>
            <p:ph type="sldNum"/>
          </p:nvPr>
        </p:nvSpPr>
        <p:spPr>
          <a:xfrm>
            <a:off x="4399200" y="9555480"/>
            <a:ext cx="3372840" cy="502560"/>
          </a:xfrm>
          <a:prstGeom prst="rect">
            <a:avLst/>
          </a:prstGeom>
        </p:spPr>
        <p:txBody>
          <a:bodyPr lIns="0" tIns="0" rIns="0" bIns="0" anchor="b"/>
          <a:lstStyle/>
          <a:p>
            <a:pPr algn="r"/>
            <a:fld id="{68D98503-A75D-43A3-9A12-DE8AC8601B51}" type="slidenum">
              <a:rPr lang="en-US"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03350" y="1160463"/>
            <a:ext cx="4178300" cy="3133725"/>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In standard boxplots, the outliers are not displayed.  In modified boxplots, outliers based on the 1.5-IQR rule are marked explicitly.</a:t>
            </a:r>
          </a:p>
        </p:txBody>
      </p:sp>
      <p:sp>
        <p:nvSpPr>
          <p:cNvPr id="4" name="Slide Number Placeholder 3"/>
          <p:cNvSpPr>
            <a:spLocks noGrp="1"/>
          </p:cNvSpPr>
          <p:nvPr>
            <p:ph type="sldNum" idx="10"/>
          </p:nvPr>
        </p:nvSpPr>
        <p:spPr/>
        <p:txBody>
          <a:bodyPr/>
          <a:lstStyle/>
          <a:p>
            <a:pPr algn="r"/>
            <a:fld id="{68D98503-A75D-43A3-9A12-DE8AC8601B51}" type="slidenum">
              <a:rPr lang="en-US" sz="1400" smtClean="0">
                <a:latin typeface="Times New Roman"/>
              </a:rPr>
              <a:t>3</a:t>
            </a:fld>
            <a:endParaRPr lang="en-US"/>
          </a:p>
        </p:txBody>
      </p:sp>
    </p:spTree>
    <p:extLst>
      <p:ext uri="{BB962C8B-B14F-4D97-AF65-F5344CB8AC3E}">
        <p14:creationId xmlns:p14="http://schemas.microsoft.com/office/powerpoint/2010/main" val="2462200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03350" y="1160463"/>
            <a:ext cx="4178300" cy="3133725"/>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28600" indent="-228600">
              <a:buAutoNum type="arabicPeriod"/>
            </a:pPr>
            <a:r>
              <a:rPr lang="en-US" sz="1200" kern="1200" dirty="0">
                <a:solidFill>
                  <a:schemeClr val="tx1"/>
                </a:solidFill>
                <a:effectLst/>
                <a:latin typeface="+mn-lt"/>
                <a:ea typeface="+mn-ea"/>
                <a:cs typeface="+mn-cs"/>
              </a:rPr>
              <a:t>Explain the background about library's. Go over how to use the library. Load in the package once (I do not know if this is transferable to other ITAP computers), but you need to load the library each session.</a:t>
            </a:r>
          </a:p>
          <a:p>
            <a:pPr marL="228600" indent="-228600">
              <a:buAutoNum type="arabicPeriod"/>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idx="10"/>
          </p:nvPr>
        </p:nvSpPr>
        <p:spPr/>
        <p:txBody>
          <a:bodyPr/>
          <a:lstStyle/>
          <a:p>
            <a:pPr algn="r"/>
            <a:fld id="{68D98503-A75D-43A3-9A12-DE8AC8601B51}" type="slidenum">
              <a:rPr lang="en-US" sz="1400" smtClean="0">
                <a:latin typeface="Times New Roman"/>
              </a:rPr>
              <a:t>12</a:t>
            </a:fld>
            <a:endParaRPr lang="en-US"/>
          </a:p>
        </p:txBody>
      </p:sp>
    </p:spTree>
    <p:extLst>
      <p:ext uri="{BB962C8B-B14F-4D97-AF65-F5344CB8AC3E}">
        <p14:creationId xmlns:p14="http://schemas.microsoft.com/office/powerpoint/2010/main" val="2413240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03350" y="1160463"/>
            <a:ext cx="4178300" cy="313372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8D98503-A75D-43A3-9A12-DE8AC8601B51}" type="slidenum">
              <a:rPr lang="en-US" sz="1400" smtClean="0">
                <a:latin typeface="Times New Roman"/>
              </a:rPr>
              <a:t>13</a:t>
            </a:fld>
            <a:endParaRPr lang="en-US"/>
          </a:p>
        </p:txBody>
      </p:sp>
    </p:spTree>
    <p:extLst>
      <p:ext uri="{BB962C8B-B14F-4D97-AF65-F5344CB8AC3E}">
        <p14:creationId xmlns:p14="http://schemas.microsoft.com/office/powerpoint/2010/main" val="3592879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03350" y="1160463"/>
            <a:ext cx="4178300" cy="313372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8D98503-A75D-43A3-9A12-DE8AC8601B51}" type="slidenum">
              <a:rPr lang="en-US" sz="1400" smtClean="0">
                <a:latin typeface="Times New Roman"/>
              </a:rPr>
              <a:t>4</a:t>
            </a:fld>
            <a:endParaRPr lang="en-US"/>
          </a:p>
        </p:txBody>
      </p:sp>
    </p:spTree>
    <p:extLst>
      <p:ext uri="{BB962C8B-B14F-4D97-AF65-F5344CB8AC3E}">
        <p14:creationId xmlns:p14="http://schemas.microsoft.com/office/powerpoint/2010/main" val="12587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03350" y="1160463"/>
            <a:ext cx="4178300" cy="313372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8D98503-A75D-43A3-9A12-DE8AC8601B51}" type="slidenum">
              <a:rPr lang="en-US" sz="1400" smtClean="0">
                <a:latin typeface="Times New Roman"/>
              </a:rPr>
              <a:t>5</a:t>
            </a:fld>
            <a:endParaRPr lang="en-US"/>
          </a:p>
        </p:txBody>
      </p:sp>
    </p:spTree>
    <p:extLst>
      <p:ext uri="{BB962C8B-B14F-4D97-AF65-F5344CB8AC3E}">
        <p14:creationId xmlns:p14="http://schemas.microsoft.com/office/powerpoint/2010/main" val="617545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03350" y="1160463"/>
            <a:ext cx="4178300" cy="313372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8D98503-A75D-43A3-9A12-DE8AC8601B51}" type="slidenum">
              <a:rPr lang="en-US" sz="1400" smtClean="0">
                <a:latin typeface="Times New Roman"/>
              </a:rPr>
              <a:t>6</a:t>
            </a:fld>
            <a:endParaRPr lang="en-US"/>
          </a:p>
        </p:txBody>
      </p:sp>
    </p:spTree>
    <p:extLst>
      <p:ext uri="{BB962C8B-B14F-4D97-AF65-F5344CB8AC3E}">
        <p14:creationId xmlns:p14="http://schemas.microsoft.com/office/powerpoint/2010/main" val="875449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03350" y="1160463"/>
            <a:ext cx="4178300" cy="313372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8D98503-A75D-43A3-9A12-DE8AC8601B51}" type="slidenum">
              <a:rPr lang="en-US" sz="1400" smtClean="0">
                <a:latin typeface="Times New Roman"/>
              </a:rPr>
              <a:t>7</a:t>
            </a:fld>
            <a:endParaRPr lang="en-US"/>
          </a:p>
        </p:txBody>
      </p:sp>
    </p:spTree>
    <p:extLst>
      <p:ext uri="{BB962C8B-B14F-4D97-AF65-F5344CB8AC3E}">
        <p14:creationId xmlns:p14="http://schemas.microsoft.com/office/powerpoint/2010/main" val="1328032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03350" y="1160463"/>
            <a:ext cx="4178300" cy="313372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8D98503-A75D-43A3-9A12-DE8AC8601B51}" type="slidenum">
              <a:rPr lang="en-US" sz="1400" smtClean="0">
                <a:latin typeface="Times New Roman"/>
              </a:rPr>
              <a:t>8</a:t>
            </a:fld>
            <a:endParaRPr lang="en-US"/>
          </a:p>
        </p:txBody>
      </p:sp>
    </p:spTree>
    <p:extLst>
      <p:ext uri="{BB962C8B-B14F-4D97-AF65-F5344CB8AC3E}">
        <p14:creationId xmlns:p14="http://schemas.microsoft.com/office/powerpoint/2010/main" val="1879874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03350" y="1160463"/>
            <a:ext cx="4178300" cy="313372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8D98503-A75D-43A3-9A12-DE8AC8601B51}" type="slidenum">
              <a:rPr lang="en-US" sz="1400" smtClean="0">
                <a:latin typeface="Times New Roman"/>
              </a:rPr>
              <a:t>9</a:t>
            </a:fld>
            <a:endParaRPr lang="en-US"/>
          </a:p>
        </p:txBody>
      </p:sp>
    </p:spTree>
    <p:extLst>
      <p:ext uri="{BB962C8B-B14F-4D97-AF65-F5344CB8AC3E}">
        <p14:creationId xmlns:p14="http://schemas.microsoft.com/office/powerpoint/2010/main" val="446763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03350" y="1160463"/>
            <a:ext cx="4178300" cy="313372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8D98503-A75D-43A3-9A12-DE8AC8601B51}" type="slidenum">
              <a:rPr lang="en-US" sz="1400" smtClean="0">
                <a:latin typeface="Times New Roman"/>
              </a:rPr>
              <a:t>10</a:t>
            </a:fld>
            <a:endParaRPr lang="en-US"/>
          </a:p>
        </p:txBody>
      </p:sp>
    </p:spTree>
    <p:extLst>
      <p:ext uri="{BB962C8B-B14F-4D97-AF65-F5344CB8AC3E}">
        <p14:creationId xmlns:p14="http://schemas.microsoft.com/office/powerpoint/2010/main" val="3990275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03350" y="1160463"/>
            <a:ext cx="4178300" cy="3133725"/>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Read tutorial before assignment: (1) before attempting the assignment, and/or (2) before coming to the lab.</a:t>
            </a:r>
          </a:p>
        </p:txBody>
      </p:sp>
      <p:sp>
        <p:nvSpPr>
          <p:cNvPr id="4" name="Slide Number Placeholder 3"/>
          <p:cNvSpPr>
            <a:spLocks noGrp="1"/>
          </p:cNvSpPr>
          <p:nvPr>
            <p:ph type="sldNum" idx="10"/>
          </p:nvPr>
        </p:nvSpPr>
        <p:spPr/>
        <p:txBody>
          <a:bodyPr/>
          <a:lstStyle/>
          <a:p>
            <a:pPr algn="r"/>
            <a:fld id="{68D98503-A75D-43A3-9A12-DE8AC8601B51}" type="slidenum">
              <a:rPr lang="en-US" sz="1400" smtClean="0">
                <a:latin typeface="Times New Roman"/>
              </a:rPr>
              <a:t>11</a:t>
            </a:fld>
            <a:endParaRPr lang="en-US"/>
          </a:p>
        </p:txBody>
      </p:sp>
    </p:spTree>
    <p:extLst>
      <p:ext uri="{BB962C8B-B14F-4D97-AF65-F5344CB8AC3E}">
        <p14:creationId xmlns:p14="http://schemas.microsoft.com/office/powerpoint/2010/main" val="48030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a:stretch>
            <a:fillRect/>
          </a:stretch>
        </p:blipFill>
        <p:spPr>
          <a:xfrm>
            <a:off x="2079000" y="1604520"/>
            <a:ext cx="4984920" cy="3977280"/>
          </a:xfrm>
          <a:prstGeom prst="rect">
            <a:avLst/>
          </a:prstGeom>
          <a:ln>
            <a:noFill/>
          </a:ln>
        </p:spPr>
      </p:pic>
      <p:pic>
        <p:nvPicPr>
          <p:cNvPr id="35" name="Picture 34"/>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39"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3"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a:stretch>
            <a:fillRect/>
          </a:stretch>
        </p:blipFill>
        <p:spPr>
          <a:xfrm>
            <a:off x="2079000" y="1604520"/>
            <a:ext cx="4984920" cy="3977280"/>
          </a:xfrm>
          <a:prstGeom prst="rect">
            <a:avLst/>
          </a:prstGeom>
          <a:ln>
            <a:noFill/>
          </a:ln>
        </p:spPr>
      </p:pic>
      <p:pic>
        <p:nvPicPr>
          <p:cNvPr id="71" name="Picture 7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8880" cy="1144800"/>
          </a:xfrm>
          <a:prstGeom prst="rect">
            <a:avLst/>
          </a:prstGeom>
        </p:spPr>
        <p:txBody>
          <a:bodyPr lIns="0" tIns="0" rIns="0" bIns="0" anchor="ctr"/>
          <a:lstStyle/>
          <a:p>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2800">
                <a:latin typeface="Arial"/>
              </a:rPr>
              <a:t>Click to edit the outline text format</a:t>
            </a:r>
            <a:endParaRPr/>
          </a:p>
          <a:p>
            <a:pPr lvl="1">
              <a:buSzPct val="75000"/>
              <a:buFont typeface="StarSymbol"/>
              <a:buChar char=""/>
            </a:pPr>
            <a:r>
              <a:rPr lang="en-US" sz="2000">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r>
              <a:rPr lang="en-US">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2800">
                <a:latin typeface="Arial"/>
              </a:rPr>
              <a:t>Click to edit the outline text format</a:t>
            </a:r>
            <a:endParaRPr/>
          </a:p>
          <a:p>
            <a:pPr lvl="1">
              <a:buSzPct val="75000"/>
              <a:buFont typeface="StarSymbol"/>
              <a:buChar char=""/>
            </a:pPr>
            <a:r>
              <a:rPr lang="en-US" sz="2000">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50.png"/></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0.png"/></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pkmngotrading.com/wiki/Height"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pkmngotrading.com/wiki/Height" TargetMode="External"/><Relationship Id="rId5" Type="http://schemas.openxmlformats.org/officeDocument/2006/relationships/image" Target="../media/image13.png"/><Relationship Id="rId4" Type="http://schemas.openxmlformats.org/officeDocument/2006/relationships/image" Target="../media/image1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ines_7404.pdf"/>
          <p:cNvPicPr>
            <a:picLocks noChangeAspect="1"/>
          </p:cNvPicPr>
          <p:nvPr/>
        </p:nvPicPr>
        <p:blipFill rotWithShape="1">
          <a:blip r:embed="rId2">
            <a:extLst>
              <a:ext uri="{28A0092B-C50C-407E-A947-70E740481C1C}">
                <a14:useLocalDpi xmlns:a14="http://schemas.microsoft.com/office/drawing/2010/main" val="0"/>
              </a:ext>
            </a:extLst>
          </a:blip>
          <a:srcRect r="85206" b="61897"/>
          <a:stretch/>
        </p:blipFill>
        <p:spPr>
          <a:xfrm>
            <a:off x="0" y="1683225"/>
            <a:ext cx="774095" cy="1960372"/>
          </a:xfrm>
          <a:prstGeom prst="rect">
            <a:avLst/>
          </a:prstGeom>
        </p:spPr>
      </p:pic>
      <p:pic>
        <p:nvPicPr>
          <p:cNvPr id="5" name="Picture 4" descr="Lines_blk.pdf"/>
          <p:cNvPicPr>
            <a:picLocks noChangeAspect="1"/>
          </p:cNvPicPr>
          <p:nvPr/>
        </p:nvPicPr>
        <p:blipFill rotWithShape="1">
          <a:blip r:embed="rId3">
            <a:extLst>
              <a:ext uri="{28A0092B-C50C-407E-A947-70E740481C1C}">
                <a14:useLocalDpi xmlns:a14="http://schemas.microsoft.com/office/drawing/2010/main" val="0"/>
              </a:ext>
            </a:extLst>
          </a:blip>
          <a:srcRect l="9555" t="6478" b="22982"/>
          <a:stretch/>
        </p:blipFill>
        <p:spPr>
          <a:xfrm>
            <a:off x="873677" y="1683225"/>
            <a:ext cx="8270323" cy="1960372"/>
          </a:xfrm>
          <a:prstGeom prst="rect">
            <a:avLst/>
          </a:prstGeom>
        </p:spPr>
      </p:pic>
      <p:sp>
        <p:nvSpPr>
          <p:cNvPr id="10" name="Title 1"/>
          <p:cNvSpPr>
            <a:spLocks noGrp="1"/>
          </p:cNvSpPr>
          <p:nvPr>
            <p:ph type="ctrTitle"/>
          </p:nvPr>
        </p:nvSpPr>
        <p:spPr>
          <a:xfrm>
            <a:off x="1371600" y="1606755"/>
            <a:ext cx="7086600" cy="2113311"/>
          </a:xfrm>
        </p:spPr>
        <p:txBody>
          <a:bodyPr>
            <a:noAutofit/>
          </a:bodyPr>
          <a:lstStyle/>
          <a:p>
            <a:r>
              <a:rPr lang="en-US" altLang="zh-CN" sz="5400" dirty="0">
                <a:sym typeface="Calibri" pitchFamily="34" charset="0"/>
              </a:rPr>
              <a:t>STAT 350 Lab</a:t>
            </a:r>
            <a:endParaRPr lang="en-US" altLang="en-US" sz="5400" dirty="0">
              <a:sym typeface="Calibri" pitchFamily="34" charset="0"/>
            </a:endParaRPr>
          </a:p>
        </p:txBody>
      </p:sp>
      <p:sp>
        <p:nvSpPr>
          <p:cNvPr id="13" name="Subtitle 5"/>
          <p:cNvSpPr txBox="1">
            <a:spLocks/>
          </p:cNvSpPr>
          <p:nvPr/>
        </p:nvSpPr>
        <p:spPr>
          <a:xfrm>
            <a:off x="873677" y="4936297"/>
            <a:ext cx="8270323" cy="1292700"/>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altLang="zh-CN" sz="2400" b="1" dirty="0">
                <a:solidFill>
                  <a:schemeClr val="tx1"/>
                </a:solidFill>
                <a:sym typeface="Verdana" pitchFamily="34" charset="0"/>
              </a:rPr>
              <a:t>Zhaoxin Luo</a:t>
            </a:r>
          </a:p>
          <a:p>
            <a:pPr algn="l"/>
            <a:r>
              <a:rPr lang="en-US" altLang="zh-CN" sz="2400" b="1" dirty="0">
                <a:solidFill>
                  <a:schemeClr val="tx1"/>
                </a:solidFill>
                <a:sym typeface="Verdana" pitchFamily="34" charset="0"/>
              </a:rPr>
              <a:t>Office Hours: </a:t>
            </a:r>
            <a:r>
              <a:rPr lang="en-US" altLang="zh-CN" sz="2400" dirty="0">
                <a:solidFill>
                  <a:schemeClr val="tx1"/>
                </a:solidFill>
                <a:sym typeface="Verdana" pitchFamily="34" charset="0"/>
              </a:rPr>
              <a:t>Thursdays 10:00AM – 12:00AM, HAAS 115</a:t>
            </a:r>
          </a:p>
        </p:txBody>
      </p:sp>
      <p:sp>
        <p:nvSpPr>
          <p:cNvPr id="6" name="Subtitle 5">
            <a:extLst>
              <a:ext uri="{FF2B5EF4-FFF2-40B4-BE49-F238E27FC236}">
                <a16:creationId xmlns:a16="http://schemas.microsoft.com/office/drawing/2014/main" id="{4F77E4C2-F345-41CC-977B-37FA011AECCE}"/>
              </a:ext>
            </a:extLst>
          </p:cNvPr>
          <p:cNvSpPr txBox="1">
            <a:spLocks/>
          </p:cNvSpPr>
          <p:nvPr/>
        </p:nvSpPr>
        <p:spPr>
          <a:xfrm>
            <a:off x="873677" y="3643597"/>
            <a:ext cx="8251274" cy="1292700"/>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altLang="zh-CN" sz="2400" dirty="0">
                <a:solidFill>
                  <a:schemeClr val="tx1"/>
                </a:solidFill>
                <a:sym typeface="Verdana" pitchFamily="34" charset="0"/>
              </a:rPr>
              <a:t>Stanley Coulter 231</a:t>
            </a:r>
          </a:p>
          <a:p>
            <a:pPr algn="l"/>
            <a:r>
              <a:rPr lang="en-US" altLang="zh-CN" sz="2400" dirty="0">
                <a:solidFill>
                  <a:schemeClr val="tx1"/>
                </a:solidFill>
                <a:sym typeface="Verdana" pitchFamily="34" charset="0"/>
              </a:rPr>
              <a:t>3:30PM, January 24</a:t>
            </a:r>
            <a:r>
              <a:rPr lang="en-US" altLang="zh-CN" sz="2400" baseline="30000" dirty="0">
                <a:solidFill>
                  <a:schemeClr val="tx1"/>
                </a:solidFill>
                <a:sym typeface="Verdana" pitchFamily="34" charset="0"/>
              </a:rPr>
              <a:t>th</a:t>
            </a:r>
            <a:r>
              <a:rPr lang="en-US" altLang="zh-CN" sz="2400" dirty="0">
                <a:solidFill>
                  <a:schemeClr val="tx1"/>
                </a:solidFill>
                <a:sym typeface="Verdana" pitchFamily="34" charset="0"/>
              </a:rPr>
              <a:t>, 2017</a:t>
            </a:r>
          </a:p>
        </p:txBody>
      </p:sp>
    </p:spTree>
    <p:extLst>
      <p:ext uri="{BB962C8B-B14F-4D97-AF65-F5344CB8AC3E}">
        <p14:creationId xmlns:p14="http://schemas.microsoft.com/office/powerpoint/2010/main" val="2096479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0316"/>
            <a:ext cx="9144000" cy="74531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h2_lines_white.pdf"/>
          <p:cNvPicPr>
            <a:picLocks noChangeAspect="1"/>
          </p:cNvPicPr>
          <p:nvPr/>
        </p:nvPicPr>
        <p:blipFill rotWithShape="1">
          <a:blip r:embed="rId3">
            <a:extLst>
              <a:ext uri="{28A0092B-C50C-407E-A947-70E740481C1C}">
                <a14:useLocalDpi xmlns:a14="http://schemas.microsoft.com/office/drawing/2010/main" val="0"/>
              </a:ext>
            </a:extLst>
          </a:blip>
          <a:srcRect l="9437" t="4635" r="32344" b="70473"/>
          <a:stretch/>
        </p:blipFill>
        <p:spPr>
          <a:xfrm>
            <a:off x="0" y="135881"/>
            <a:ext cx="9144000" cy="729752"/>
          </a:xfrm>
          <a:prstGeom prst="rect">
            <a:avLst/>
          </a:prstGeom>
        </p:spPr>
      </p:pic>
      <p:sp>
        <p:nvSpPr>
          <p:cNvPr id="4" name="Rectangle 3"/>
          <p:cNvSpPr/>
          <p:nvPr/>
        </p:nvSpPr>
        <p:spPr>
          <a:xfrm>
            <a:off x="0" y="0"/>
            <a:ext cx="9144000" cy="120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457200" y="120316"/>
            <a:ext cx="8229600" cy="9144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b="1" dirty="0">
                <a:cs typeface="Calibri" panose="020F0502020204030204" pitchFamily="34" charset="0"/>
              </a:rPr>
              <a:t>Compare Mean &amp; Median</a:t>
            </a:r>
          </a:p>
        </p:txBody>
      </p:sp>
      <p:sp>
        <p:nvSpPr>
          <p:cNvPr id="8" name="Slide Number Placeholder 4"/>
          <p:cNvSpPr>
            <a:spLocks noGrp="1"/>
          </p:cNvSpPr>
          <p:nvPr>
            <p:ph type="sldNum" sz="quarter" idx="4294967295"/>
          </p:nvPr>
        </p:nvSpPr>
        <p:spPr>
          <a:xfrm>
            <a:off x="0" y="6343650"/>
            <a:ext cx="476250" cy="365125"/>
          </a:xfrm>
          <a:prstGeom prst="rect">
            <a:avLst/>
          </a:prstGeom>
        </p:spPr>
        <p:txBody>
          <a:bodyPr/>
          <a:lstStyle/>
          <a:p>
            <a:pPr algn="l"/>
            <a:fld id="{FC483663-2460-5E4D-A36D-4ED7362332B4}" type="slidenum">
              <a:rPr lang="en-US" sz="1000" smtClean="0">
                <a:latin typeface="Arial"/>
                <a:cs typeface="Arial"/>
              </a:rPr>
              <a:pPr algn="l"/>
              <a:t>10</a:t>
            </a:fld>
            <a:endParaRPr lang="en-US" sz="1000" dirty="0">
              <a:latin typeface="Arial"/>
              <a:cs typeface="Arial"/>
            </a:endParaRPr>
          </a:p>
        </p:txBody>
      </p:sp>
      <mc:AlternateContent xmlns:mc="http://schemas.openxmlformats.org/markup-compatibility/2006" xmlns:a14="http://schemas.microsoft.com/office/drawing/2010/main">
        <mc:Choice Requires="a14">
          <p:sp>
            <p:nvSpPr>
              <p:cNvPr id="9" name="Text Placeholder 8">
                <a:extLst>
                  <a:ext uri="{FF2B5EF4-FFF2-40B4-BE49-F238E27FC236}">
                    <a16:creationId xmlns:a16="http://schemas.microsoft.com/office/drawing/2014/main" id="{17C2AD96-87FC-4AB7-AF53-F319CC177A19}"/>
                  </a:ext>
                </a:extLst>
              </p:cNvPr>
              <p:cNvSpPr>
                <a:spLocks noGrp="1"/>
              </p:cNvSpPr>
              <p:nvPr>
                <p:ph type="body" idx="4294967295"/>
              </p:nvPr>
            </p:nvSpPr>
            <p:spPr>
              <a:xfrm>
                <a:off x="457200" y="1700839"/>
                <a:ext cx="8229600" cy="3976687"/>
              </a:xfrm>
            </p:spPr>
            <p:txBody>
              <a:bodyPr/>
              <a:lstStyle/>
              <a:p>
                <a:pPr marL="0" indent="0">
                  <a:buNone/>
                </a:pPr>
                <a:r>
                  <a:rPr lang="en-US" sz="3600" dirty="0"/>
                  <a:t>Three methods are given in the tutorial:</a:t>
                </a:r>
              </a:p>
              <a:p>
                <a:pPr>
                  <a:spcAft>
                    <a:spcPts val="600"/>
                  </a:spcAft>
                </a:pPr>
                <a:r>
                  <a:rPr lang="en-US" sz="2600" dirty="0"/>
                  <a:t>Visualization </a:t>
                </a:r>
              </a:p>
              <a:p>
                <a:pPr>
                  <a:spcAft>
                    <a:spcPts val="600"/>
                  </a:spcAft>
                </a:pPr>
                <a:r>
                  <a:rPr lang="en-US" sz="2600" dirty="0"/>
                  <a:t>With respect to </a:t>
                </a:r>
                <a:r>
                  <a:rPr lang="en-US" sz="2600" i="1" dirty="0"/>
                  <a:t>range</a:t>
                </a:r>
              </a:p>
              <a:p>
                <a:pPr marL="0" indent="0">
                  <a:spcAft>
                    <a:spcPts val="600"/>
                  </a:spcAft>
                  <a:buNone/>
                </a:pPr>
                <a14:m>
                  <m:oMathPara xmlns:m="http://schemas.openxmlformats.org/officeDocument/2006/math">
                    <m:oMathParaPr>
                      <m:jc m:val="centerGroup"/>
                    </m:oMathParaPr>
                    <m:oMath xmlns:m="http://schemas.openxmlformats.org/officeDocument/2006/math">
                      <m:f>
                        <m:fPr>
                          <m:ctrlPr>
                            <a:rPr lang="en-US" sz="2600" b="0" i="1" smtClean="0">
                              <a:latin typeface="Cambria Math" panose="02040503050406030204" pitchFamily="18" charset="0"/>
                            </a:rPr>
                          </m:ctrlPr>
                        </m:fPr>
                        <m:num>
                          <m:d>
                            <m:dPr>
                              <m:begChr m:val="|"/>
                              <m:endChr m:val="|"/>
                              <m:ctrlPr>
                                <a:rPr lang="en-US" sz="2600" b="0" i="1" smtClean="0">
                                  <a:latin typeface="Cambria Math" panose="02040503050406030204" pitchFamily="18" charset="0"/>
                                </a:rPr>
                              </m:ctrlPr>
                            </m:dPr>
                            <m:e>
                              <m:r>
                                <m:rPr>
                                  <m:nor/>
                                </m:rPr>
                                <a:rPr lang="en-US" sz="2600" b="0" i="0" smtClean="0">
                                  <a:latin typeface="Cambria Math" panose="02040503050406030204" pitchFamily="18" charset="0"/>
                                </a:rPr>
                                <m:t>Mean</m:t>
                              </m:r>
                              <m:r>
                                <a:rPr lang="en-US" sz="2600" b="0" i="1" smtClean="0">
                                  <a:latin typeface="Cambria Math" panose="02040503050406030204" pitchFamily="18" charset="0"/>
                                </a:rPr>
                                <m:t>−</m:t>
                              </m:r>
                              <m:r>
                                <m:rPr>
                                  <m:nor/>
                                </m:rPr>
                                <a:rPr lang="en-US" sz="2600" b="0" i="0" smtClean="0">
                                  <a:latin typeface="Cambria Math" panose="02040503050406030204" pitchFamily="18" charset="0"/>
                                </a:rPr>
                                <m:t>Median</m:t>
                              </m:r>
                            </m:e>
                          </m:d>
                        </m:num>
                        <m:den>
                          <m:r>
                            <m:rPr>
                              <m:nor/>
                            </m:rPr>
                            <a:rPr lang="en-US" sz="2600" b="0" i="0" smtClean="0">
                              <a:latin typeface="Cambria Math" panose="02040503050406030204" pitchFamily="18" charset="0"/>
                            </a:rPr>
                            <m:t>Max</m:t>
                          </m:r>
                          <m:r>
                            <a:rPr lang="en-US" sz="2600" b="0" i="1" smtClean="0">
                              <a:latin typeface="Cambria Math" panose="02040503050406030204" pitchFamily="18" charset="0"/>
                            </a:rPr>
                            <m:t>−</m:t>
                          </m:r>
                          <m:r>
                            <m:rPr>
                              <m:nor/>
                            </m:rPr>
                            <a:rPr lang="en-US" sz="2600" b="0" i="0" smtClean="0">
                              <a:latin typeface="Cambria Math" panose="02040503050406030204" pitchFamily="18" charset="0"/>
                            </a:rPr>
                            <m:t>Min</m:t>
                          </m:r>
                        </m:den>
                      </m:f>
                    </m:oMath>
                  </m:oMathPara>
                </a14:m>
                <a:endParaRPr lang="en-US" sz="2600" dirty="0"/>
              </a:p>
              <a:p>
                <a:pPr>
                  <a:spcAft>
                    <a:spcPts val="600"/>
                  </a:spcAft>
                </a:pPr>
                <a:r>
                  <a:rPr lang="en-US" sz="2600" dirty="0"/>
                  <a:t>With respect to </a:t>
                </a:r>
                <a:r>
                  <a:rPr lang="en-US" sz="2600" i="1" dirty="0"/>
                  <a:t>variability</a:t>
                </a:r>
              </a:p>
              <a:p>
                <a:pPr marL="0" indent="0" algn="ctr">
                  <a:spcAft>
                    <a:spcPts val="600"/>
                  </a:spcAft>
                  <a:buNone/>
                </a:pPr>
                <a14:m>
                  <m:oMathPara xmlns:m="http://schemas.openxmlformats.org/officeDocument/2006/math">
                    <m:oMathParaPr>
                      <m:jc m:val="centerGroup"/>
                    </m:oMathParaPr>
                    <m:oMath xmlns:m="http://schemas.openxmlformats.org/officeDocument/2006/math">
                      <m:f>
                        <m:fPr>
                          <m:ctrlPr>
                            <a:rPr lang="en-US" sz="2600" b="0" i="1" smtClean="0">
                              <a:latin typeface="Cambria Math" panose="02040503050406030204" pitchFamily="18" charset="0"/>
                            </a:rPr>
                          </m:ctrlPr>
                        </m:fPr>
                        <m:num>
                          <m:d>
                            <m:dPr>
                              <m:begChr m:val="|"/>
                              <m:endChr m:val="|"/>
                              <m:ctrlPr>
                                <a:rPr lang="en-US" sz="2600" b="0" i="1" smtClean="0">
                                  <a:latin typeface="Cambria Math" panose="02040503050406030204" pitchFamily="18" charset="0"/>
                                </a:rPr>
                              </m:ctrlPr>
                            </m:dPr>
                            <m:e>
                              <m:r>
                                <m:rPr>
                                  <m:nor/>
                                </m:rPr>
                                <a:rPr lang="en-US" sz="2600" b="0" i="0" smtClean="0">
                                  <a:latin typeface="Cambria Math" panose="02040503050406030204" pitchFamily="18" charset="0"/>
                                </a:rPr>
                                <m:t>Mean</m:t>
                              </m:r>
                              <m:r>
                                <a:rPr lang="en-US" sz="2600" b="0" i="1" smtClean="0">
                                  <a:latin typeface="Cambria Math" panose="02040503050406030204" pitchFamily="18" charset="0"/>
                                </a:rPr>
                                <m:t>−</m:t>
                              </m:r>
                              <m:r>
                                <m:rPr>
                                  <m:nor/>
                                </m:rPr>
                                <a:rPr lang="en-US" sz="2600" b="0" i="0" smtClean="0">
                                  <a:latin typeface="Cambria Math" panose="02040503050406030204" pitchFamily="18" charset="0"/>
                                </a:rPr>
                                <m:t>Median</m:t>
                              </m:r>
                            </m:e>
                          </m:d>
                        </m:num>
                        <m:den>
                          <m:r>
                            <m:rPr>
                              <m:nor/>
                            </m:rPr>
                            <a:rPr lang="en-US" sz="2600" b="0" i="0" smtClean="0">
                              <a:latin typeface="Cambria Math" panose="02040503050406030204" pitchFamily="18" charset="0"/>
                            </a:rPr>
                            <m:t>Standard</m:t>
                          </m:r>
                          <m:r>
                            <m:rPr>
                              <m:nor/>
                            </m:rPr>
                            <a:rPr lang="en-US" sz="2600" b="0" i="0" smtClean="0">
                              <a:latin typeface="Cambria Math" panose="02040503050406030204" pitchFamily="18" charset="0"/>
                            </a:rPr>
                            <m:t> </m:t>
                          </m:r>
                          <m:r>
                            <m:rPr>
                              <m:nor/>
                            </m:rPr>
                            <a:rPr lang="en-US" sz="2600" b="0" i="0" smtClean="0">
                              <a:latin typeface="Cambria Math" panose="02040503050406030204" pitchFamily="18" charset="0"/>
                            </a:rPr>
                            <m:t>Deviation</m:t>
                          </m:r>
                        </m:den>
                      </m:f>
                    </m:oMath>
                  </m:oMathPara>
                </a14:m>
                <a:endParaRPr lang="en-US" sz="2600" dirty="0"/>
              </a:p>
            </p:txBody>
          </p:sp>
        </mc:Choice>
        <mc:Fallback xmlns="">
          <p:sp>
            <p:nvSpPr>
              <p:cNvPr id="9" name="Text Placeholder 8">
                <a:extLst>
                  <a:ext uri="{FF2B5EF4-FFF2-40B4-BE49-F238E27FC236}">
                    <a16:creationId xmlns:a16="http://schemas.microsoft.com/office/drawing/2014/main" id="{17C2AD96-87FC-4AB7-AF53-F319CC177A19}"/>
                  </a:ext>
                </a:extLst>
              </p:cNvPr>
              <p:cNvSpPr>
                <a:spLocks noGrp="1" noRot="1" noChangeAspect="1" noMove="1" noResize="1" noEditPoints="1" noAdjustHandles="1" noChangeArrowheads="1" noChangeShapeType="1" noTextEdit="1"/>
              </p:cNvSpPr>
              <p:nvPr>
                <p:ph type="body" idx="4294967295"/>
              </p:nvPr>
            </p:nvSpPr>
            <p:spPr>
              <a:xfrm>
                <a:off x="457200" y="1700839"/>
                <a:ext cx="8229600" cy="3976687"/>
              </a:xfrm>
              <a:blipFill>
                <a:blip r:embed="rId4"/>
                <a:stretch>
                  <a:fillRect l="-3333" t="-4908" r="-74"/>
                </a:stretch>
              </a:blipFill>
            </p:spPr>
            <p:txBody>
              <a:bodyPr/>
              <a:lstStyle/>
              <a:p>
                <a:r>
                  <a:rPr lang="en-US">
                    <a:noFill/>
                  </a:rPr>
                  <a:t> </a:t>
                </a:r>
              </a:p>
            </p:txBody>
          </p:sp>
        </mc:Fallback>
      </mc:AlternateContent>
    </p:spTree>
    <p:extLst>
      <p:ext uri="{BB962C8B-B14F-4D97-AF65-F5344CB8AC3E}">
        <p14:creationId xmlns:p14="http://schemas.microsoft.com/office/powerpoint/2010/main" val="209752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0316"/>
            <a:ext cx="9144000" cy="74531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h2_lines_white.pdf"/>
          <p:cNvPicPr>
            <a:picLocks noChangeAspect="1"/>
          </p:cNvPicPr>
          <p:nvPr/>
        </p:nvPicPr>
        <p:blipFill rotWithShape="1">
          <a:blip r:embed="rId3">
            <a:extLst>
              <a:ext uri="{28A0092B-C50C-407E-A947-70E740481C1C}">
                <a14:useLocalDpi xmlns:a14="http://schemas.microsoft.com/office/drawing/2010/main" val="0"/>
              </a:ext>
            </a:extLst>
          </a:blip>
          <a:srcRect l="9437" t="4635" r="32344" b="70473"/>
          <a:stretch/>
        </p:blipFill>
        <p:spPr>
          <a:xfrm>
            <a:off x="0" y="135881"/>
            <a:ext cx="9144000" cy="729752"/>
          </a:xfrm>
          <a:prstGeom prst="rect">
            <a:avLst/>
          </a:prstGeom>
        </p:spPr>
      </p:pic>
      <p:sp>
        <p:nvSpPr>
          <p:cNvPr id="4" name="Rectangle 3"/>
          <p:cNvSpPr/>
          <p:nvPr/>
        </p:nvSpPr>
        <p:spPr>
          <a:xfrm>
            <a:off x="0" y="0"/>
            <a:ext cx="9144000" cy="120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457200" y="120316"/>
            <a:ext cx="8229600" cy="9144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b="1" dirty="0">
                <a:cs typeface="Calibri" panose="020F0502020204030204" pitchFamily="34" charset="0"/>
              </a:rPr>
              <a:t>Lab 2 Tutorial</a:t>
            </a:r>
          </a:p>
        </p:txBody>
      </p:sp>
      <p:sp>
        <p:nvSpPr>
          <p:cNvPr id="8" name="Slide Number Placeholder 4"/>
          <p:cNvSpPr>
            <a:spLocks noGrp="1"/>
          </p:cNvSpPr>
          <p:nvPr>
            <p:ph type="sldNum" sz="quarter" idx="4294967295"/>
          </p:nvPr>
        </p:nvSpPr>
        <p:spPr>
          <a:xfrm>
            <a:off x="0" y="6343650"/>
            <a:ext cx="476250" cy="365125"/>
          </a:xfrm>
          <a:prstGeom prst="rect">
            <a:avLst/>
          </a:prstGeom>
        </p:spPr>
        <p:txBody>
          <a:bodyPr/>
          <a:lstStyle/>
          <a:p>
            <a:pPr algn="l"/>
            <a:fld id="{FC483663-2460-5E4D-A36D-4ED7362332B4}" type="slidenum">
              <a:rPr lang="en-US" sz="1000" smtClean="0">
                <a:latin typeface="Arial"/>
                <a:cs typeface="Arial"/>
              </a:rPr>
              <a:pPr algn="l"/>
              <a:t>11</a:t>
            </a:fld>
            <a:endParaRPr lang="en-US" sz="1000" dirty="0">
              <a:latin typeface="Arial"/>
              <a:cs typeface="Arial"/>
            </a:endParaRPr>
          </a:p>
        </p:txBody>
      </p:sp>
      <p:sp>
        <p:nvSpPr>
          <p:cNvPr id="9" name="Text Placeholder 8">
            <a:extLst>
              <a:ext uri="{FF2B5EF4-FFF2-40B4-BE49-F238E27FC236}">
                <a16:creationId xmlns:a16="http://schemas.microsoft.com/office/drawing/2014/main" id="{17C2AD96-87FC-4AB7-AF53-F319CC177A19}"/>
              </a:ext>
            </a:extLst>
          </p:cNvPr>
          <p:cNvSpPr>
            <a:spLocks noGrp="1"/>
          </p:cNvSpPr>
          <p:nvPr>
            <p:ph type="body" idx="4294967295"/>
          </p:nvPr>
        </p:nvSpPr>
        <p:spPr>
          <a:xfrm>
            <a:off x="457200" y="1155033"/>
            <a:ext cx="8229600" cy="5188616"/>
          </a:xfrm>
        </p:spPr>
        <p:txBody>
          <a:bodyPr/>
          <a:lstStyle/>
          <a:p>
            <a:pPr>
              <a:spcBef>
                <a:spcPts val="600"/>
              </a:spcBef>
              <a:spcAft>
                <a:spcPts val="600"/>
              </a:spcAft>
            </a:pPr>
            <a:r>
              <a:rPr lang="en-US" sz="3200" dirty="0"/>
              <a:t>Read tutorial before assignment</a:t>
            </a:r>
          </a:p>
          <a:p>
            <a:pPr lvl="1">
              <a:spcBef>
                <a:spcPts val="600"/>
              </a:spcBef>
              <a:spcAft>
                <a:spcPts val="600"/>
              </a:spcAft>
            </a:pPr>
            <a:r>
              <a:rPr lang="en-US" altLang="zh-CN" sz="2800" dirty="0"/>
              <a:t>Read code comments</a:t>
            </a:r>
          </a:p>
          <a:p>
            <a:pPr lvl="1">
              <a:spcBef>
                <a:spcPts val="600"/>
              </a:spcBef>
              <a:spcAft>
                <a:spcPts val="600"/>
              </a:spcAft>
            </a:pPr>
            <a:r>
              <a:rPr lang="en-US" sz="2800" dirty="0"/>
              <a:t>Find assignment hints in tutorial; </a:t>
            </a:r>
            <a:br>
              <a:rPr lang="en-US" sz="2800" dirty="0"/>
            </a:br>
            <a:r>
              <a:rPr lang="en-US" sz="2800" dirty="0"/>
              <a:t>Copy, </a:t>
            </a:r>
            <a:r>
              <a:rPr lang="en-US" sz="2800" i="1" dirty="0"/>
              <a:t>modify</a:t>
            </a:r>
            <a:r>
              <a:rPr lang="en-US" sz="2800" dirty="0"/>
              <a:t>, paste</a:t>
            </a:r>
          </a:p>
          <a:p>
            <a:pPr>
              <a:spcBef>
                <a:spcPts val="600"/>
              </a:spcBef>
              <a:spcAft>
                <a:spcPts val="600"/>
              </a:spcAft>
            </a:pPr>
            <a:r>
              <a:rPr lang="en-US" sz="3200" dirty="0"/>
              <a:t>Use the cleaned data you made in Lab 1</a:t>
            </a:r>
          </a:p>
          <a:p>
            <a:pPr>
              <a:spcBef>
                <a:spcPts val="600"/>
              </a:spcBef>
              <a:spcAft>
                <a:spcPts val="600"/>
              </a:spcAft>
            </a:pPr>
            <a:r>
              <a:rPr lang="en-US" sz="3200" dirty="0"/>
              <a:t>On lab report</a:t>
            </a:r>
          </a:p>
          <a:p>
            <a:pPr lvl="1">
              <a:spcBef>
                <a:spcPts val="600"/>
              </a:spcBef>
              <a:spcAft>
                <a:spcPts val="600"/>
              </a:spcAft>
            </a:pPr>
            <a:r>
              <a:rPr lang="en-US" sz="2800" dirty="0"/>
              <a:t>Include all code in part 1</a:t>
            </a:r>
          </a:p>
          <a:p>
            <a:pPr lvl="1">
              <a:spcBef>
                <a:spcPts val="600"/>
              </a:spcBef>
              <a:spcAft>
                <a:spcPts val="600"/>
              </a:spcAft>
            </a:pPr>
            <a:r>
              <a:rPr lang="en-US" sz="2800" dirty="0"/>
              <a:t>Output: relevant code and necessary notes</a:t>
            </a:r>
          </a:p>
          <a:p>
            <a:pPr lvl="1">
              <a:spcBef>
                <a:spcPts val="600"/>
              </a:spcBef>
              <a:spcAft>
                <a:spcPts val="600"/>
              </a:spcAft>
            </a:pPr>
            <a:r>
              <a:rPr lang="en-US" sz="2800" dirty="0"/>
              <a:t>Histograms: two curves; number of bins</a:t>
            </a:r>
          </a:p>
        </p:txBody>
      </p:sp>
    </p:spTree>
    <p:extLst>
      <p:ext uri="{BB962C8B-B14F-4D97-AF65-F5344CB8AC3E}">
        <p14:creationId xmlns:p14="http://schemas.microsoft.com/office/powerpoint/2010/main" val="37631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0316"/>
            <a:ext cx="9144000" cy="74531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h2_lines_white.pdf"/>
          <p:cNvPicPr>
            <a:picLocks noChangeAspect="1"/>
          </p:cNvPicPr>
          <p:nvPr/>
        </p:nvPicPr>
        <p:blipFill rotWithShape="1">
          <a:blip r:embed="rId3">
            <a:extLst>
              <a:ext uri="{28A0092B-C50C-407E-A947-70E740481C1C}">
                <a14:useLocalDpi xmlns:a14="http://schemas.microsoft.com/office/drawing/2010/main" val="0"/>
              </a:ext>
            </a:extLst>
          </a:blip>
          <a:srcRect l="9437" t="4635" r="32344" b="70473"/>
          <a:stretch/>
        </p:blipFill>
        <p:spPr>
          <a:xfrm>
            <a:off x="0" y="135881"/>
            <a:ext cx="9144000" cy="729752"/>
          </a:xfrm>
          <a:prstGeom prst="rect">
            <a:avLst/>
          </a:prstGeom>
        </p:spPr>
      </p:pic>
      <p:sp>
        <p:nvSpPr>
          <p:cNvPr id="4" name="Rectangle 3"/>
          <p:cNvSpPr/>
          <p:nvPr/>
        </p:nvSpPr>
        <p:spPr>
          <a:xfrm>
            <a:off x="0" y="0"/>
            <a:ext cx="9144000" cy="120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457200" y="120316"/>
            <a:ext cx="8229600" cy="9144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b="1" dirty="0">
                <a:cs typeface="Calibri" panose="020F0502020204030204" pitchFamily="34" charset="0"/>
              </a:rPr>
              <a:t>Lab 2 Tutorial</a:t>
            </a:r>
          </a:p>
        </p:txBody>
      </p:sp>
      <p:sp>
        <p:nvSpPr>
          <p:cNvPr id="8" name="Slide Number Placeholder 4"/>
          <p:cNvSpPr>
            <a:spLocks noGrp="1"/>
          </p:cNvSpPr>
          <p:nvPr>
            <p:ph type="sldNum" sz="quarter" idx="4294967295"/>
          </p:nvPr>
        </p:nvSpPr>
        <p:spPr>
          <a:xfrm>
            <a:off x="0" y="6343650"/>
            <a:ext cx="476250" cy="365125"/>
          </a:xfrm>
          <a:prstGeom prst="rect">
            <a:avLst/>
          </a:prstGeom>
        </p:spPr>
        <p:txBody>
          <a:bodyPr/>
          <a:lstStyle/>
          <a:p>
            <a:pPr algn="l"/>
            <a:fld id="{FC483663-2460-5E4D-A36D-4ED7362332B4}" type="slidenum">
              <a:rPr lang="en-US" sz="1000" smtClean="0">
                <a:latin typeface="Arial"/>
                <a:cs typeface="Arial"/>
              </a:rPr>
              <a:pPr algn="l"/>
              <a:t>12</a:t>
            </a:fld>
            <a:endParaRPr lang="en-US" sz="1000" dirty="0">
              <a:latin typeface="Arial"/>
              <a:cs typeface="Arial"/>
            </a:endParaRPr>
          </a:p>
        </p:txBody>
      </p:sp>
      <p:pic>
        <p:nvPicPr>
          <p:cNvPr id="12" name="Picture 11">
            <a:extLst>
              <a:ext uri="{FF2B5EF4-FFF2-40B4-BE49-F238E27FC236}">
                <a16:creationId xmlns:a16="http://schemas.microsoft.com/office/drawing/2014/main" id="{66E5349E-167A-46E9-BFD1-3C006269620D}"/>
              </a:ext>
            </a:extLst>
          </p:cNvPr>
          <p:cNvPicPr>
            <a:picLocks noChangeAspect="1"/>
          </p:cNvPicPr>
          <p:nvPr/>
        </p:nvPicPr>
        <p:blipFill>
          <a:blip r:embed="rId4"/>
          <a:stretch>
            <a:fillRect/>
          </a:stretch>
        </p:blipFill>
        <p:spPr>
          <a:xfrm>
            <a:off x="606191" y="1155032"/>
            <a:ext cx="7931617" cy="4932655"/>
          </a:xfrm>
          <a:prstGeom prst="rect">
            <a:avLst/>
          </a:prstGeom>
        </p:spPr>
      </p:pic>
      <p:cxnSp>
        <p:nvCxnSpPr>
          <p:cNvPr id="7" name="Straight Arrow Connector 6">
            <a:extLst>
              <a:ext uri="{FF2B5EF4-FFF2-40B4-BE49-F238E27FC236}">
                <a16:creationId xmlns:a16="http://schemas.microsoft.com/office/drawing/2014/main" id="{B4555433-D234-4FAB-8618-B12E1E34F464}"/>
              </a:ext>
            </a:extLst>
          </p:cNvPr>
          <p:cNvCxnSpPr>
            <a:cxnSpLocks/>
            <a:stCxn id="13" idx="1"/>
          </p:cNvCxnSpPr>
          <p:nvPr/>
        </p:nvCxnSpPr>
        <p:spPr>
          <a:xfrm flipH="1">
            <a:off x="4745622" y="3819646"/>
            <a:ext cx="42826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39A809C-22EA-4855-B73F-0FD8BFAE2CB4}"/>
              </a:ext>
            </a:extLst>
          </p:cNvPr>
          <p:cNvSpPr txBox="1"/>
          <p:nvPr/>
        </p:nvSpPr>
        <p:spPr>
          <a:xfrm>
            <a:off x="5173884" y="3634980"/>
            <a:ext cx="2698175" cy="369332"/>
          </a:xfrm>
          <a:prstGeom prst="rect">
            <a:avLst/>
          </a:prstGeom>
          <a:noFill/>
        </p:spPr>
        <p:txBody>
          <a:bodyPr wrap="none" rtlCol="0">
            <a:spAutoFit/>
          </a:bodyPr>
          <a:lstStyle/>
          <a:p>
            <a:r>
              <a:rPr lang="en-US" dirty="0">
                <a:solidFill>
                  <a:srgbClr val="00B0F0"/>
                </a:solidFill>
              </a:rPr>
              <a:t>Using descriptive names</a:t>
            </a:r>
          </a:p>
        </p:txBody>
      </p:sp>
      <p:sp>
        <p:nvSpPr>
          <p:cNvPr id="6" name="Rectangle 5">
            <a:extLst>
              <a:ext uri="{FF2B5EF4-FFF2-40B4-BE49-F238E27FC236}">
                <a16:creationId xmlns:a16="http://schemas.microsoft.com/office/drawing/2014/main" id="{0EAC86DC-7421-436D-A8CE-8964E6336D0C}"/>
              </a:ext>
            </a:extLst>
          </p:cNvPr>
          <p:cNvSpPr/>
          <p:nvPr/>
        </p:nvSpPr>
        <p:spPr>
          <a:xfrm>
            <a:off x="606191" y="4315054"/>
            <a:ext cx="6133656" cy="181359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307E2E-C835-407E-80EF-BD5D9F2F77C0}"/>
              </a:ext>
            </a:extLst>
          </p:cNvPr>
          <p:cNvSpPr/>
          <p:nvPr/>
        </p:nvSpPr>
        <p:spPr>
          <a:xfrm>
            <a:off x="657561" y="4366424"/>
            <a:ext cx="3914439" cy="1953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086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0316"/>
            <a:ext cx="9144000" cy="74531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h2_lines_white.pdf"/>
          <p:cNvPicPr>
            <a:picLocks noChangeAspect="1"/>
          </p:cNvPicPr>
          <p:nvPr/>
        </p:nvPicPr>
        <p:blipFill rotWithShape="1">
          <a:blip r:embed="rId3">
            <a:extLst>
              <a:ext uri="{28A0092B-C50C-407E-A947-70E740481C1C}">
                <a14:useLocalDpi xmlns:a14="http://schemas.microsoft.com/office/drawing/2010/main" val="0"/>
              </a:ext>
            </a:extLst>
          </a:blip>
          <a:srcRect l="9437" t="4635" r="32344" b="70473"/>
          <a:stretch/>
        </p:blipFill>
        <p:spPr>
          <a:xfrm>
            <a:off x="0" y="135881"/>
            <a:ext cx="9144000" cy="729752"/>
          </a:xfrm>
          <a:prstGeom prst="rect">
            <a:avLst/>
          </a:prstGeom>
        </p:spPr>
      </p:pic>
      <p:sp>
        <p:nvSpPr>
          <p:cNvPr id="4" name="Rectangle 3"/>
          <p:cNvSpPr/>
          <p:nvPr/>
        </p:nvSpPr>
        <p:spPr>
          <a:xfrm>
            <a:off x="0" y="0"/>
            <a:ext cx="9144000" cy="120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457200" y="120316"/>
            <a:ext cx="8229600" cy="9144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b="1" dirty="0">
                <a:cs typeface="Calibri" panose="020F0502020204030204" pitchFamily="34" charset="0"/>
              </a:rPr>
              <a:t>Outline</a:t>
            </a:r>
          </a:p>
        </p:txBody>
      </p:sp>
      <p:sp>
        <p:nvSpPr>
          <p:cNvPr id="8" name="Slide Number Placeholder 4"/>
          <p:cNvSpPr>
            <a:spLocks noGrp="1"/>
          </p:cNvSpPr>
          <p:nvPr>
            <p:ph type="sldNum" sz="quarter" idx="4294967295"/>
          </p:nvPr>
        </p:nvSpPr>
        <p:spPr>
          <a:xfrm>
            <a:off x="0" y="6343650"/>
            <a:ext cx="476250" cy="365125"/>
          </a:xfrm>
          <a:prstGeom prst="rect">
            <a:avLst/>
          </a:prstGeom>
        </p:spPr>
        <p:txBody>
          <a:bodyPr/>
          <a:lstStyle/>
          <a:p>
            <a:pPr algn="l"/>
            <a:fld id="{FC483663-2460-5E4D-A36D-4ED7362332B4}" type="slidenum">
              <a:rPr lang="en-US" sz="1000" smtClean="0">
                <a:latin typeface="Arial"/>
                <a:cs typeface="Arial"/>
              </a:rPr>
              <a:pPr algn="l"/>
              <a:t>13</a:t>
            </a:fld>
            <a:endParaRPr lang="en-US" sz="1000" dirty="0">
              <a:latin typeface="Arial"/>
              <a:cs typeface="Arial"/>
            </a:endParaRPr>
          </a:p>
        </p:txBody>
      </p:sp>
      <p:sp>
        <p:nvSpPr>
          <p:cNvPr id="9" name="Text Placeholder 8">
            <a:extLst>
              <a:ext uri="{FF2B5EF4-FFF2-40B4-BE49-F238E27FC236}">
                <a16:creationId xmlns:a16="http://schemas.microsoft.com/office/drawing/2014/main" id="{17C2AD96-87FC-4AB7-AF53-F319CC177A19}"/>
              </a:ext>
            </a:extLst>
          </p:cNvPr>
          <p:cNvSpPr>
            <a:spLocks noGrp="1"/>
          </p:cNvSpPr>
          <p:nvPr>
            <p:ph type="body" idx="4294967295"/>
          </p:nvPr>
        </p:nvSpPr>
        <p:spPr>
          <a:xfrm>
            <a:off x="457200" y="1440656"/>
            <a:ext cx="8229600" cy="3976687"/>
          </a:xfrm>
        </p:spPr>
        <p:txBody>
          <a:bodyPr/>
          <a:lstStyle/>
          <a:p>
            <a:r>
              <a:rPr lang="en-US" sz="3600" dirty="0"/>
              <a:t>Features of a Data Distribution</a:t>
            </a:r>
          </a:p>
          <a:p>
            <a:pPr lvl="1"/>
            <a:r>
              <a:rPr lang="en-US" sz="3200" dirty="0"/>
              <a:t>Numerical Summaries</a:t>
            </a:r>
          </a:p>
          <a:p>
            <a:pPr lvl="1"/>
            <a:r>
              <a:rPr lang="en-US" sz="3200" dirty="0"/>
              <a:t>Histograms</a:t>
            </a:r>
          </a:p>
          <a:p>
            <a:pPr lvl="1"/>
            <a:r>
              <a:rPr lang="en-US" sz="3200" dirty="0"/>
              <a:t>(Modified) Boxplots </a:t>
            </a:r>
          </a:p>
          <a:p>
            <a:r>
              <a:rPr lang="en-US" sz="3600" dirty="0"/>
              <a:t>Concepts to Note</a:t>
            </a:r>
          </a:p>
          <a:p>
            <a:pPr lvl="1"/>
            <a:r>
              <a:rPr lang="en-US" sz="3200" dirty="0"/>
              <a:t>Symmetry and Skewness</a:t>
            </a:r>
          </a:p>
          <a:p>
            <a:pPr lvl="1"/>
            <a:r>
              <a:rPr lang="en-US" sz="3200" dirty="0"/>
              <a:t>Measures of Center</a:t>
            </a:r>
          </a:p>
          <a:p>
            <a:pPr lvl="1"/>
            <a:r>
              <a:rPr lang="en-US" sz="3200" dirty="0"/>
              <a:t>Compare Mean and Median</a:t>
            </a:r>
          </a:p>
          <a:p>
            <a:r>
              <a:rPr lang="en-US" sz="3600" dirty="0"/>
              <a:t>Lab 2 Details</a:t>
            </a:r>
          </a:p>
          <a:p>
            <a:endParaRPr lang="en-US" sz="3600" dirty="0"/>
          </a:p>
        </p:txBody>
      </p:sp>
    </p:spTree>
    <p:extLst>
      <p:ext uri="{BB962C8B-B14F-4D97-AF65-F5344CB8AC3E}">
        <p14:creationId xmlns:p14="http://schemas.microsoft.com/office/powerpoint/2010/main" val="120805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0316"/>
            <a:ext cx="9144000" cy="74531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h2_lines_white.pdf"/>
          <p:cNvPicPr>
            <a:picLocks noChangeAspect="1"/>
          </p:cNvPicPr>
          <p:nvPr/>
        </p:nvPicPr>
        <p:blipFill rotWithShape="1">
          <a:blip r:embed="rId2">
            <a:extLst>
              <a:ext uri="{28A0092B-C50C-407E-A947-70E740481C1C}">
                <a14:useLocalDpi xmlns:a14="http://schemas.microsoft.com/office/drawing/2010/main" val="0"/>
              </a:ext>
            </a:extLst>
          </a:blip>
          <a:srcRect l="9437" t="4635" r="32344" b="70473"/>
          <a:stretch/>
        </p:blipFill>
        <p:spPr>
          <a:xfrm>
            <a:off x="0" y="135881"/>
            <a:ext cx="9144000" cy="729752"/>
          </a:xfrm>
          <a:prstGeom prst="rect">
            <a:avLst/>
          </a:prstGeom>
        </p:spPr>
      </p:pic>
      <p:sp>
        <p:nvSpPr>
          <p:cNvPr id="4" name="Rectangle 3"/>
          <p:cNvSpPr/>
          <p:nvPr/>
        </p:nvSpPr>
        <p:spPr>
          <a:xfrm>
            <a:off x="0" y="0"/>
            <a:ext cx="9144000" cy="120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457200" y="120316"/>
            <a:ext cx="8229600" cy="9144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b="1" dirty="0">
                <a:cs typeface="Calibri" panose="020F0502020204030204" pitchFamily="34" charset="0"/>
              </a:rPr>
              <a:t>Logistics</a:t>
            </a:r>
          </a:p>
        </p:txBody>
      </p:sp>
      <p:sp>
        <p:nvSpPr>
          <p:cNvPr id="8" name="Slide Number Placeholder 4"/>
          <p:cNvSpPr>
            <a:spLocks noGrp="1"/>
          </p:cNvSpPr>
          <p:nvPr>
            <p:ph type="sldNum" sz="quarter" idx="4294967295"/>
          </p:nvPr>
        </p:nvSpPr>
        <p:spPr>
          <a:xfrm>
            <a:off x="0" y="6343650"/>
            <a:ext cx="476250" cy="365125"/>
          </a:xfrm>
          <a:prstGeom prst="rect">
            <a:avLst/>
          </a:prstGeom>
        </p:spPr>
        <p:txBody>
          <a:bodyPr/>
          <a:lstStyle/>
          <a:p>
            <a:pPr algn="l"/>
            <a:fld id="{FC483663-2460-5E4D-A36D-4ED7362332B4}" type="slidenum">
              <a:rPr lang="en-US" sz="1000" smtClean="0">
                <a:latin typeface="Arial"/>
                <a:cs typeface="Arial"/>
              </a:rPr>
              <a:pPr algn="l"/>
              <a:t>2</a:t>
            </a:fld>
            <a:endParaRPr lang="en-US" sz="1000" dirty="0">
              <a:latin typeface="Arial"/>
              <a:cs typeface="Arial"/>
            </a:endParaRPr>
          </a:p>
        </p:txBody>
      </p:sp>
      <p:sp>
        <p:nvSpPr>
          <p:cNvPr id="7" name="Text Placeholder 6">
            <a:extLst>
              <a:ext uri="{FF2B5EF4-FFF2-40B4-BE49-F238E27FC236}">
                <a16:creationId xmlns:a16="http://schemas.microsoft.com/office/drawing/2014/main" id="{EB2F0DDF-5333-44EE-845D-88B55A98DAD9}"/>
              </a:ext>
            </a:extLst>
          </p:cNvPr>
          <p:cNvSpPr>
            <a:spLocks noGrp="1"/>
          </p:cNvSpPr>
          <p:nvPr>
            <p:ph type="body" idx="4294967295"/>
          </p:nvPr>
        </p:nvSpPr>
        <p:spPr>
          <a:xfrm>
            <a:off x="457200" y="1155032"/>
            <a:ext cx="8229600" cy="5188617"/>
          </a:xfrm>
        </p:spPr>
        <p:txBody>
          <a:bodyPr/>
          <a:lstStyle/>
          <a:p>
            <a:r>
              <a:rPr lang="en-US" altLang="zh-CN" sz="3600" dirty="0"/>
              <a:t>Lab 1</a:t>
            </a:r>
          </a:p>
          <a:p>
            <a:pPr lvl="1"/>
            <a:r>
              <a:rPr lang="en-US" altLang="zh-CN" sz="3200" dirty="0"/>
              <a:t>Information encoded by numbers does not make a variable numerical.</a:t>
            </a:r>
          </a:p>
          <a:p>
            <a:pPr marL="457200" lvl="1" indent="0">
              <a:buNone/>
            </a:pPr>
            <a:endParaRPr lang="en-US" altLang="zh-CN" sz="3200" dirty="0"/>
          </a:p>
          <a:p>
            <a:r>
              <a:rPr lang="en-US" altLang="zh-CN" sz="3600" dirty="0"/>
              <a:t>On labs and reports</a:t>
            </a:r>
          </a:p>
          <a:p>
            <a:pPr lvl="1"/>
            <a:r>
              <a:rPr lang="en-US" sz="3200" dirty="0"/>
              <a:t>Clearly state your section time (and TA)</a:t>
            </a:r>
          </a:p>
          <a:p>
            <a:pPr lvl="1"/>
            <a:r>
              <a:rPr lang="en-US" sz="3200" dirty="0"/>
              <a:t>Please include only relevant code</a:t>
            </a:r>
          </a:p>
          <a:p>
            <a:pPr lvl="1"/>
            <a:r>
              <a:rPr lang="en-US" sz="3200" dirty="0"/>
              <a:t>Re-submission due to Blackboard issues</a:t>
            </a:r>
          </a:p>
          <a:p>
            <a:pPr lvl="1"/>
            <a:endParaRPr lang="en-US" sz="3200" dirty="0"/>
          </a:p>
          <a:p>
            <a:r>
              <a:rPr lang="en-US" sz="3600" dirty="0"/>
              <a:t>Any other question (general/Lab 1)?</a:t>
            </a:r>
          </a:p>
        </p:txBody>
      </p:sp>
    </p:spTree>
    <p:extLst>
      <p:ext uri="{BB962C8B-B14F-4D97-AF65-F5344CB8AC3E}">
        <p14:creationId xmlns:p14="http://schemas.microsoft.com/office/powerpoint/2010/main" val="161762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0316"/>
            <a:ext cx="9144000" cy="74531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h2_lines_white.pdf"/>
          <p:cNvPicPr>
            <a:picLocks noChangeAspect="1"/>
          </p:cNvPicPr>
          <p:nvPr/>
        </p:nvPicPr>
        <p:blipFill rotWithShape="1">
          <a:blip r:embed="rId3">
            <a:extLst>
              <a:ext uri="{28A0092B-C50C-407E-A947-70E740481C1C}">
                <a14:useLocalDpi xmlns:a14="http://schemas.microsoft.com/office/drawing/2010/main" val="0"/>
              </a:ext>
            </a:extLst>
          </a:blip>
          <a:srcRect l="9437" t="4635" r="32344" b="70473"/>
          <a:stretch/>
        </p:blipFill>
        <p:spPr>
          <a:xfrm>
            <a:off x="0" y="135881"/>
            <a:ext cx="9144000" cy="729752"/>
          </a:xfrm>
          <a:prstGeom prst="rect">
            <a:avLst/>
          </a:prstGeom>
        </p:spPr>
      </p:pic>
      <p:sp>
        <p:nvSpPr>
          <p:cNvPr id="4" name="Rectangle 3"/>
          <p:cNvSpPr/>
          <p:nvPr/>
        </p:nvSpPr>
        <p:spPr>
          <a:xfrm>
            <a:off x="0" y="0"/>
            <a:ext cx="9144000" cy="120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457200" y="120316"/>
            <a:ext cx="8229600" cy="9144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b="1" dirty="0">
                <a:cs typeface="Calibri" panose="020F0502020204030204" pitchFamily="34" charset="0"/>
              </a:rPr>
              <a:t>Outline</a:t>
            </a:r>
          </a:p>
        </p:txBody>
      </p:sp>
      <p:sp>
        <p:nvSpPr>
          <p:cNvPr id="8" name="Slide Number Placeholder 4"/>
          <p:cNvSpPr>
            <a:spLocks noGrp="1"/>
          </p:cNvSpPr>
          <p:nvPr>
            <p:ph type="sldNum" sz="quarter" idx="4294967295"/>
          </p:nvPr>
        </p:nvSpPr>
        <p:spPr>
          <a:xfrm>
            <a:off x="0" y="6343650"/>
            <a:ext cx="476250" cy="365125"/>
          </a:xfrm>
          <a:prstGeom prst="rect">
            <a:avLst/>
          </a:prstGeom>
        </p:spPr>
        <p:txBody>
          <a:bodyPr/>
          <a:lstStyle/>
          <a:p>
            <a:pPr algn="l"/>
            <a:fld id="{FC483663-2460-5E4D-A36D-4ED7362332B4}" type="slidenum">
              <a:rPr lang="en-US" sz="1000" smtClean="0">
                <a:latin typeface="Arial"/>
                <a:cs typeface="Arial"/>
              </a:rPr>
              <a:pPr algn="l"/>
              <a:t>3</a:t>
            </a:fld>
            <a:endParaRPr lang="en-US" sz="1000" dirty="0">
              <a:latin typeface="Arial"/>
              <a:cs typeface="Arial"/>
            </a:endParaRPr>
          </a:p>
        </p:txBody>
      </p:sp>
      <p:sp>
        <p:nvSpPr>
          <p:cNvPr id="9" name="Text Placeholder 8">
            <a:extLst>
              <a:ext uri="{FF2B5EF4-FFF2-40B4-BE49-F238E27FC236}">
                <a16:creationId xmlns:a16="http://schemas.microsoft.com/office/drawing/2014/main" id="{17C2AD96-87FC-4AB7-AF53-F319CC177A19}"/>
              </a:ext>
            </a:extLst>
          </p:cNvPr>
          <p:cNvSpPr>
            <a:spLocks noGrp="1"/>
          </p:cNvSpPr>
          <p:nvPr>
            <p:ph type="body" idx="4294967295"/>
          </p:nvPr>
        </p:nvSpPr>
        <p:spPr>
          <a:xfrm>
            <a:off x="457200" y="1440656"/>
            <a:ext cx="8229600" cy="3976687"/>
          </a:xfrm>
        </p:spPr>
        <p:txBody>
          <a:bodyPr/>
          <a:lstStyle/>
          <a:p>
            <a:r>
              <a:rPr lang="en-US" sz="3600" dirty="0"/>
              <a:t>Features of a Data Distribution</a:t>
            </a:r>
          </a:p>
          <a:p>
            <a:pPr lvl="1"/>
            <a:r>
              <a:rPr lang="en-US" sz="3200" dirty="0"/>
              <a:t>Numerical Summaries</a:t>
            </a:r>
          </a:p>
          <a:p>
            <a:pPr lvl="1"/>
            <a:r>
              <a:rPr lang="en-US" sz="3200" dirty="0"/>
              <a:t>Histograms (with curves)</a:t>
            </a:r>
          </a:p>
          <a:p>
            <a:pPr lvl="1"/>
            <a:r>
              <a:rPr lang="en-US" sz="3200" dirty="0"/>
              <a:t>(Modified) Boxplots </a:t>
            </a:r>
          </a:p>
          <a:p>
            <a:r>
              <a:rPr lang="en-US" sz="3600" dirty="0"/>
              <a:t>Concepts to Note</a:t>
            </a:r>
          </a:p>
          <a:p>
            <a:pPr lvl="1"/>
            <a:r>
              <a:rPr lang="en-US" sz="3200" dirty="0"/>
              <a:t>Symmetry and Skewness</a:t>
            </a:r>
          </a:p>
          <a:p>
            <a:pPr lvl="1"/>
            <a:r>
              <a:rPr lang="en-US" sz="3200" dirty="0"/>
              <a:t>Measures of Center</a:t>
            </a:r>
          </a:p>
          <a:p>
            <a:pPr lvl="1"/>
            <a:r>
              <a:rPr lang="en-US" sz="3200" dirty="0"/>
              <a:t>Compare Mean and Median</a:t>
            </a:r>
          </a:p>
          <a:p>
            <a:r>
              <a:rPr lang="en-US" sz="3600" dirty="0"/>
              <a:t>Lab 2 Details</a:t>
            </a:r>
          </a:p>
          <a:p>
            <a:endParaRPr lang="en-US" sz="3600" dirty="0"/>
          </a:p>
        </p:txBody>
      </p:sp>
    </p:spTree>
    <p:extLst>
      <p:ext uri="{BB962C8B-B14F-4D97-AF65-F5344CB8AC3E}">
        <p14:creationId xmlns:p14="http://schemas.microsoft.com/office/powerpoint/2010/main" val="209470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0316"/>
            <a:ext cx="9144000" cy="74531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h2_lines_white.pdf"/>
          <p:cNvPicPr>
            <a:picLocks noChangeAspect="1"/>
          </p:cNvPicPr>
          <p:nvPr/>
        </p:nvPicPr>
        <p:blipFill rotWithShape="1">
          <a:blip r:embed="rId3">
            <a:extLst>
              <a:ext uri="{28A0092B-C50C-407E-A947-70E740481C1C}">
                <a14:useLocalDpi xmlns:a14="http://schemas.microsoft.com/office/drawing/2010/main" val="0"/>
              </a:ext>
            </a:extLst>
          </a:blip>
          <a:srcRect l="9437" t="4635" r="32344" b="70473"/>
          <a:stretch/>
        </p:blipFill>
        <p:spPr>
          <a:xfrm>
            <a:off x="0" y="135881"/>
            <a:ext cx="9144000" cy="729752"/>
          </a:xfrm>
          <a:prstGeom prst="rect">
            <a:avLst/>
          </a:prstGeom>
        </p:spPr>
      </p:pic>
      <p:sp>
        <p:nvSpPr>
          <p:cNvPr id="4" name="Rectangle 3"/>
          <p:cNvSpPr/>
          <p:nvPr/>
        </p:nvSpPr>
        <p:spPr>
          <a:xfrm>
            <a:off x="0" y="0"/>
            <a:ext cx="9144000" cy="120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457200" y="120316"/>
            <a:ext cx="8229600" cy="9144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b="1" dirty="0">
                <a:cs typeface="Calibri" panose="020F0502020204030204" pitchFamily="34" charset="0"/>
              </a:rPr>
              <a:t>Symmetry &amp; Skewness</a:t>
            </a:r>
          </a:p>
        </p:txBody>
      </p:sp>
      <p:sp>
        <p:nvSpPr>
          <p:cNvPr id="8" name="Slide Number Placeholder 4"/>
          <p:cNvSpPr>
            <a:spLocks noGrp="1"/>
          </p:cNvSpPr>
          <p:nvPr>
            <p:ph type="sldNum" sz="quarter" idx="4294967295"/>
          </p:nvPr>
        </p:nvSpPr>
        <p:spPr>
          <a:xfrm>
            <a:off x="0" y="6343650"/>
            <a:ext cx="476250" cy="365125"/>
          </a:xfrm>
          <a:prstGeom prst="rect">
            <a:avLst/>
          </a:prstGeom>
        </p:spPr>
        <p:txBody>
          <a:bodyPr/>
          <a:lstStyle/>
          <a:p>
            <a:pPr algn="l"/>
            <a:fld id="{FC483663-2460-5E4D-A36D-4ED7362332B4}" type="slidenum">
              <a:rPr lang="en-US" sz="1000" smtClean="0">
                <a:latin typeface="Arial"/>
                <a:cs typeface="Arial"/>
              </a:rPr>
              <a:pPr algn="l"/>
              <a:t>4</a:t>
            </a:fld>
            <a:endParaRPr lang="en-US" sz="1000" dirty="0">
              <a:latin typeface="Arial"/>
              <a:cs typeface="Arial"/>
            </a:endParaRPr>
          </a:p>
        </p:txBody>
      </p:sp>
      <p:pic>
        <p:nvPicPr>
          <p:cNvPr id="13" name="Picture 5">
            <a:extLst>
              <a:ext uri="{FF2B5EF4-FFF2-40B4-BE49-F238E27FC236}">
                <a16:creationId xmlns:a16="http://schemas.microsoft.com/office/drawing/2014/main" id="{6D60990F-10D1-46CB-A785-67FA85E585AE}"/>
              </a:ext>
            </a:extLst>
          </p:cNvPr>
          <p:cNvPicPr/>
          <p:nvPr/>
        </p:nvPicPr>
        <p:blipFill>
          <a:blip r:embed="rId4">
            <a:clrChange>
              <a:clrFrom>
                <a:srgbClr val="FFFFFF"/>
              </a:clrFrom>
              <a:clrTo>
                <a:srgbClr val="FFFFFF">
                  <a:alpha val="0"/>
                </a:srgbClr>
              </a:clrTo>
            </a:clrChange>
          </a:blip>
          <a:stretch>
            <a:fillRect/>
          </a:stretch>
        </p:blipFill>
        <p:spPr>
          <a:xfrm>
            <a:off x="2861425" y="4455489"/>
            <a:ext cx="2332980" cy="1770669"/>
          </a:xfrm>
          <a:prstGeom prst="rect">
            <a:avLst/>
          </a:prstGeom>
          <a:ln>
            <a:noFill/>
          </a:ln>
        </p:spPr>
      </p:pic>
      <p:sp>
        <p:nvSpPr>
          <p:cNvPr id="7" name="Arrow: Right 6">
            <a:extLst>
              <a:ext uri="{FF2B5EF4-FFF2-40B4-BE49-F238E27FC236}">
                <a16:creationId xmlns:a16="http://schemas.microsoft.com/office/drawing/2014/main" id="{442E705E-0B14-4A98-A4E2-7A551DDB6368}"/>
              </a:ext>
            </a:extLst>
          </p:cNvPr>
          <p:cNvSpPr/>
          <p:nvPr/>
        </p:nvSpPr>
        <p:spPr>
          <a:xfrm>
            <a:off x="5363811" y="5207474"/>
            <a:ext cx="1001490"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5">
            <a:extLst>
              <a:ext uri="{FF2B5EF4-FFF2-40B4-BE49-F238E27FC236}">
                <a16:creationId xmlns:a16="http://schemas.microsoft.com/office/drawing/2014/main" id="{A4009025-9DEF-498F-A222-FCA680C51070}"/>
              </a:ext>
            </a:extLst>
          </p:cNvPr>
          <p:cNvPicPr/>
          <p:nvPr/>
        </p:nvPicPr>
        <p:blipFill>
          <a:blip r:embed="rId4">
            <a:clrChange>
              <a:clrFrom>
                <a:srgbClr val="FFFFFF"/>
              </a:clrFrom>
              <a:clrTo>
                <a:srgbClr val="FFFFFF">
                  <a:alpha val="0"/>
                </a:srgbClr>
              </a:clrTo>
            </a:clrChange>
          </a:blip>
          <a:stretch>
            <a:fillRect/>
          </a:stretch>
        </p:blipFill>
        <p:spPr>
          <a:xfrm rot="5400000">
            <a:off x="6001421" y="4455490"/>
            <a:ext cx="2332980" cy="1770669"/>
          </a:xfrm>
          <a:prstGeom prst="rect">
            <a:avLst/>
          </a:prstGeom>
          <a:ln>
            <a:noFill/>
          </a:ln>
        </p:spPr>
      </p:pic>
      <p:sp>
        <p:nvSpPr>
          <p:cNvPr id="16" name="TextBox 15">
            <a:extLst>
              <a:ext uri="{FF2B5EF4-FFF2-40B4-BE49-F238E27FC236}">
                <a16:creationId xmlns:a16="http://schemas.microsoft.com/office/drawing/2014/main" id="{5CA83974-EC5D-4FD5-BD96-BCB5B941912C}"/>
              </a:ext>
            </a:extLst>
          </p:cNvPr>
          <p:cNvSpPr txBox="1"/>
          <p:nvPr/>
        </p:nvSpPr>
        <p:spPr>
          <a:xfrm>
            <a:off x="247119" y="5109990"/>
            <a:ext cx="2427268" cy="461665"/>
          </a:xfrm>
          <a:prstGeom prst="rect">
            <a:avLst/>
          </a:prstGeom>
          <a:noFill/>
        </p:spPr>
        <p:txBody>
          <a:bodyPr wrap="none" rtlCol="0">
            <a:spAutoFit/>
          </a:bodyPr>
          <a:lstStyle/>
          <a:p>
            <a:r>
              <a:rPr lang="en-US" sz="2400" dirty="0"/>
              <a:t>Right skewness:</a:t>
            </a:r>
          </a:p>
        </p:txBody>
      </p:sp>
      <p:grpSp>
        <p:nvGrpSpPr>
          <p:cNvPr id="22" name="Group 21">
            <a:extLst>
              <a:ext uri="{FF2B5EF4-FFF2-40B4-BE49-F238E27FC236}">
                <a16:creationId xmlns:a16="http://schemas.microsoft.com/office/drawing/2014/main" id="{EED16261-9BFD-4ACD-96F5-1CC48F7738AF}"/>
              </a:ext>
            </a:extLst>
          </p:cNvPr>
          <p:cNvGrpSpPr/>
          <p:nvPr/>
        </p:nvGrpSpPr>
        <p:grpSpPr>
          <a:xfrm>
            <a:off x="936942" y="1480066"/>
            <a:ext cx="7270116" cy="1827853"/>
            <a:chOff x="936942" y="1480066"/>
            <a:chExt cx="7270116" cy="1827853"/>
          </a:xfrm>
        </p:grpSpPr>
        <p:grpSp>
          <p:nvGrpSpPr>
            <p:cNvPr id="18" name="Group 17">
              <a:extLst>
                <a:ext uri="{FF2B5EF4-FFF2-40B4-BE49-F238E27FC236}">
                  <a16:creationId xmlns:a16="http://schemas.microsoft.com/office/drawing/2014/main" id="{7E76A804-C399-4821-98F6-E4727986EB5B}"/>
                </a:ext>
              </a:extLst>
            </p:cNvPr>
            <p:cNvGrpSpPr/>
            <p:nvPr/>
          </p:nvGrpSpPr>
          <p:grpSpPr>
            <a:xfrm>
              <a:off x="936942" y="1896322"/>
              <a:ext cx="7270116" cy="1411597"/>
              <a:chOff x="939528" y="1880238"/>
              <a:chExt cx="7270116" cy="1411597"/>
            </a:xfrm>
          </p:grpSpPr>
          <p:pic>
            <p:nvPicPr>
              <p:cNvPr id="9" name="Picture 8">
                <a:extLst>
                  <a:ext uri="{FF2B5EF4-FFF2-40B4-BE49-F238E27FC236}">
                    <a16:creationId xmlns:a16="http://schemas.microsoft.com/office/drawing/2014/main" id="{202ACC16-A888-4F23-8B9C-DED053AD4B76}"/>
                  </a:ext>
                </a:extLst>
              </p:cNvPr>
              <p:cNvPicPr>
                <a:picLocks noChangeAspect="1"/>
              </p:cNvPicPr>
              <p:nvPr/>
            </p:nvPicPr>
            <p:blipFill rotWithShape="1">
              <a:blip r:embed="rId5">
                <a:clrChange>
                  <a:clrFrom>
                    <a:srgbClr val="FFFFFF"/>
                  </a:clrFrom>
                  <a:clrTo>
                    <a:srgbClr val="FFFFFF">
                      <a:alpha val="0"/>
                    </a:srgbClr>
                  </a:clrTo>
                </a:clrChange>
              </a:blip>
              <a:srcRect l="7559" t="-181" r="5861" b="4867"/>
              <a:stretch/>
            </p:blipFill>
            <p:spPr>
              <a:xfrm>
                <a:off x="6056880" y="1880238"/>
                <a:ext cx="2152764" cy="1411597"/>
              </a:xfrm>
              <a:prstGeom prst="rect">
                <a:avLst/>
              </a:prstGeom>
            </p:spPr>
          </p:pic>
          <p:pic>
            <p:nvPicPr>
              <p:cNvPr id="14" name="Picture 13">
                <a:extLst>
                  <a:ext uri="{FF2B5EF4-FFF2-40B4-BE49-F238E27FC236}">
                    <a16:creationId xmlns:a16="http://schemas.microsoft.com/office/drawing/2014/main" id="{A6FC4774-DB23-4AFD-A162-4944C71E5FC8}"/>
                  </a:ext>
                </a:extLst>
              </p:cNvPr>
              <p:cNvPicPr>
                <a:picLocks noChangeAspect="1"/>
              </p:cNvPicPr>
              <p:nvPr/>
            </p:nvPicPr>
            <p:blipFill rotWithShape="1">
              <a:blip r:embed="rId6">
                <a:clrChange>
                  <a:clrFrom>
                    <a:srgbClr val="FFFFFF"/>
                  </a:clrFrom>
                  <a:clrTo>
                    <a:srgbClr val="FFFFFF">
                      <a:alpha val="0"/>
                    </a:srgbClr>
                  </a:clrTo>
                </a:clrChange>
              </a:blip>
              <a:srcRect l="6180" t="9918" r="4808" b="4221"/>
              <a:stretch/>
            </p:blipFill>
            <p:spPr>
              <a:xfrm>
                <a:off x="939528" y="1880238"/>
                <a:ext cx="2152764" cy="1411597"/>
              </a:xfrm>
              <a:prstGeom prst="rect">
                <a:avLst/>
              </a:prstGeom>
            </p:spPr>
          </p:pic>
          <p:pic>
            <p:nvPicPr>
              <p:cNvPr id="17" name="Picture 16">
                <a:extLst>
                  <a:ext uri="{FF2B5EF4-FFF2-40B4-BE49-F238E27FC236}">
                    <a16:creationId xmlns:a16="http://schemas.microsoft.com/office/drawing/2014/main" id="{07A8BE8C-094D-4872-B4CF-93DE45834A49}"/>
                  </a:ext>
                </a:extLst>
              </p:cNvPr>
              <p:cNvPicPr>
                <a:picLocks noChangeAspect="1"/>
              </p:cNvPicPr>
              <p:nvPr/>
            </p:nvPicPr>
            <p:blipFill rotWithShape="1">
              <a:blip r:embed="rId7">
                <a:clrChange>
                  <a:clrFrom>
                    <a:srgbClr val="FFFFFF"/>
                  </a:clrFrom>
                  <a:clrTo>
                    <a:srgbClr val="FFFFFF">
                      <a:alpha val="0"/>
                    </a:srgbClr>
                  </a:clrTo>
                </a:clrChange>
              </a:blip>
              <a:srcRect l="7261" t="7895" r="2716" b="6243"/>
              <a:stretch/>
            </p:blipFill>
            <p:spPr>
              <a:xfrm>
                <a:off x="3498204" y="1880238"/>
                <a:ext cx="2152764" cy="1411597"/>
              </a:xfrm>
              <a:prstGeom prst="rect">
                <a:avLst/>
              </a:prstGeom>
            </p:spPr>
          </p:pic>
        </p:grpSp>
        <p:sp>
          <p:nvSpPr>
            <p:cNvPr id="19" name="TextBox 18">
              <a:extLst>
                <a:ext uri="{FF2B5EF4-FFF2-40B4-BE49-F238E27FC236}">
                  <a16:creationId xmlns:a16="http://schemas.microsoft.com/office/drawing/2014/main" id="{844B4F6E-43F2-46B5-8A43-6B80F700932F}"/>
                </a:ext>
              </a:extLst>
            </p:cNvPr>
            <p:cNvSpPr txBox="1"/>
            <p:nvPr/>
          </p:nvSpPr>
          <p:spPr>
            <a:xfrm>
              <a:off x="1299026" y="1480066"/>
              <a:ext cx="1428596" cy="369332"/>
            </a:xfrm>
            <a:prstGeom prst="rect">
              <a:avLst/>
            </a:prstGeom>
            <a:noFill/>
          </p:spPr>
          <p:txBody>
            <a:bodyPr wrap="none" rtlCol="0">
              <a:spAutoFit/>
            </a:bodyPr>
            <a:lstStyle/>
            <a:p>
              <a:r>
                <a:rPr lang="en-US" dirty="0"/>
                <a:t>Left-skewed</a:t>
              </a:r>
            </a:p>
          </p:txBody>
        </p:sp>
        <p:sp>
          <p:nvSpPr>
            <p:cNvPr id="20" name="TextBox 19">
              <a:extLst>
                <a:ext uri="{FF2B5EF4-FFF2-40B4-BE49-F238E27FC236}">
                  <a16:creationId xmlns:a16="http://schemas.microsoft.com/office/drawing/2014/main" id="{0A8E8C84-F05D-46F5-92BF-5AEFFA8505DB}"/>
                </a:ext>
              </a:extLst>
            </p:cNvPr>
            <p:cNvSpPr txBox="1"/>
            <p:nvPr/>
          </p:nvSpPr>
          <p:spPr>
            <a:xfrm>
              <a:off x="6339434" y="1480066"/>
              <a:ext cx="1582484" cy="369332"/>
            </a:xfrm>
            <a:prstGeom prst="rect">
              <a:avLst/>
            </a:prstGeom>
            <a:noFill/>
          </p:spPr>
          <p:txBody>
            <a:bodyPr wrap="none" rtlCol="0">
              <a:spAutoFit/>
            </a:bodyPr>
            <a:lstStyle/>
            <a:p>
              <a:r>
                <a:rPr lang="en-US" dirty="0"/>
                <a:t>Right-skewed</a:t>
              </a:r>
            </a:p>
          </p:txBody>
        </p:sp>
        <p:sp>
          <p:nvSpPr>
            <p:cNvPr id="21" name="TextBox 20">
              <a:extLst>
                <a:ext uri="{FF2B5EF4-FFF2-40B4-BE49-F238E27FC236}">
                  <a16:creationId xmlns:a16="http://schemas.microsoft.com/office/drawing/2014/main" id="{4B89297F-7C19-4CB7-8DD2-1BFC4189654D}"/>
                </a:ext>
              </a:extLst>
            </p:cNvPr>
            <p:cNvSpPr txBox="1"/>
            <p:nvPr/>
          </p:nvSpPr>
          <p:spPr>
            <a:xfrm>
              <a:off x="3934646" y="1480066"/>
              <a:ext cx="1274708" cy="369332"/>
            </a:xfrm>
            <a:prstGeom prst="rect">
              <a:avLst/>
            </a:prstGeom>
            <a:noFill/>
          </p:spPr>
          <p:txBody>
            <a:bodyPr wrap="none" rtlCol="0">
              <a:spAutoFit/>
            </a:bodyPr>
            <a:lstStyle/>
            <a:p>
              <a:r>
                <a:rPr lang="en-US" dirty="0"/>
                <a:t>Symmetric</a:t>
              </a:r>
            </a:p>
          </p:txBody>
        </p:sp>
      </p:grpSp>
    </p:spTree>
    <p:extLst>
      <p:ext uri="{BB962C8B-B14F-4D97-AF65-F5344CB8AC3E}">
        <p14:creationId xmlns:p14="http://schemas.microsoft.com/office/powerpoint/2010/main" val="84276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0" y="120316"/>
            <a:ext cx="9144000" cy="74531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h2_lines_white.pdf"/>
          <p:cNvPicPr>
            <a:picLocks noChangeAspect="1"/>
          </p:cNvPicPr>
          <p:nvPr/>
        </p:nvPicPr>
        <p:blipFill rotWithShape="1">
          <a:blip r:embed="rId3">
            <a:extLst>
              <a:ext uri="{28A0092B-C50C-407E-A947-70E740481C1C}">
                <a14:useLocalDpi xmlns:a14="http://schemas.microsoft.com/office/drawing/2010/main" val="0"/>
              </a:ext>
            </a:extLst>
          </a:blip>
          <a:srcRect l="9437" t="4635" r="32344" b="70473"/>
          <a:stretch/>
        </p:blipFill>
        <p:spPr>
          <a:xfrm>
            <a:off x="0" y="135881"/>
            <a:ext cx="9144000" cy="729752"/>
          </a:xfrm>
          <a:prstGeom prst="rect">
            <a:avLst/>
          </a:prstGeom>
        </p:spPr>
      </p:pic>
      <p:sp>
        <p:nvSpPr>
          <p:cNvPr id="4" name="Rectangle 3"/>
          <p:cNvSpPr/>
          <p:nvPr/>
        </p:nvSpPr>
        <p:spPr>
          <a:xfrm>
            <a:off x="0" y="0"/>
            <a:ext cx="9144000" cy="120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457200" y="120316"/>
            <a:ext cx="8229600" cy="9144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b="1" dirty="0">
                <a:cs typeface="Calibri" panose="020F0502020204030204" pitchFamily="34" charset="0"/>
              </a:rPr>
              <a:t>Symmetry &amp; Skewness</a:t>
            </a:r>
          </a:p>
        </p:txBody>
      </p:sp>
      <p:sp>
        <p:nvSpPr>
          <p:cNvPr id="8" name="Slide Number Placeholder 4"/>
          <p:cNvSpPr>
            <a:spLocks noGrp="1"/>
          </p:cNvSpPr>
          <p:nvPr>
            <p:ph type="sldNum" sz="quarter" idx="4294967295"/>
          </p:nvPr>
        </p:nvSpPr>
        <p:spPr>
          <a:xfrm>
            <a:off x="0" y="6343650"/>
            <a:ext cx="476250" cy="365125"/>
          </a:xfrm>
          <a:prstGeom prst="rect">
            <a:avLst/>
          </a:prstGeom>
        </p:spPr>
        <p:txBody>
          <a:bodyPr/>
          <a:lstStyle/>
          <a:p>
            <a:pPr algn="l"/>
            <a:fld id="{FC483663-2460-5E4D-A36D-4ED7362332B4}" type="slidenum">
              <a:rPr lang="en-US" sz="1000" smtClean="0">
                <a:latin typeface="Arial"/>
                <a:cs typeface="Arial"/>
              </a:rPr>
              <a:pPr algn="l"/>
              <a:t>5</a:t>
            </a:fld>
            <a:endParaRPr lang="en-US" sz="1000" dirty="0">
              <a:latin typeface="Arial"/>
              <a:cs typeface="Arial"/>
            </a:endParaRPr>
          </a:p>
        </p:txBody>
      </p:sp>
      <p:grpSp>
        <p:nvGrpSpPr>
          <p:cNvPr id="6" name="Group 5">
            <a:extLst>
              <a:ext uri="{FF2B5EF4-FFF2-40B4-BE49-F238E27FC236}">
                <a16:creationId xmlns:a16="http://schemas.microsoft.com/office/drawing/2014/main" id="{5C4A1753-92FD-4C26-AB25-8CE9E433F929}"/>
              </a:ext>
            </a:extLst>
          </p:cNvPr>
          <p:cNvGrpSpPr/>
          <p:nvPr/>
        </p:nvGrpSpPr>
        <p:grpSpPr>
          <a:xfrm>
            <a:off x="1090754" y="1586544"/>
            <a:ext cx="6962492" cy="2545560"/>
            <a:chOff x="574926" y="1143622"/>
            <a:chExt cx="6962492" cy="2545560"/>
          </a:xfrm>
        </p:grpSpPr>
        <p:pic>
          <p:nvPicPr>
            <p:cNvPr id="10" name="Picture 13">
              <a:extLst>
                <a:ext uri="{FF2B5EF4-FFF2-40B4-BE49-F238E27FC236}">
                  <a16:creationId xmlns:a16="http://schemas.microsoft.com/office/drawing/2014/main" id="{3D0363FC-5C92-407A-9E16-69266055508E}"/>
                </a:ext>
              </a:extLst>
            </p:cNvPr>
            <p:cNvPicPr/>
            <p:nvPr/>
          </p:nvPicPr>
          <p:blipFill>
            <a:blip r:embed="rId4">
              <a:clrChange>
                <a:clrFrom>
                  <a:srgbClr val="FFFFFF"/>
                </a:clrFrom>
                <a:clrTo>
                  <a:srgbClr val="FFFFFF">
                    <a:alpha val="0"/>
                  </a:srgbClr>
                </a:clrTo>
              </a:clrChange>
            </a:blip>
            <a:stretch>
              <a:fillRect/>
            </a:stretch>
          </p:blipFill>
          <p:spPr>
            <a:xfrm>
              <a:off x="5307578" y="1143622"/>
              <a:ext cx="2229840" cy="2545560"/>
            </a:xfrm>
            <a:prstGeom prst="rect">
              <a:avLst/>
            </a:prstGeom>
            <a:ln>
              <a:noFill/>
            </a:ln>
          </p:spPr>
        </p:pic>
        <p:pic>
          <p:nvPicPr>
            <p:cNvPr id="11" name="Picture 14">
              <a:extLst>
                <a:ext uri="{FF2B5EF4-FFF2-40B4-BE49-F238E27FC236}">
                  <a16:creationId xmlns:a16="http://schemas.microsoft.com/office/drawing/2014/main" id="{85FFBCFD-63BB-40F7-B367-61B3417DBB5B}"/>
                </a:ext>
              </a:extLst>
            </p:cNvPr>
            <p:cNvPicPr/>
            <p:nvPr/>
          </p:nvPicPr>
          <p:blipFill>
            <a:blip r:embed="rId5">
              <a:clrChange>
                <a:clrFrom>
                  <a:srgbClr val="FFFFFF"/>
                </a:clrFrom>
                <a:clrTo>
                  <a:srgbClr val="FFFFFF">
                    <a:alpha val="0"/>
                  </a:srgbClr>
                </a:clrTo>
              </a:clrChange>
            </a:blip>
            <a:stretch>
              <a:fillRect/>
            </a:stretch>
          </p:blipFill>
          <p:spPr>
            <a:xfrm>
              <a:off x="574926" y="1143622"/>
              <a:ext cx="2248600" cy="2545560"/>
            </a:xfrm>
            <a:prstGeom prst="rect">
              <a:avLst/>
            </a:prstGeom>
            <a:ln>
              <a:noFill/>
            </a:ln>
          </p:spPr>
        </p:pic>
        <p:pic>
          <p:nvPicPr>
            <p:cNvPr id="12" name="Picture 15">
              <a:extLst>
                <a:ext uri="{FF2B5EF4-FFF2-40B4-BE49-F238E27FC236}">
                  <a16:creationId xmlns:a16="http://schemas.microsoft.com/office/drawing/2014/main" id="{F06F911D-71D6-4858-9389-ED0E2D5611CA}"/>
                </a:ext>
              </a:extLst>
            </p:cNvPr>
            <p:cNvPicPr/>
            <p:nvPr/>
          </p:nvPicPr>
          <p:blipFill>
            <a:blip r:embed="rId6">
              <a:clrChange>
                <a:clrFrom>
                  <a:srgbClr val="FFFFFF"/>
                </a:clrFrom>
                <a:clrTo>
                  <a:srgbClr val="FFFFFF">
                    <a:alpha val="0"/>
                  </a:srgbClr>
                </a:clrTo>
              </a:clrChange>
            </a:blip>
            <a:stretch>
              <a:fillRect/>
            </a:stretch>
          </p:blipFill>
          <p:spPr>
            <a:xfrm>
              <a:off x="2941252" y="1143622"/>
              <a:ext cx="2248600" cy="2545560"/>
            </a:xfrm>
            <a:prstGeom prst="rect">
              <a:avLst/>
            </a:prstGeom>
            <a:ln>
              <a:noFill/>
            </a:ln>
          </p:spPr>
        </p:pic>
      </p:grpSp>
      <p:pic>
        <p:nvPicPr>
          <p:cNvPr id="13" name="Picture 5">
            <a:extLst>
              <a:ext uri="{FF2B5EF4-FFF2-40B4-BE49-F238E27FC236}">
                <a16:creationId xmlns:a16="http://schemas.microsoft.com/office/drawing/2014/main" id="{6D60990F-10D1-46CB-A785-67FA85E585AE}"/>
              </a:ext>
            </a:extLst>
          </p:cNvPr>
          <p:cNvPicPr/>
          <p:nvPr/>
        </p:nvPicPr>
        <p:blipFill>
          <a:blip r:embed="rId7">
            <a:clrChange>
              <a:clrFrom>
                <a:srgbClr val="FFFFFF"/>
              </a:clrFrom>
              <a:clrTo>
                <a:srgbClr val="FFFFFF">
                  <a:alpha val="0"/>
                </a:srgbClr>
              </a:clrTo>
            </a:clrChange>
          </a:blip>
          <a:stretch>
            <a:fillRect/>
          </a:stretch>
        </p:blipFill>
        <p:spPr>
          <a:xfrm>
            <a:off x="2861425" y="4455489"/>
            <a:ext cx="2332980" cy="1770669"/>
          </a:xfrm>
          <a:prstGeom prst="rect">
            <a:avLst/>
          </a:prstGeom>
          <a:ln>
            <a:noFill/>
          </a:ln>
        </p:spPr>
      </p:pic>
      <p:sp>
        <p:nvSpPr>
          <p:cNvPr id="7" name="Arrow: Right 6">
            <a:extLst>
              <a:ext uri="{FF2B5EF4-FFF2-40B4-BE49-F238E27FC236}">
                <a16:creationId xmlns:a16="http://schemas.microsoft.com/office/drawing/2014/main" id="{442E705E-0B14-4A98-A4E2-7A551DDB6368}"/>
              </a:ext>
            </a:extLst>
          </p:cNvPr>
          <p:cNvSpPr/>
          <p:nvPr/>
        </p:nvSpPr>
        <p:spPr>
          <a:xfrm>
            <a:off x="5363811" y="5207474"/>
            <a:ext cx="1001490"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5">
            <a:extLst>
              <a:ext uri="{FF2B5EF4-FFF2-40B4-BE49-F238E27FC236}">
                <a16:creationId xmlns:a16="http://schemas.microsoft.com/office/drawing/2014/main" id="{A4009025-9DEF-498F-A222-FCA680C51070}"/>
              </a:ext>
            </a:extLst>
          </p:cNvPr>
          <p:cNvPicPr/>
          <p:nvPr/>
        </p:nvPicPr>
        <p:blipFill>
          <a:blip r:embed="rId7">
            <a:clrChange>
              <a:clrFrom>
                <a:srgbClr val="FFFFFF"/>
              </a:clrFrom>
              <a:clrTo>
                <a:srgbClr val="FFFFFF">
                  <a:alpha val="0"/>
                </a:srgbClr>
              </a:clrTo>
            </a:clrChange>
          </a:blip>
          <a:stretch>
            <a:fillRect/>
          </a:stretch>
        </p:blipFill>
        <p:spPr>
          <a:xfrm rot="5400000">
            <a:off x="6001421" y="4455490"/>
            <a:ext cx="2332980" cy="1770669"/>
          </a:xfrm>
          <a:prstGeom prst="rect">
            <a:avLst/>
          </a:prstGeom>
          <a:ln>
            <a:noFill/>
          </a:ln>
        </p:spPr>
      </p:pic>
      <p:sp>
        <p:nvSpPr>
          <p:cNvPr id="16" name="TextBox 15">
            <a:extLst>
              <a:ext uri="{FF2B5EF4-FFF2-40B4-BE49-F238E27FC236}">
                <a16:creationId xmlns:a16="http://schemas.microsoft.com/office/drawing/2014/main" id="{5CA83974-EC5D-4FD5-BD96-BCB5B941912C}"/>
              </a:ext>
            </a:extLst>
          </p:cNvPr>
          <p:cNvSpPr txBox="1"/>
          <p:nvPr/>
        </p:nvSpPr>
        <p:spPr>
          <a:xfrm>
            <a:off x="247119" y="5109990"/>
            <a:ext cx="2427268" cy="461665"/>
          </a:xfrm>
          <a:prstGeom prst="rect">
            <a:avLst/>
          </a:prstGeom>
          <a:noFill/>
        </p:spPr>
        <p:txBody>
          <a:bodyPr wrap="none" rtlCol="0">
            <a:spAutoFit/>
          </a:bodyPr>
          <a:lstStyle/>
          <a:p>
            <a:r>
              <a:rPr lang="en-US" sz="2400" dirty="0"/>
              <a:t>Right skewness:</a:t>
            </a:r>
          </a:p>
        </p:txBody>
      </p:sp>
    </p:spTree>
    <p:extLst>
      <p:ext uri="{BB962C8B-B14F-4D97-AF65-F5344CB8AC3E}">
        <p14:creationId xmlns:p14="http://schemas.microsoft.com/office/powerpoint/2010/main" val="63563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0316"/>
            <a:ext cx="9144000" cy="74531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h2_lines_white.pdf"/>
          <p:cNvPicPr>
            <a:picLocks noChangeAspect="1"/>
          </p:cNvPicPr>
          <p:nvPr/>
        </p:nvPicPr>
        <p:blipFill rotWithShape="1">
          <a:blip r:embed="rId3">
            <a:extLst>
              <a:ext uri="{28A0092B-C50C-407E-A947-70E740481C1C}">
                <a14:useLocalDpi xmlns:a14="http://schemas.microsoft.com/office/drawing/2010/main" val="0"/>
              </a:ext>
            </a:extLst>
          </a:blip>
          <a:srcRect l="9437" t="4635" r="32344" b="70473"/>
          <a:stretch/>
        </p:blipFill>
        <p:spPr>
          <a:xfrm>
            <a:off x="0" y="135881"/>
            <a:ext cx="9144000" cy="729752"/>
          </a:xfrm>
          <a:prstGeom prst="rect">
            <a:avLst/>
          </a:prstGeom>
        </p:spPr>
      </p:pic>
      <p:sp>
        <p:nvSpPr>
          <p:cNvPr id="4" name="Rectangle 3"/>
          <p:cNvSpPr/>
          <p:nvPr/>
        </p:nvSpPr>
        <p:spPr>
          <a:xfrm>
            <a:off x="0" y="0"/>
            <a:ext cx="9144000" cy="120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457200" y="120316"/>
            <a:ext cx="8229600" cy="9144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b="1" dirty="0">
                <a:cs typeface="Calibri" panose="020F0502020204030204" pitchFamily="34" charset="0"/>
              </a:rPr>
              <a:t>Measures of Center </a:t>
            </a:r>
          </a:p>
        </p:txBody>
      </p:sp>
      <p:sp>
        <p:nvSpPr>
          <p:cNvPr id="8" name="Slide Number Placeholder 4"/>
          <p:cNvSpPr>
            <a:spLocks noGrp="1"/>
          </p:cNvSpPr>
          <p:nvPr>
            <p:ph type="sldNum" sz="quarter" idx="4294967295"/>
          </p:nvPr>
        </p:nvSpPr>
        <p:spPr>
          <a:xfrm>
            <a:off x="0" y="6343650"/>
            <a:ext cx="476250" cy="365125"/>
          </a:xfrm>
          <a:prstGeom prst="rect">
            <a:avLst/>
          </a:prstGeom>
        </p:spPr>
        <p:txBody>
          <a:bodyPr/>
          <a:lstStyle/>
          <a:p>
            <a:pPr algn="l"/>
            <a:fld id="{FC483663-2460-5E4D-A36D-4ED7362332B4}" type="slidenum">
              <a:rPr lang="en-US" sz="1000" smtClean="0">
                <a:latin typeface="Arial"/>
                <a:cs typeface="Arial"/>
              </a:rPr>
              <a:pPr algn="l"/>
              <a:t>6</a:t>
            </a:fld>
            <a:endParaRPr lang="en-US" sz="1000" dirty="0">
              <a:latin typeface="Arial"/>
              <a:cs typeface="Arial"/>
            </a:endParaRPr>
          </a:p>
        </p:txBody>
      </p:sp>
      <p:sp>
        <p:nvSpPr>
          <p:cNvPr id="9" name="Text Placeholder 8">
            <a:extLst>
              <a:ext uri="{FF2B5EF4-FFF2-40B4-BE49-F238E27FC236}">
                <a16:creationId xmlns:a16="http://schemas.microsoft.com/office/drawing/2014/main" id="{17C2AD96-87FC-4AB7-AF53-F319CC177A19}"/>
              </a:ext>
            </a:extLst>
          </p:cNvPr>
          <p:cNvSpPr>
            <a:spLocks noGrp="1"/>
          </p:cNvSpPr>
          <p:nvPr>
            <p:ph type="body" idx="4294967295"/>
          </p:nvPr>
        </p:nvSpPr>
        <p:spPr>
          <a:xfrm>
            <a:off x="457200" y="3776362"/>
            <a:ext cx="8229600" cy="1901164"/>
          </a:xfrm>
        </p:spPr>
        <p:txBody>
          <a:bodyPr/>
          <a:lstStyle/>
          <a:p>
            <a:r>
              <a:rPr lang="en-US" dirty="0"/>
              <a:t>For distributions that are roughly symmetric, either Mean or Median is okay.</a:t>
            </a:r>
          </a:p>
          <a:p>
            <a:r>
              <a:rPr lang="en-US" dirty="0"/>
              <a:t>Median is robust against strong skewness or outliers.</a:t>
            </a:r>
          </a:p>
          <a:p>
            <a:endParaRPr lang="en-US" dirty="0"/>
          </a:p>
          <a:p>
            <a:r>
              <a:rPr lang="en-US" dirty="0"/>
              <a:t>Example: Distribution of income.</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F4426D1C-1060-41A6-81E3-B368EA2CB135}"/>
                  </a:ext>
                </a:extLst>
              </p:cNvPr>
              <p:cNvGraphicFramePr>
                <a:graphicFrameLocks noGrp="1"/>
              </p:cNvGraphicFramePr>
              <p:nvPr>
                <p:extLst>
                  <p:ext uri="{D42A27DB-BD31-4B8C-83A1-F6EECF244321}">
                    <p14:modId xmlns:p14="http://schemas.microsoft.com/office/powerpoint/2010/main" val="2611490714"/>
                  </p:ext>
                </p:extLst>
              </p:nvPr>
            </p:nvGraphicFramePr>
            <p:xfrm>
              <a:off x="457201" y="1397000"/>
              <a:ext cx="8229599" cy="2017078"/>
            </p:xfrm>
            <a:graphic>
              <a:graphicData uri="http://schemas.openxmlformats.org/drawingml/2006/table">
                <a:tbl>
                  <a:tblPr firstRow="1" bandRow="1">
                    <a:tableStyleId>{5C22544A-7EE6-4342-B048-85BDC9FD1C3A}</a:tableStyleId>
                  </a:tblPr>
                  <a:tblGrid>
                    <a:gridCol w="1234439">
                      <a:extLst>
                        <a:ext uri="{9D8B030D-6E8A-4147-A177-3AD203B41FA5}">
                          <a16:colId xmlns:a16="http://schemas.microsoft.com/office/drawing/2014/main" val="2168749936"/>
                        </a:ext>
                      </a:extLst>
                    </a:gridCol>
                    <a:gridCol w="3497580">
                      <a:extLst>
                        <a:ext uri="{9D8B030D-6E8A-4147-A177-3AD203B41FA5}">
                          <a16:colId xmlns:a16="http://schemas.microsoft.com/office/drawing/2014/main" val="301224852"/>
                        </a:ext>
                      </a:extLst>
                    </a:gridCol>
                    <a:gridCol w="3497580">
                      <a:extLst>
                        <a:ext uri="{9D8B030D-6E8A-4147-A177-3AD203B41FA5}">
                          <a16:colId xmlns:a16="http://schemas.microsoft.com/office/drawing/2014/main" val="2911676305"/>
                        </a:ext>
                      </a:extLst>
                    </a:gridCol>
                  </a:tblGrid>
                  <a:tr h="370840">
                    <a:tc>
                      <a:txBody>
                        <a:bodyPr/>
                        <a:lstStyle/>
                        <a:p>
                          <a:pPr algn="ctr"/>
                          <a:r>
                            <a:rPr lang="en-US" sz="2400" b="1" dirty="0">
                              <a:solidFill>
                                <a:sysClr val="windowText" lastClr="000000"/>
                              </a:solidFill>
                            </a:rPr>
                            <a:t>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AE2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dirty="0" smtClean="0">
                                    <a:solidFill>
                                      <a:sysClr val="windowText" lastClr="000000"/>
                                    </a:solidFill>
                                    <a:latin typeface="Cambria Math" panose="02040503050406030204" pitchFamily="18" charset="0"/>
                                  </a:rPr>
                                  <m:t>1, 3, 3, 5</m:t>
                                </m:r>
                              </m:oMath>
                            </m:oMathPara>
                          </a14:m>
                          <a:endParaRPr lang="en-US" sz="2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dirty="0" smtClean="0">
                                    <a:solidFill>
                                      <a:sysClr val="windowText" lastClr="000000"/>
                                    </a:solidFill>
                                    <a:latin typeface="Cambria Math" panose="02040503050406030204" pitchFamily="18" charset="0"/>
                                  </a:rPr>
                                  <m:t>1, 3, 3, 1000</m:t>
                                </m:r>
                              </m:oMath>
                            </m:oMathPara>
                          </a14:m>
                          <a:endParaRPr lang="en-US" sz="2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3719324"/>
                      </a:ext>
                    </a:extLst>
                  </a:tr>
                  <a:tr h="0">
                    <a:tc>
                      <a:txBody>
                        <a:bodyPr/>
                        <a:lstStyle/>
                        <a:p>
                          <a:pPr algn="ctr"/>
                          <a:r>
                            <a:rPr lang="en-US" sz="2400" b="1" dirty="0">
                              <a:solidFill>
                                <a:sysClr val="windowText" lastClr="000000"/>
                              </a:solidFill>
                            </a:rPr>
                            <a:t>Mean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AE2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3</m:t>
                                </m:r>
                                <m:r>
                                  <a:rPr lang="en-US" altLang="zh-CN" sz="240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1+3+3+5</m:t>
                                    </m:r>
                                  </m:num>
                                  <m:den>
                                    <m:r>
                                      <a:rPr lang="en-US" altLang="zh-CN" sz="2400" b="0" i="1" dirty="0" smtClean="0">
                                        <a:latin typeface="Cambria Math" panose="02040503050406030204" pitchFamily="18" charset="0"/>
                                      </a:rPr>
                                      <m:t>4</m:t>
                                    </m:r>
                                  </m:den>
                                </m:f>
                              </m:oMath>
                            </m:oMathPara>
                          </a14:m>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203</m:t>
                                </m:r>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1+3+3+1000</m:t>
                                    </m:r>
                                  </m:num>
                                  <m:den>
                                    <m:r>
                                      <a:rPr lang="en-US" sz="2400" b="0" i="1" dirty="0" smtClean="0">
                                        <a:latin typeface="Cambria Math" panose="02040503050406030204" pitchFamily="18" charset="0"/>
                                      </a:rPr>
                                      <m:t>4</m:t>
                                    </m:r>
                                  </m:den>
                                </m:f>
                              </m:oMath>
                            </m:oMathPara>
                          </a14:m>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753422"/>
                      </a:ext>
                    </a:extLst>
                  </a:tr>
                  <a:tr h="370840">
                    <a:tc>
                      <a:txBody>
                        <a:bodyPr/>
                        <a:lstStyle/>
                        <a:p>
                          <a:pPr algn="ctr"/>
                          <a:r>
                            <a:rPr lang="en-US" sz="2400" b="1" dirty="0">
                              <a:solidFill>
                                <a:sysClr val="windowText" lastClr="000000"/>
                              </a:solidFill>
                            </a:rPr>
                            <a:t>Median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AE24"/>
                        </a:solidFill>
                      </a:tcPr>
                    </a:tc>
                    <a:tc>
                      <a:txBody>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3 =</m:t>
                                </m:r>
                                <m:f>
                                  <m:fPr>
                                    <m:ctrlPr>
                                      <a:rPr lang="en-US" sz="2400" i="1" dirty="0" smtClean="0">
                                        <a:latin typeface="Cambria Math" panose="02040503050406030204" pitchFamily="18" charset="0"/>
                                      </a:rPr>
                                    </m:ctrlPr>
                                  </m:fPr>
                                  <m:num>
                                    <m:r>
                                      <a:rPr lang="en-US" sz="2400" i="1" dirty="0" smtClean="0">
                                        <a:latin typeface="Cambria Math" panose="02040503050406030204" pitchFamily="18" charset="0"/>
                                      </a:rPr>
                                      <m:t>3+3</m:t>
                                    </m:r>
                                  </m:num>
                                  <m:den>
                                    <m:r>
                                      <a:rPr lang="en-US" sz="2400" i="1" dirty="0" smtClean="0">
                                        <a:latin typeface="Cambria Math" panose="02040503050406030204" pitchFamily="18" charset="0"/>
                                      </a:rPr>
                                      <m:t>2</m:t>
                                    </m:r>
                                  </m:den>
                                </m:f>
                              </m:oMath>
                            </m:oMathPara>
                          </a14:m>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3 =</m:t>
                                </m:r>
                                <m:f>
                                  <m:fPr>
                                    <m:ctrlPr>
                                      <a:rPr lang="en-US" sz="2400" i="1" dirty="0" smtClean="0">
                                        <a:latin typeface="Cambria Math" panose="02040503050406030204" pitchFamily="18" charset="0"/>
                                      </a:rPr>
                                    </m:ctrlPr>
                                  </m:fPr>
                                  <m:num>
                                    <m:r>
                                      <a:rPr lang="en-US" sz="2400" i="1" dirty="0" smtClean="0">
                                        <a:latin typeface="Cambria Math" panose="02040503050406030204" pitchFamily="18" charset="0"/>
                                      </a:rPr>
                                      <m:t>3+3</m:t>
                                    </m:r>
                                  </m:num>
                                  <m:den>
                                    <m:r>
                                      <a:rPr lang="en-US" sz="2400" i="1" dirty="0" smtClean="0">
                                        <a:latin typeface="Cambria Math" panose="02040503050406030204" pitchFamily="18" charset="0"/>
                                      </a:rPr>
                                      <m:t>2</m:t>
                                    </m:r>
                                  </m:den>
                                </m:f>
                              </m:oMath>
                            </m:oMathPara>
                          </a14:m>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2517938"/>
                      </a:ext>
                    </a:extLst>
                  </a:tr>
                </a:tbl>
              </a:graphicData>
            </a:graphic>
          </p:graphicFrame>
        </mc:Choice>
        <mc:Fallback xmlns="">
          <p:graphicFrame>
            <p:nvGraphicFramePr>
              <p:cNvPr id="7" name="Table 6">
                <a:extLst>
                  <a:ext uri="{FF2B5EF4-FFF2-40B4-BE49-F238E27FC236}">
                    <a16:creationId xmlns:a16="http://schemas.microsoft.com/office/drawing/2014/main" id="{F4426D1C-1060-41A6-81E3-B368EA2CB135}"/>
                  </a:ext>
                </a:extLst>
              </p:cNvPr>
              <p:cNvGraphicFramePr>
                <a:graphicFrameLocks noGrp="1"/>
              </p:cNvGraphicFramePr>
              <p:nvPr>
                <p:extLst>
                  <p:ext uri="{D42A27DB-BD31-4B8C-83A1-F6EECF244321}">
                    <p14:modId xmlns:p14="http://schemas.microsoft.com/office/powerpoint/2010/main" val="2611490714"/>
                  </p:ext>
                </p:extLst>
              </p:nvPr>
            </p:nvGraphicFramePr>
            <p:xfrm>
              <a:off x="457201" y="1397000"/>
              <a:ext cx="8229599" cy="2017078"/>
            </p:xfrm>
            <a:graphic>
              <a:graphicData uri="http://schemas.openxmlformats.org/drawingml/2006/table">
                <a:tbl>
                  <a:tblPr firstRow="1" bandRow="1">
                    <a:tableStyleId>{5C22544A-7EE6-4342-B048-85BDC9FD1C3A}</a:tableStyleId>
                  </a:tblPr>
                  <a:tblGrid>
                    <a:gridCol w="1234439">
                      <a:extLst>
                        <a:ext uri="{9D8B030D-6E8A-4147-A177-3AD203B41FA5}">
                          <a16:colId xmlns:a16="http://schemas.microsoft.com/office/drawing/2014/main" val="2168749936"/>
                        </a:ext>
                      </a:extLst>
                    </a:gridCol>
                    <a:gridCol w="3497580">
                      <a:extLst>
                        <a:ext uri="{9D8B030D-6E8A-4147-A177-3AD203B41FA5}">
                          <a16:colId xmlns:a16="http://schemas.microsoft.com/office/drawing/2014/main" val="301224852"/>
                        </a:ext>
                      </a:extLst>
                    </a:gridCol>
                    <a:gridCol w="3497580">
                      <a:extLst>
                        <a:ext uri="{9D8B030D-6E8A-4147-A177-3AD203B41FA5}">
                          <a16:colId xmlns:a16="http://schemas.microsoft.com/office/drawing/2014/main" val="2911676305"/>
                        </a:ext>
                      </a:extLst>
                    </a:gridCol>
                  </a:tblGrid>
                  <a:tr h="457200">
                    <a:tc>
                      <a:txBody>
                        <a:bodyPr/>
                        <a:lstStyle/>
                        <a:p>
                          <a:pPr algn="ctr"/>
                          <a:r>
                            <a:rPr lang="en-US" sz="2400" b="1" dirty="0">
                              <a:solidFill>
                                <a:sysClr val="windowText" lastClr="000000"/>
                              </a:solidFill>
                            </a:rPr>
                            <a:t>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AE24"/>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540" t="-9333" r="-100523" b="-34533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35540" t="-9333" r="-523" b="-345333"/>
                          </a:stretch>
                        </a:blipFill>
                      </a:tcPr>
                    </a:tc>
                    <a:extLst>
                      <a:ext uri="{0D108BD9-81ED-4DB2-BD59-A6C34878D82A}">
                        <a16:rowId xmlns:a16="http://schemas.microsoft.com/office/drawing/2014/main" val="1713719324"/>
                      </a:ext>
                    </a:extLst>
                  </a:tr>
                  <a:tr h="783654">
                    <a:tc>
                      <a:txBody>
                        <a:bodyPr/>
                        <a:lstStyle/>
                        <a:p>
                          <a:pPr algn="ctr"/>
                          <a:r>
                            <a:rPr lang="en-US" sz="2400" b="1" dirty="0">
                              <a:solidFill>
                                <a:sysClr val="windowText" lastClr="000000"/>
                              </a:solidFill>
                            </a:rPr>
                            <a:t>Mean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AE24"/>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540" t="-63566" r="-100523" b="-10077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35540" t="-63566" r="-523" b="-100775"/>
                          </a:stretch>
                        </a:blipFill>
                      </a:tcPr>
                    </a:tc>
                    <a:extLst>
                      <a:ext uri="{0D108BD9-81ED-4DB2-BD59-A6C34878D82A}">
                        <a16:rowId xmlns:a16="http://schemas.microsoft.com/office/drawing/2014/main" val="402753422"/>
                      </a:ext>
                    </a:extLst>
                  </a:tr>
                  <a:tr h="776224">
                    <a:tc>
                      <a:txBody>
                        <a:bodyPr/>
                        <a:lstStyle/>
                        <a:p>
                          <a:pPr algn="ctr"/>
                          <a:r>
                            <a:rPr lang="en-US" sz="2400" b="1" dirty="0">
                              <a:solidFill>
                                <a:sysClr val="windowText" lastClr="000000"/>
                              </a:solidFill>
                            </a:rPr>
                            <a:t>Median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AE24"/>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540" t="-164844" r="-100523" b="-156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35540" t="-164844" r="-523" b="-1563"/>
                          </a:stretch>
                        </a:blipFill>
                      </a:tcPr>
                    </a:tc>
                    <a:extLst>
                      <a:ext uri="{0D108BD9-81ED-4DB2-BD59-A6C34878D82A}">
                        <a16:rowId xmlns:a16="http://schemas.microsoft.com/office/drawing/2014/main" val="1522517938"/>
                      </a:ext>
                    </a:extLst>
                  </a:tr>
                </a:tbl>
              </a:graphicData>
            </a:graphic>
          </p:graphicFrame>
        </mc:Fallback>
      </mc:AlternateContent>
    </p:spTree>
    <p:extLst>
      <p:ext uri="{BB962C8B-B14F-4D97-AF65-F5344CB8AC3E}">
        <p14:creationId xmlns:p14="http://schemas.microsoft.com/office/powerpoint/2010/main" val="227189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0316"/>
            <a:ext cx="9144000" cy="74531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h2_lines_white.pdf"/>
          <p:cNvPicPr>
            <a:picLocks noChangeAspect="1"/>
          </p:cNvPicPr>
          <p:nvPr/>
        </p:nvPicPr>
        <p:blipFill rotWithShape="1">
          <a:blip r:embed="rId3">
            <a:extLst>
              <a:ext uri="{28A0092B-C50C-407E-A947-70E740481C1C}">
                <a14:useLocalDpi xmlns:a14="http://schemas.microsoft.com/office/drawing/2010/main" val="0"/>
              </a:ext>
            </a:extLst>
          </a:blip>
          <a:srcRect l="9437" t="4635" r="32344" b="70473"/>
          <a:stretch/>
        </p:blipFill>
        <p:spPr>
          <a:xfrm>
            <a:off x="0" y="135881"/>
            <a:ext cx="9144000" cy="729752"/>
          </a:xfrm>
          <a:prstGeom prst="rect">
            <a:avLst/>
          </a:prstGeom>
        </p:spPr>
      </p:pic>
      <p:sp>
        <p:nvSpPr>
          <p:cNvPr id="4" name="Rectangle 3"/>
          <p:cNvSpPr/>
          <p:nvPr/>
        </p:nvSpPr>
        <p:spPr>
          <a:xfrm>
            <a:off x="0" y="0"/>
            <a:ext cx="9144000" cy="120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457200" y="120316"/>
            <a:ext cx="8229600" cy="9144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b="1" dirty="0">
                <a:cs typeface="Calibri" panose="020F0502020204030204" pitchFamily="34" charset="0"/>
              </a:rPr>
              <a:t>Measures of Center </a:t>
            </a:r>
          </a:p>
        </p:txBody>
      </p:sp>
      <p:sp>
        <p:nvSpPr>
          <p:cNvPr id="8" name="Slide Number Placeholder 4"/>
          <p:cNvSpPr>
            <a:spLocks noGrp="1"/>
          </p:cNvSpPr>
          <p:nvPr>
            <p:ph type="sldNum" sz="quarter" idx="4294967295"/>
          </p:nvPr>
        </p:nvSpPr>
        <p:spPr>
          <a:xfrm>
            <a:off x="0" y="6343650"/>
            <a:ext cx="476250" cy="365125"/>
          </a:xfrm>
          <a:prstGeom prst="rect">
            <a:avLst/>
          </a:prstGeom>
        </p:spPr>
        <p:txBody>
          <a:bodyPr/>
          <a:lstStyle/>
          <a:p>
            <a:pPr algn="l"/>
            <a:fld id="{FC483663-2460-5E4D-A36D-4ED7362332B4}" type="slidenum">
              <a:rPr lang="en-US" sz="1000" smtClean="0">
                <a:latin typeface="Arial"/>
                <a:cs typeface="Arial"/>
              </a:rPr>
              <a:pPr algn="l"/>
              <a:t>7</a:t>
            </a:fld>
            <a:endParaRPr lang="en-US" sz="1000" dirty="0">
              <a:latin typeface="Arial"/>
              <a:cs typeface="Arial"/>
            </a:endParaRPr>
          </a:p>
        </p:txBody>
      </p:sp>
      <p:pic>
        <p:nvPicPr>
          <p:cNvPr id="2050" name="Picture 2" descr="hh-inc-dist">
            <a:extLst>
              <a:ext uri="{FF2B5EF4-FFF2-40B4-BE49-F238E27FC236}">
                <a16:creationId xmlns:a16="http://schemas.microsoft.com/office/drawing/2014/main" id="{A168ED5B-D1D6-45FC-930F-38CA9219DD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400" y="1155032"/>
            <a:ext cx="7061200"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076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0316"/>
            <a:ext cx="9144000" cy="74531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h2_lines_white.pdf"/>
          <p:cNvPicPr>
            <a:picLocks noChangeAspect="1"/>
          </p:cNvPicPr>
          <p:nvPr/>
        </p:nvPicPr>
        <p:blipFill rotWithShape="1">
          <a:blip r:embed="rId3">
            <a:extLst>
              <a:ext uri="{28A0092B-C50C-407E-A947-70E740481C1C}">
                <a14:useLocalDpi xmlns:a14="http://schemas.microsoft.com/office/drawing/2010/main" val="0"/>
              </a:ext>
            </a:extLst>
          </a:blip>
          <a:srcRect l="9437" t="4635" r="32344" b="70473"/>
          <a:stretch/>
        </p:blipFill>
        <p:spPr>
          <a:xfrm>
            <a:off x="0" y="135881"/>
            <a:ext cx="9144000" cy="729752"/>
          </a:xfrm>
          <a:prstGeom prst="rect">
            <a:avLst/>
          </a:prstGeom>
        </p:spPr>
      </p:pic>
      <p:sp>
        <p:nvSpPr>
          <p:cNvPr id="4" name="Rectangle 3"/>
          <p:cNvSpPr/>
          <p:nvPr/>
        </p:nvSpPr>
        <p:spPr>
          <a:xfrm>
            <a:off x="0" y="0"/>
            <a:ext cx="9144000" cy="120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457200" y="120316"/>
            <a:ext cx="8229600" cy="9144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b="1" dirty="0">
                <a:cs typeface="Calibri" panose="020F0502020204030204" pitchFamily="34" charset="0"/>
              </a:rPr>
              <a:t>Compare Two Numbers</a:t>
            </a:r>
          </a:p>
        </p:txBody>
      </p:sp>
      <p:sp>
        <p:nvSpPr>
          <p:cNvPr id="8" name="Slide Number Placeholder 4"/>
          <p:cNvSpPr>
            <a:spLocks noGrp="1"/>
          </p:cNvSpPr>
          <p:nvPr>
            <p:ph type="sldNum" sz="quarter" idx="4294967295"/>
          </p:nvPr>
        </p:nvSpPr>
        <p:spPr>
          <a:xfrm>
            <a:off x="0" y="6343650"/>
            <a:ext cx="476250" cy="365125"/>
          </a:xfrm>
          <a:prstGeom prst="rect">
            <a:avLst/>
          </a:prstGeom>
        </p:spPr>
        <p:txBody>
          <a:bodyPr/>
          <a:lstStyle/>
          <a:p>
            <a:pPr algn="l"/>
            <a:fld id="{FC483663-2460-5E4D-A36D-4ED7362332B4}" type="slidenum">
              <a:rPr lang="en-US" sz="1000" smtClean="0">
                <a:latin typeface="Arial"/>
                <a:cs typeface="Arial"/>
              </a:rPr>
              <a:pPr algn="l"/>
              <a:t>8</a:t>
            </a:fld>
            <a:endParaRPr lang="en-US" sz="1000" dirty="0">
              <a:latin typeface="Arial"/>
              <a:cs typeface="Arial"/>
            </a:endParaRPr>
          </a:p>
        </p:txBody>
      </p:sp>
      <p:sp>
        <p:nvSpPr>
          <p:cNvPr id="9" name="Text Placeholder 8">
            <a:extLst>
              <a:ext uri="{FF2B5EF4-FFF2-40B4-BE49-F238E27FC236}">
                <a16:creationId xmlns:a16="http://schemas.microsoft.com/office/drawing/2014/main" id="{17C2AD96-87FC-4AB7-AF53-F319CC177A19}"/>
              </a:ext>
            </a:extLst>
          </p:cNvPr>
          <p:cNvSpPr>
            <a:spLocks noGrp="1"/>
          </p:cNvSpPr>
          <p:nvPr>
            <p:ph type="body" idx="4294967295"/>
          </p:nvPr>
        </p:nvSpPr>
        <p:spPr>
          <a:xfrm>
            <a:off x="457200" y="1700839"/>
            <a:ext cx="8229600" cy="1317577"/>
          </a:xfrm>
        </p:spPr>
        <p:txBody>
          <a:bodyPr/>
          <a:lstStyle/>
          <a:p>
            <a:pPr marL="0" indent="0">
              <a:buNone/>
            </a:pPr>
            <a:r>
              <a:rPr lang="en-US" dirty="0"/>
              <a:t>Case 1: Time to finish lab</a:t>
            </a:r>
          </a:p>
          <a:p>
            <a:pPr marL="0" indent="0" algn="ctr">
              <a:buNone/>
            </a:pPr>
            <a:r>
              <a:rPr lang="en-US" dirty="0"/>
              <a:t>1.0 hour vs. 1.5 hours, </a:t>
            </a:r>
            <a:br>
              <a:rPr lang="en-US" dirty="0"/>
            </a:br>
            <a:r>
              <a:rPr lang="en-US" dirty="0"/>
              <a:t>3600 seconds vs. 5400 seconds</a:t>
            </a:r>
          </a:p>
        </p:txBody>
      </p:sp>
      <p:pic>
        <p:nvPicPr>
          <p:cNvPr id="3074" name="Picture 2" descr="File:Pikachu1.png">
            <a:extLst>
              <a:ext uri="{FF2B5EF4-FFF2-40B4-BE49-F238E27FC236}">
                <a16:creationId xmlns:a16="http://schemas.microsoft.com/office/drawing/2014/main" id="{27BEF4E0-8F17-4337-B67C-9288DCCB49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049" t="6901" r="8268" b="7325"/>
          <a:stretch/>
        </p:blipFill>
        <p:spPr bwMode="auto">
          <a:xfrm>
            <a:off x="476250" y="5408968"/>
            <a:ext cx="929829" cy="96460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ile:Pikachu1.png">
            <a:extLst>
              <a:ext uri="{FF2B5EF4-FFF2-40B4-BE49-F238E27FC236}">
                <a16:creationId xmlns:a16="http://schemas.microsoft.com/office/drawing/2014/main" id="{10F2A9A1-E9D8-4BEA-BD68-5EBCDD23BB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049" t="6901" r="8268" b="7325"/>
          <a:stretch/>
        </p:blipFill>
        <p:spPr bwMode="auto">
          <a:xfrm>
            <a:off x="1425129" y="5288392"/>
            <a:ext cx="1046058" cy="10851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ile:Snorlax1.png">
            <a:extLst>
              <a:ext uri="{FF2B5EF4-FFF2-40B4-BE49-F238E27FC236}">
                <a16:creationId xmlns:a16="http://schemas.microsoft.com/office/drawing/2014/main" id="{3C3D0BA9-C418-4135-B51C-64A4F2D414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67" t="3333" r="3333" b="5208"/>
          <a:stretch/>
        </p:blipFill>
        <p:spPr bwMode="auto">
          <a:xfrm>
            <a:off x="6863168" y="4617926"/>
            <a:ext cx="1823632" cy="175564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File:Snorlax1.png">
            <a:extLst>
              <a:ext uri="{FF2B5EF4-FFF2-40B4-BE49-F238E27FC236}">
                <a16:creationId xmlns:a16="http://schemas.microsoft.com/office/drawing/2014/main" id="{32A07A2C-FE28-462C-8DFA-16D6771C88B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67" t="3333" r="3333" b="5208"/>
          <a:stretch/>
        </p:blipFill>
        <p:spPr bwMode="auto">
          <a:xfrm>
            <a:off x="5267489" y="4837382"/>
            <a:ext cx="1595679" cy="153619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5DE15E24-3C17-471B-BBF2-56A0A3EB0A4C}"/>
              </a:ext>
            </a:extLst>
          </p:cNvPr>
          <p:cNvSpPr/>
          <p:nvPr/>
        </p:nvSpPr>
        <p:spPr>
          <a:xfrm>
            <a:off x="4996711" y="6373575"/>
            <a:ext cx="4147289" cy="369332"/>
          </a:xfrm>
          <a:prstGeom prst="rect">
            <a:avLst/>
          </a:prstGeom>
        </p:spPr>
        <p:txBody>
          <a:bodyPr wrap="none">
            <a:spAutoFit/>
          </a:bodyPr>
          <a:lstStyle/>
          <a:p>
            <a:r>
              <a:rPr lang="en-US" dirty="0">
                <a:hlinkClick r:id="rId6"/>
              </a:rPr>
              <a:t>https://pkmngotrading.com/wiki/Height</a:t>
            </a:r>
            <a:endParaRPr lang="en-US" dirty="0"/>
          </a:p>
        </p:txBody>
      </p:sp>
      <p:sp>
        <p:nvSpPr>
          <p:cNvPr id="13" name="Text Placeholder 8">
            <a:extLst>
              <a:ext uri="{FF2B5EF4-FFF2-40B4-BE49-F238E27FC236}">
                <a16:creationId xmlns:a16="http://schemas.microsoft.com/office/drawing/2014/main" id="{93C6424F-8B97-4FE3-8175-3FF7316CBB8B}"/>
              </a:ext>
            </a:extLst>
          </p:cNvPr>
          <p:cNvSpPr txBox="1">
            <a:spLocks/>
          </p:cNvSpPr>
          <p:nvPr/>
        </p:nvSpPr>
        <p:spPr>
          <a:xfrm>
            <a:off x="457200" y="3116361"/>
            <a:ext cx="8229600" cy="1403620"/>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prstClr val="black"/>
                </a:solidFill>
              </a:rPr>
              <a:t>Case 2: Height of </a:t>
            </a:r>
            <a:r>
              <a:rPr lang="en-US" dirty="0" err="1">
                <a:solidFill>
                  <a:prstClr val="black"/>
                </a:solidFill>
              </a:rPr>
              <a:t>Pokemons</a:t>
            </a:r>
            <a:endParaRPr lang="en-US" sz="2400" dirty="0">
              <a:solidFill>
                <a:prstClr val="black"/>
              </a:solidFill>
            </a:endParaRPr>
          </a:p>
          <a:p>
            <a:pPr marL="0" indent="0" algn="ctr">
              <a:buFont typeface="Arial" panose="020B0604020202020204" pitchFamily="34" charset="0"/>
              <a:buNone/>
            </a:pPr>
            <a:r>
              <a:rPr lang="en-US" dirty="0">
                <a:solidFill>
                  <a:prstClr val="black"/>
                </a:solidFill>
              </a:rPr>
              <a:t>Pikachu: 0.4m vs. 0.45m </a:t>
            </a:r>
          </a:p>
          <a:p>
            <a:pPr marL="0" indent="0" algn="ctr">
              <a:buFont typeface="Arial" panose="020B0604020202020204" pitchFamily="34" charset="0"/>
              <a:buNone/>
            </a:pPr>
            <a:r>
              <a:rPr lang="en-US" dirty="0" err="1"/>
              <a:t>Snorlax</a:t>
            </a:r>
            <a:r>
              <a:rPr lang="en-US" dirty="0"/>
              <a:t>: 2.1m vs. 2.4m</a:t>
            </a:r>
          </a:p>
        </p:txBody>
      </p:sp>
    </p:spTree>
    <p:extLst>
      <p:ext uri="{BB962C8B-B14F-4D97-AF65-F5344CB8AC3E}">
        <p14:creationId xmlns:p14="http://schemas.microsoft.com/office/powerpoint/2010/main" val="303322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3078"/>
                                        </p:tgtEl>
                                        <p:attrNameLst>
                                          <p:attrName>style.visibility</p:attrName>
                                        </p:attrNameLst>
                                      </p:cBhvr>
                                      <p:to>
                                        <p:strVal val="visible"/>
                                      </p:to>
                                    </p:set>
                                    <p:animEffect transition="in" filter="fade">
                                      <p:cBhvr>
                                        <p:cTn id="13" dur="500"/>
                                        <p:tgtEl>
                                          <p:spTgt spid="3078"/>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0316"/>
            <a:ext cx="9144000" cy="74531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h2_lines_white.pdf"/>
          <p:cNvPicPr>
            <a:picLocks noChangeAspect="1"/>
          </p:cNvPicPr>
          <p:nvPr/>
        </p:nvPicPr>
        <p:blipFill rotWithShape="1">
          <a:blip r:embed="rId3">
            <a:extLst>
              <a:ext uri="{28A0092B-C50C-407E-A947-70E740481C1C}">
                <a14:useLocalDpi xmlns:a14="http://schemas.microsoft.com/office/drawing/2010/main" val="0"/>
              </a:ext>
            </a:extLst>
          </a:blip>
          <a:srcRect l="9437" t="4635" r="32344" b="70473"/>
          <a:stretch/>
        </p:blipFill>
        <p:spPr>
          <a:xfrm>
            <a:off x="0" y="135881"/>
            <a:ext cx="9144000" cy="729752"/>
          </a:xfrm>
          <a:prstGeom prst="rect">
            <a:avLst/>
          </a:prstGeom>
        </p:spPr>
      </p:pic>
      <p:sp>
        <p:nvSpPr>
          <p:cNvPr id="4" name="Rectangle 3"/>
          <p:cNvSpPr/>
          <p:nvPr/>
        </p:nvSpPr>
        <p:spPr>
          <a:xfrm>
            <a:off x="0" y="0"/>
            <a:ext cx="9144000" cy="120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457200" y="120316"/>
            <a:ext cx="8229600" cy="9144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b="1" dirty="0">
                <a:cs typeface="Calibri" panose="020F0502020204030204" pitchFamily="34" charset="0"/>
              </a:rPr>
              <a:t>Compare Two Numbers</a:t>
            </a:r>
          </a:p>
        </p:txBody>
      </p:sp>
      <p:sp>
        <p:nvSpPr>
          <p:cNvPr id="8" name="Slide Number Placeholder 4"/>
          <p:cNvSpPr>
            <a:spLocks noGrp="1"/>
          </p:cNvSpPr>
          <p:nvPr>
            <p:ph type="sldNum" sz="quarter" idx="4294967295"/>
          </p:nvPr>
        </p:nvSpPr>
        <p:spPr>
          <a:xfrm>
            <a:off x="0" y="6343650"/>
            <a:ext cx="476250" cy="365125"/>
          </a:xfrm>
          <a:prstGeom prst="rect">
            <a:avLst/>
          </a:prstGeom>
        </p:spPr>
        <p:txBody>
          <a:bodyPr/>
          <a:lstStyle/>
          <a:p>
            <a:pPr algn="l"/>
            <a:fld id="{FC483663-2460-5E4D-A36D-4ED7362332B4}" type="slidenum">
              <a:rPr lang="en-US" sz="1000" smtClean="0">
                <a:latin typeface="Arial"/>
                <a:cs typeface="Arial"/>
              </a:rPr>
              <a:pPr algn="l"/>
              <a:t>9</a:t>
            </a:fld>
            <a:endParaRPr lang="en-US" sz="1000" dirty="0">
              <a:latin typeface="Arial"/>
              <a:cs typeface="Arial"/>
            </a:endParaRPr>
          </a:p>
        </p:txBody>
      </p:sp>
      <mc:AlternateContent xmlns:mc="http://schemas.openxmlformats.org/markup-compatibility/2006" xmlns:a14="http://schemas.microsoft.com/office/drawing/2010/main">
        <mc:Choice Requires="a14">
          <p:sp>
            <p:nvSpPr>
              <p:cNvPr id="9" name="Text Placeholder 8">
                <a:extLst>
                  <a:ext uri="{FF2B5EF4-FFF2-40B4-BE49-F238E27FC236}">
                    <a16:creationId xmlns:a16="http://schemas.microsoft.com/office/drawing/2014/main" id="{17C2AD96-87FC-4AB7-AF53-F319CC177A19}"/>
                  </a:ext>
                </a:extLst>
              </p:cNvPr>
              <p:cNvSpPr>
                <a:spLocks noGrp="1"/>
              </p:cNvSpPr>
              <p:nvPr>
                <p:ph type="body" idx="4294967295"/>
              </p:nvPr>
            </p:nvSpPr>
            <p:spPr>
              <a:xfrm>
                <a:off x="457200" y="1700839"/>
                <a:ext cx="8229600" cy="3976687"/>
              </a:xfrm>
            </p:spPr>
            <p:txBody>
              <a:bodyPr/>
              <a:lstStyle/>
              <a:p>
                <a:pPr marL="0" indent="0">
                  <a:spcAft>
                    <a:spcPts val="600"/>
                  </a:spcAft>
                  <a:buNone/>
                </a:pPr>
                <a:r>
                  <a:rPr lang="en-US" dirty="0">
                    <a:solidFill>
                      <a:prstClr val="black"/>
                    </a:solidFill>
                  </a:rPr>
                  <a:t>Case 2: Height of </a:t>
                </a:r>
                <a:r>
                  <a:rPr lang="en-US" dirty="0" err="1">
                    <a:solidFill>
                      <a:prstClr val="black"/>
                    </a:solidFill>
                  </a:rPr>
                  <a:t>Pokemons</a:t>
                </a:r>
                <a:endParaRPr lang="en-US" sz="2400" dirty="0">
                  <a:solidFill>
                    <a:prstClr val="black"/>
                  </a:solidFill>
                </a:endParaRPr>
              </a:p>
              <a:p>
                <a:pPr marL="0" indent="0" algn="ctr">
                  <a:spcAft>
                    <a:spcPts val="600"/>
                  </a:spcAft>
                  <a:buNone/>
                </a:pPr>
                <a:r>
                  <a:rPr lang="en-US" dirty="0">
                    <a:solidFill>
                      <a:prstClr val="black"/>
                    </a:solidFill>
                  </a:rPr>
                  <a:t>Pikachu: 0.40m vs. 0.45m </a:t>
                </a:r>
                <a14:m>
                  <m:oMath xmlns:m="http://schemas.openxmlformats.org/officeDocument/2006/math">
                    <m:r>
                      <a:rPr lang="en-US" b="0" i="1" dirty="0" smtClean="0">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𝑥</m:t>
                        </m:r>
                      </m:e>
                    </m:acc>
                    <m:r>
                      <a:rPr lang="en-US" b="0" i="1" dirty="0" smtClean="0">
                        <a:latin typeface="Cambria Math" panose="02040503050406030204" pitchFamily="18" charset="0"/>
                      </a:rPr>
                      <m:t>=0.4, </m:t>
                    </m:r>
                    <m:r>
                      <a:rPr lang="en-US" b="0" i="1" dirty="0" smtClean="0">
                        <a:latin typeface="Cambria Math" panose="02040503050406030204" pitchFamily="18" charset="0"/>
                      </a:rPr>
                      <m:t>𝑠</m:t>
                    </m:r>
                    <m:r>
                      <a:rPr lang="en-US" b="0" i="1" dirty="0" smtClean="0">
                        <a:latin typeface="Cambria Math" panose="02040503050406030204" pitchFamily="18" charset="0"/>
                      </a:rPr>
                      <m:t>=0.05)</m:t>
                    </m:r>
                  </m:oMath>
                </a14:m>
                <a:endParaRPr lang="en-US" dirty="0"/>
              </a:p>
              <a:p>
                <a:pPr marL="0" indent="0" algn="ctr">
                  <a:spcAft>
                    <a:spcPts val="600"/>
                  </a:spcAft>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0.40−0.45</m:t>
                              </m:r>
                            </m:e>
                          </m:d>
                        </m:num>
                        <m:den>
                          <m:r>
                            <a:rPr lang="en-US" b="0" i="1" smtClean="0">
                              <a:latin typeface="Cambria Math" panose="02040503050406030204" pitchFamily="18" charset="0"/>
                            </a:rPr>
                            <m:t>0.05</m:t>
                          </m:r>
                        </m:den>
                      </m:f>
                      <m:r>
                        <a:rPr lang="en-US" b="0" i="1" smtClean="0">
                          <a:latin typeface="Cambria Math" panose="02040503050406030204" pitchFamily="18" charset="0"/>
                        </a:rPr>
                        <m:t>=1</m:t>
                      </m:r>
                    </m:oMath>
                  </m:oMathPara>
                </a14:m>
                <a:endParaRPr lang="en-US" dirty="0"/>
              </a:p>
              <a:p>
                <a:pPr marL="0" indent="0" algn="ctr">
                  <a:spcAft>
                    <a:spcPts val="600"/>
                  </a:spcAft>
                  <a:buNone/>
                </a:pPr>
                <a:r>
                  <a:rPr lang="en-US" dirty="0" err="1"/>
                  <a:t>Snorlax</a:t>
                </a:r>
                <a:r>
                  <a:rPr lang="en-US" dirty="0"/>
                  <a:t>: 2.1m vs. 2.4m </a:t>
                </a:r>
                <a14:m>
                  <m:oMath xmlns:m="http://schemas.openxmlformats.org/officeDocument/2006/math">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=2.1, </m:t>
                        </m:r>
                        <m:r>
                          <a:rPr lang="en-US" b="0" i="1" smtClean="0">
                            <a:latin typeface="Cambria Math" panose="02040503050406030204" pitchFamily="18" charset="0"/>
                          </a:rPr>
                          <m:t>𝑠</m:t>
                        </m:r>
                        <m:r>
                          <a:rPr lang="en-US" b="0" i="1" smtClean="0">
                            <a:latin typeface="Cambria Math" panose="02040503050406030204" pitchFamily="18" charset="0"/>
                          </a:rPr>
                          <m:t>=0.3</m:t>
                        </m:r>
                      </m:e>
                    </m:d>
                  </m:oMath>
                </a14:m>
                <a:endParaRPr lang="en-US" b="0" dirty="0"/>
              </a:p>
              <a:p>
                <a:pPr marL="0" indent="0" algn="ctr">
                  <a:spcAft>
                    <a:spcPts val="600"/>
                  </a:spcAft>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2.1−2.4</m:t>
                              </m:r>
                            </m:e>
                          </m:d>
                        </m:num>
                        <m:den>
                          <m:r>
                            <a:rPr lang="en-US" b="0" i="1" smtClean="0">
                              <a:latin typeface="Cambria Math" panose="02040503050406030204" pitchFamily="18" charset="0"/>
                            </a:rPr>
                            <m:t>0.3</m:t>
                          </m:r>
                        </m:den>
                      </m:f>
                      <m:r>
                        <a:rPr lang="en-US" b="0" i="1" smtClean="0">
                          <a:latin typeface="Cambria Math" panose="02040503050406030204" pitchFamily="18" charset="0"/>
                        </a:rPr>
                        <m:t>=1</m:t>
                      </m:r>
                    </m:oMath>
                  </m:oMathPara>
                </a14:m>
                <a:endParaRPr lang="en-US" dirty="0"/>
              </a:p>
            </p:txBody>
          </p:sp>
        </mc:Choice>
        <mc:Fallback xmlns="">
          <p:sp>
            <p:nvSpPr>
              <p:cNvPr id="9" name="Text Placeholder 8">
                <a:extLst>
                  <a:ext uri="{FF2B5EF4-FFF2-40B4-BE49-F238E27FC236}">
                    <a16:creationId xmlns:a16="http://schemas.microsoft.com/office/drawing/2014/main" id="{17C2AD96-87FC-4AB7-AF53-F319CC177A19}"/>
                  </a:ext>
                </a:extLst>
              </p:cNvPr>
              <p:cNvSpPr>
                <a:spLocks noGrp="1" noRot="1" noChangeAspect="1" noMove="1" noResize="1" noEditPoints="1" noAdjustHandles="1" noChangeArrowheads="1" noChangeShapeType="1" noTextEdit="1"/>
              </p:cNvSpPr>
              <p:nvPr>
                <p:ph type="body" idx="4294967295"/>
              </p:nvPr>
            </p:nvSpPr>
            <p:spPr>
              <a:xfrm>
                <a:off x="457200" y="1700839"/>
                <a:ext cx="8229600" cy="3976687"/>
              </a:xfrm>
              <a:blipFill>
                <a:blip r:embed="rId4"/>
                <a:stretch>
                  <a:fillRect l="-2593" t="-3834"/>
                </a:stretch>
              </a:blipFill>
            </p:spPr>
            <p:txBody>
              <a:bodyPr/>
              <a:lstStyle/>
              <a:p>
                <a:r>
                  <a:rPr lang="en-US">
                    <a:noFill/>
                  </a:rPr>
                  <a:t> </a:t>
                </a:r>
              </a:p>
            </p:txBody>
          </p:sp>
        </mc:Fallback>
      </mc:AlternateContent>
      <p:pic>
        <p:nvPicPr>
          <p:cNvPr id="3074" name="Picture 2" descr="File:Pikachu1.png">
            <a:extLst>
              <a:ext uri="{FF2B5EF4-FFF2-40B4-BE49-F238E27FC236}">
                <a16:creationId xmlns:a16="http://schemas.microsoft.com/office/drawing/2014/main" id="{27BEF4E0-8F17-4337-B67C-9288DCCB490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049" t="6901" r="8268" b="7325"/>
          <a:stretch/>
        </p:blipFill>
        <p:spPr bwMode="auto">
          <a:xfrm>
            <a:off x="476250" y="5408968"/>
            <a:ext cx="929829" cy="96460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ile:Pikachu1.png">
            <a:extLst>
              <a:ext uri="{FF2B5EF4-FFF2-40B4-BE49-F238E27FC236}">
                <a16:creationId xmlns:a16="http://schemas.microsoft.com/office/drawing/2014/main" id="{10F2A9A1-E9D8-4BEA-BD68-5EBCDD23BBE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049" t="6901" r="8268" b="7325"/>
          <a:stretch/>
        </p:blipFill>
        <p:spPr bwMode="auto">
          <a:xfrm>
            <a:off x="1425129" y="5288392"/>
            <a:ext cx="1046058" cy="108518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5DE15E24-3C17-471B-BBF2-56A0A3EB0A4C}"/>
              </a:ext>
            </a:extLst>
          </p:cNvPr>
          <p:cNvSpPr/>
          <p:nvPr/>
        </p:nvSpPr>
        <p:spPr>
          <a:xfrm>
            <a:off x="4996711" y="6373575"/>
            <a:ext cx="4147289" cy="369332"/>
          </a:xfrm>
          <a:prstGeom prst="rect">
            <a:avLst/>
          </a:prstGeom>
        </p:spPr>
        <p:txBody>
          <a:bodyPr wrap="none">
            <a:spAutoFit/>
          </a:bodyPr>
          <a:lstStyle/>
          <a:p>
            <a:r>
              <a:rPr lang="en-US" dirty="0">
                <a:hlinkClick r:id="rId6"/>
              </a:rPr>
              <a:t>https://pkmngotrading.com/wiki/Height</a:t>
            </a:r>
            <a:endParaRPr lang="en-US" dirty="0"/>
          </a:p>
        </p:txBody>
      </p:sp>
      <p:pic>
        <p:nvPicPr>
          <p:cNvPr id="6" name="图片 5">
            <a:extLst>
              <a:ext uri="{FF2B5EF4-FFF2-40B4-BE49-F238E27FC236}">
                <a16:creationId xmlns:a16="http://schemas.microsoft.com/office/drawing/2014/main" id="{601FA35C-618A-4856-8C91-5696FBB73BB8}"/>
              </a:ext>
            </a:extLst>
          </p:cNvPr>
          <p:cNvPicPr>
            <a:picLocks noChangeAspect="1"/>
          </p:cNvPicPr>
          <p:nvPr/>
        </p:nvPicPr>
        <p:blipFill>
          <a:blip r:embed="rId7"/>
          <a:stretch>
            <a:fillRect/>
          </a:stretch>
        </p:blipFill>
        <p:spPr>
          <a:xfrm>
            <a:off x="5360279" y="4617774"/>
            <a:ext cx="3420152" cy="1755800"/>
          </a:xfrm>
          <a:prstGeom prst="rect">
            <a:avLst/>
          </a:prstGeom>
        </p:spPr>
      </p:pic>
    </p:spTree>
    <p:extLst>
      <p:ext uri="{BB962C8B-B14F-4D97-AF65-F5344CB8AC3E}">
        <p14:creationId xmlns:p14="http://schemas.microsoft.com/office/powerpoint/2010/main" val="2530851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TotalTime>
  <Words>461</Words>
  <Application>Microsoft Office PowerPoint</Application>
  <PresentationFormat>全屏显示(4:3)</PresentationFormat>
  <Paragraphs>115</Paragraphs>
  <Slides>13</Slides>
  <Notes>11</Notes>
  <HiddenSlides>1</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13</vt:i4>
      </vt:variant>
    </vt:vector>
  </HeadingPairs>
  <TitlesOfParts>
    <vt:vector size="22" baseType="lpstr">
      <vt:lpstr>DejaVu Sans</vt:lpstr>
      <vt:lpstr>StarSymbol</vt:lpstr>
      <vt:lpstr>Arial</vt:lpstr>
      <vt:lpstr>Calibri</vt:lpstr>
      <vt:lpstr>Cambria Math</vt:lpstr>
      <vt:lpstr>Times New Roman</vt:lpstr>
      <vt:lpstr>Verdana</vt:lpstr>
      <vt:lpstr>Office Theme</vt:lpstr>
      <vt:lpstr>Office Theme</vt:lpstr>
      <vt:lpstr>STAT 350 Lab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zhaoxin luo</cp:lastModifiedBy>
  <cp:revision>48</cp:revision>
  <dcterms:modified xsi:type="dcterms:W3CDTF">2018-01-24T18:46:06Z</dcterms:modified>
</cp:coreProperties>
</file>