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r="85207" b="61898"/>
          <a:stretch/>
        </p:blipFill>
        <p:spPr>
          <a:xfrm>
            <a:off x="0" y="1582200"/>
            <a:ext cx="772920" cy="195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l="9555" t="6479" b="22981"/>
          <a:stretch/>
        </p:blipFill>
        <p:spPr>
          <a:xfrm>
            <a:off x="873720" y="1582200"/>
            <a:ext cx="8269200" cy="195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371600" y="1530360"/>
            <a:ext cx="7085520" cy="211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 350 Lab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873720" y="3886200"/>
            <a:ext cx="6897600" cy="16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TA:      </a:t>
            </a:r>
            <a:r>
              <a:rPr lang="en-US" sz="2400" b="1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Zhou Shen</a:t>
            </a:r>
            <a:endParaRPr sz="1800" b="0" i="0" u="none" strike="noStrike" cap="none" dirty="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91800" y="460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to comment on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50640" y="1379160"/>
            <a:ext cx="7969680" cy="371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367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Deviations from normality?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67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so, point out specifics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74950" marR="0" lvl="2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AutoNum type="arabicPeriod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skew or right skew?</a:t>
            </a:r>
            <a:endParaRPr sz="36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74950" marR="0" lvl="2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AutoNum type="arabicPeriod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or short tails</a:t>
            </a:r>
            <a:endParaRPr sz="36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4900" marR="0" lvl="2" indent="-291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67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in your own words</a:t>
            </a:r>
            <a:endParaRPr/>
          </a:p>
          <a:p>
            <a:pPr marL="5716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47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this for BOTH the histogram and QQ plot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91800" y="460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Tutorial Code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50640" y="1927274"/>
            <a:ext cx="7969680" cy="371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Part D: Only the functions to generate random numbers from each distribution are included.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need to incorporate them into your code using Part C as a template. </a:t>
            </a: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360" y="1531800"/>
            <a:ext cx="4483800" cy="279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07800" y="4642200"/>
            <a:ext cx="883548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INCLUDE YOUR DATA!</a:t>
            </a: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-1596240" y="-14436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portion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55520" y="858600"/>
            <a:ext cx="898776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lab has </a:t>
            </a:r>
            <a:r>
              <a:rPr lang="en-US" sz="3600" b="0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parts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Everyone submits a file for the individual part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file is submitted per group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CLEARLY MARK GROUP MEMBERS AND TIMES IN FILE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061000" y="3976560"/>
            <a:ext cx="4571280" cy="20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56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grade the submission, then find all group members and </a:t>
            </a:r>
            <a:r>
              <a:rPr lang="en-US" sz="32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manually</a:t>
            </a:r>
            <a:r>
              <a:rPr lang="en-US" sz="32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populate their scores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forget question F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10" y="2067951"/>
            <a:ext cx="9412717" cy="327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Forming Groups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40800" y="1463040"/>
            <a:ext cx="8777520" cy="203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1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 MUST have the same instructor, </a:t>
            </a:r>
            <a:endParaRPr sz="1800" b="0" i="0" u="none" strike="noStrike" cap="none" dirty="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need to be in same section</a:t>
            </a:r>
            <a:endParaRPr sz="1800" b="0" i="0" u="none" strike="noStrike" cap="none" dirty="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size is 3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44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Piazza is a tool to make groups, Google Doc for collaboration</a:t>
            </a:r>
            <a:endParaRPr sz="1800" b="0" i="0" u="none" strike="noStrike" cap="none" dirty="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480560" y="3672360"/>
            <a:ext cx="3588840" cy="3002760"/>
          </a:xfrm>
          <a:prstGeom prst="heart">
            <a:avLst/>
          </a:prstGeom>
          <a:solidFill>
            <a:srgbClr val="F2DADA"/>
          </a:solidFill>
          <a:ln w="25400" cap="flat" cmpd="sng">
            <a:solidFill>
              <a:srgbClr val="F2DAD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40" y="4878720"/>
            <a:ext cx="1116000" cy="97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920" y="4206240"/>
            <a:ext cx="1812960" cy="91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lab: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57200" y="1600200"/>
            <a:ext cx="8228520" cy="196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 at histogram and QQ plot for different shapes of distributions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marR="0" lvl="1" indent="-341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marR="0" lvl="1" indent="-341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Skewed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marR="0" lvl="1" indent="-341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Long/Short tailed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to assess normality from plots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do we care about normality?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800" y="1531800"/>
            <a:ext cx="7218720" cy="41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rely on it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554" y="2342961"/>
            <a:ext cx="8184784" cy="99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182" y="4449982"/>
            <a:ext cx="6758464" cy="173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182" y="3750577"/>
            <a:ext cx="4660587" cy="5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5520" y="939798"/>
            <a:ext cx="16859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we need to know how to check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420" y="1782886"/>
            <a:ext cx="3812871" cy="34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9767" y="1782886"/>
            <a:ext cx="4161240" cy="363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91800" y="460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this week</a:t>
            </a:r>
            <a:endParaRPr sz="1800" b="0" i="0" u="none" strike="noStrike" cap="non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50640" y="1379160"/>
            <a:ext cx="7969680" cy="3716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41" t="-2457" b="-119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218</Words>
  <Application>Microsoft Office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Office Theme</vt:lpstr>
      <vt:lpstr>Office Theme</vt:lpstr>
      <vt:lpstr>PowerPoint Presentation</vt:lpstr>
      <vt:lpstr>PowerPoint Presentation</vt:lpstr>
      <vt:lpstr>Don’t forget question 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Zhou</dc:creator>
  <cp:lastModifiedBy>Shen, Zhou</cp:lastModifiedBy>
  <cp:revision>2</cp:revision>
  <dcterms:modified xsi:type="dcterms:W3CDTF">2018-02-07T17:43:46Z</dcterms:modified>
</cp:coreProperties>
</file>