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DC8AA-A16C-E24A-8313-D4B97B17EEF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3B400-F68D-D840-829F-D63B5741D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3B400-F68D-D840-829F-D63B5741D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3B400-F68D-D840-829F-D63B5741D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019C-6302-CB46-9D42-57EFC4CD8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3E1DA-D12B-EA4F-AC1A-3939D9A9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528A-ED79-8F47-9F42-0D660133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512B-EAA5-5F48-AEE7-2359039E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5519-BD62-4A42-8EFE-50BA3985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4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8FD0-5A50-3740-B233-C2E88C58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68669-B4B7-6142-889A-D8DFA92F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B3EE-2E9B-0147-879E-E4321CC3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CD6B-58B4-BA42-81EE-CD51D9B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654D-5929-9B4E-BEF5-7C6B6FEF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27BB8-3C08-8C40-88F5-77B416406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94D0-B4B6-2D4C-B9CF-35CC3FA6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D47C-0229-9840-B4D3-11F2C18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FE952-3592-084D-BBF5-F287E175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4C9E-1FE9-4940-98CF-7FAE85E9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89A4-2D09-5A4E-B752-9E82F444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22D3-42CC-B94E-B4B7-26D1F459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8D32-B36D-4E48-8A6F-E8236980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EAE1E-A2BB-3044-959F-54FEBBD2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2055-14B2-9A48-A6EE-14088FF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3F2C-6607-AB46-B1C4-2BC8F164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88C1-C76E-7246-AAD8-9F89428E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AFE2-3C15-E243-951F-80C95DEB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2461-6197-9C46-9645-51AC738B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80C7-A8C2-3041-96B2-4210EEF4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3DD1-8EEF-7B48-B43A-B0B02B3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6A18-435E-4245-955A-D403E1F08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768B-5D53-1C43-B941-45F51DA20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7A60F-8799-244B-B23B-B4D28D96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495F-64BC-354C-99CE-9F965100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9CC04-90EF-FE4B-9C5D-616C5069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7E4C-82E5-B540-982E-5FFC4F76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6466-EB0F-C549-AB79-86EA83282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AAD06-6FBB-E04B-B861-CD82EBF5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A5F20-B64D-394F-B929-10B60E607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CD063-26CA-C74A-9B27-0A2182247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65422-8E99-9041-8138-9A53C60C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C5B06-AAF3-314B-9DC5-68F519CE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DD744-D5A5-2541-8CAA-62AC9612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0C8-E853-DA40-9FD7-C050EC79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70476-CCA1-7A46-B145-CA2DFF07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B95C3-4793-964D-A66B-E914A722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E2480-12F4-6144-8397-E94165A1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40321-FC05-C749-ABE1-DC4271E5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736B3-BC98-5247-A37C-89D8E5FF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31DBD-0A73-C349-B2AC-15296C88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1CB6-A118-1E45-A8EF-B3027F9B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3D55-1DB2-484D-BCCD-DCF35FD0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132D0-23C9-5F43-87B6-008E9CC1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5FFB8-36BC-5E41-B8F9-566069AD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D8993-277C-224D-99EB-AF6B055C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63B7-8DA2-5644-997F-334C0127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FCBC-349E-7F4F-A4C5-6988B86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24A7B-C5DA-0040-B18C-CA0E0CFA5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C4C5-EF1A-834C-916A-5FCC11DC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31EED-ACC8-D64C-81B4-8A0C2B5D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53F85-9AD0-414F-88D2-5CC7B193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81ECE-AF0E-744B-BEEB-32B897D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97296-3EAA-2946-BD25-EDC4AC95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3C3A-1C1A-E746-97C7-1A3C64B2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C70F-DF33-6A42-856A-3C3E65F73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906F-64B0-6A47-838E-09F6E0639E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CEF17-1DA7-944F-92AB-CABB0353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4258-A294-4246-941A-CE166A50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0C37-84F7-AC4B-AAEA-1040E2D2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E66FC0-7612-044E-B718-DDB15C23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1593850"/>
            <a:ext cx="8750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1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A618FF-F4E2-FA43-9164-46E453EFF3BA}"/>
              </a:ext>
            </a:extLst>
          </p:cNvPr>
          <p:cNvGrpSpPr/>
          <p:nvPr/>
        </p:nvGrpSpPr>
        <p:grpSpPr>
          <a:xfrm>
            <a:off x="2895486" y="3007522"/>
            <a:ext cx="1068670" cy="1200162"/>
            <a:chOff x="1990247" y="2367420"/>
            <a:chExt cx="1422400" cy="15974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2BB69F-2BA0-9342-9437-382BF70EA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247" y="2367420"/>
              <a:ext cx="1422400" cy="159741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2C7E88-686F-3C4C-B129-CDAE8B0160BC}"/>
                </a:ext>
              </a:extLst>
            </p:cNvPr>
            <p:cNvSpPr txBox="1"/>
            <p:nvPr/>
          </p:nvSpPr>
          <p:spPr>
            <a:xfrm>
              <a:off x="2228400" y="2842962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&lt; /&gt;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F84E5F-BEB9-1E4A-89B9-33470F3152C9}"/>
              </a:ext>
            </a:extLst>
          </p:cNvPr>
          <p:cNvGrpSpPr/>
          <p:nvPr/>
        </p:nvGrpSpPr>
        <p:grpSpPr>
          <a:xfrm>
            <a:off x="687341" y="3012240"/>
            <a:ext cx="1242251" cy="1175907"/>
            <a:chOff x="3331923" y="1540701"/>
            <a:chExt cx="1653436" cy="1565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3ECFF9-DE8C-B747-9E3B-F31DE7551FC2}"/>
                </a:ext>
              </a:extLst>
            </p:cNvPr>
            <p:cNvSpPr/>
            <p:nvPr/>
          </p:nvSpPr>
          <p:spPr>
            <a:xfrm>
              <a:off x="3526077" y="1991638"/>
              <a:ext cx="313151" cy="1114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0622D-91E9-1F44-AEC3-EFEC7966F72E}"/>
                </a:ext>
              </a:extLst>
            </p:cNvPr>
            <p:cNvSpPr/>
            <p:nvPr/>
          </p:nvSpPr>
          <p:spPr>
            <a:xfrm>
              <a:off x="4453003" y="1841326"/>
              <a:ext cx="313151" cy="1264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367B72-93A8-BD44-BCD9-205C01604400}"/>
                </a:ext>
              </a:extLst>
            </p:cNvPr>
            <p:cNvSpPr/>
            <p:nvPr/>
          </p:nvSpPr>
          <p:spPr>
            <a:xfrm>
              <a:off x="3989540" y="1540701"/>
              <a:ext cx="313151" cy="1565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AF4B82-15F7-8F44-918D-BA8E30EFADC0}"/>
                </a:ext>
              </a:extLst>
            </p:cNvPr>
            <p:cNvCxnSpPr/>
            <p:nvPr/>
          </p:nvCxnSpPr>
          <p:spPr>
            <a:xfrm>
              <a:off x="3331923" y="3105834"/>
              <a:ext cx="16534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AEB8D6-3346-504A-9162-0BF41AE28B55}"/>
              </a:ext>
            </a:extLst>
          </p:cNvPr>
          <p:cNvCxnSpPr>
            <a:cxnSpLocks/>
          </p:cNvCxnSpPr>
          <p:nvPr/>
        </p:nvCxnSpPr>
        <p:spPr>
          <a:xfrm>
            <a:off x="1305726" y="2421406"/>
            <a:ext cx="0" cy="35353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BB2D8D-DC6E-BC44-B8BF-D7470B31BEA0}"/>
              </a:ext>
            </a:extLst>
          </p:cNvPr>
          <p:cNvSpPr txBox="1"/>
          <p:nvPr/>
        </p:nvSpPr>
        <p:spPr>
          <a:xfrm>
            <a:off x="948970" y="4218265"/>
            <a:ext cx="815930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raw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B140E-1127-A148-8EF6-082387E743CD}"/>
              </a:ext>
            </a:extLst>
          </p:cNvPr>
          <p:cNvSpPr txBox="1"/>
          <p:nvPr/>
        </p:nvSpPr>
        <p:spPr>
          <a:xfrm>
            <a:off x="2594601" y="4225075"/>
            <a:ext cx="167044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data preprocessing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A4FF60-68E2-0C4C-ADEA-45219DD4CB50}"/>
              </a:ext>
            </a:extLst>
          </p:cNvPr>
          <p:cNvGrpSpPr/>
          <p:nvPr/>
        </p:nvGrpSpPr>
        <p:grpSpPr>
          <a:xfrm>
            <a:off x="781135" y="677126"/>
            <a:ext cx="1068670" cy="1200162"/>
            <a:chOff x="1990247" y="2367420"/>
            <a:chExt cx="1422400" cy="159741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3FC48A-89CB-A440-8540-17BD74B3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247" y="2367420"/>
              <a:ext cx="1422400" cy="159741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078DD4-A236-B940-8DB9-99F84D78D43B}"/>
                </a:ext>
              </a:extLst>
            </p:cNvPr>
            <p:cNvSpPr txBox="1"/>
            <p:nvPr/>
          </p:nvSpPr>
          <p:spPr>
            <a:xfrm>
              <a:off x="2228400" y="2842962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&lt; /&gt;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0050D8-865B-894B-8C9D-00B1598D742B}"/>
              </a:ext>
            </a:extLst>
          </p:cNvPr>
          <p:cNvSpPr txBox="1"/>
          <p:nvPr/>
        </p:nvSpPr>
        <p:spPr>
          <a:xfrm>
            <a:off x="932254" y="1939324"/>
            <a:ext cx="746945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API pull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D9DC49-B55C-C549-8006-55B59861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20917" y="1179104"/>
            <a:ext cx="1270000" cy="127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6FDC72-54AF-214B-821C-21C93EBE2E8C}"/>
              </a:ext>
            </a:extLst>
          </p:cNvPr>
          <p:cNvSpPr txBox="1"/>
          <p:nvPr/>
        </p:nvSpPr>
        <p:spPr>
          <a:xfrm>
            <a:off x="4971920" y="2246921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GloVe model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6353B1-0C53-8D4C-9AF3-95AAD334CED2}"/>
              </a:ext>
            </a:extLst>
          </p:cNvPr>
          <p:cNvGrpSpPr/>
          <p:nvPr/>
        </p:nvGrpSpPr>
        <p:grpSpPr>
          <a:xfrm>
            <a:off x="2916582" y="5099007"/>
            <a:ext cx="1068670" cy="1200162"/>
            <a:chOff x="1990247" y="2367420"/>
            <a:chExt cx="1422400" cy="159741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BD0D791-F8B7-7046-A105-E2957665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247" y="2367420"/>
              <a:ext cx="1422400" cy="159741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D9ADF2-0406-7349-8972-DB8CE9FBE27D}"/>
                </a:ext>
              </a:extLst>
            </p:cNvPr>
            <p:cNvSpPr txBox="1"/>
            <p:nvPr/>
          </p:nvSpPr>
          <p:spPr>
            <a:xfrm>
              <a:off x="2228400" y="2842962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&lt; /&gt;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6B1656B-3474-EC46-8F12-EF0C7A6B2C38}"/>
              </a:ext>
            </a:extLst>
          </p:cNvPr>
          <p:cNvSpPr txBox="1"/>
          <p:nvPr/>
        </p:nvSpPr>
        <p:spPr>
          <a:xfrm>
            <a:off x="2898959" y="6296408"/>
            <a:ext cx="1103916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tokenization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F82D9D-0BA0-A843-9EF0-3F7BD80038CE}"/>
              </a:ext>
            </a:extLst>
          </p:cNvPr>
          <p:cNvGrpSpPr/>
          <p:nvPr/>
        </p:nvGrpSpPr>
        <p:grpSpPr>
          <a:xfrm>
            <a:off x="5180156" y="5091710"/>
            <a:ext cx="1242251" cy="1175907"/>
            <a:chOff x="3331923" y="1540701"/>
            <a:chExt cx="1653436" cy="15651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CD6AE1-BC28-644F-9D04-781C264C4E2A}"/>
                </a:ext>
              </a:extLst>
            </p:cNvPr>
            <p:cNvSpPr/>
            <p:nvPr/>
          </p:nvSpPr>
          <p:spPr>
            <a:xfrm>
              <a:off x="3526077" y="1991638"/>
              <a:ext cx="313151" cy="1114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5D85F9-5A37-0A4D-A9FF-CCEB15205E83}"/>
                </a:ext>
              </a:extLst>
            </p:cNvPr>
            <p:cNvSpPr/>
            <p:nvPr/>
          </p:nvSpPr>
          <p:spPr>
            <a:xfrm>
              <a:off x="4453003" y="1841326"/>
              <a:ext cx="313151" cy="1264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B79255-F3BC-DC4A-84FB-FCE64BDE45D2}"/>
                </a:ext>
              </a:extLst>
            </p:cNvPr>
            <p:cNvSpPr/>
            <p:nvPr/>
          </p:nvSpPr>
          <p:spPr>
            <a:xfrm>
              <a:off x="3989540" y="1540701"/>
              <a:ext cx="313151" cy="1565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83E978-2FF7-BC47-800E-B36DDF0729DD}"/>
                </a:ext>
              </a:extLst>
            </p:cNvPr>
            <p:cNvCxnSpPr/>
            <p:nvPr/>
          </p:nvCxnSpPr>
          <p:spPr>
            <a:xfrm>
              <a:off x="3331923" y="3105834"/>
              <a:ext cx="16534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786C64-D603-F049-A660-CE18D6EB3C29}"/>
              </a:ext>
            </a:extLst>
          </p:cNvPr>
          <p:cNvSpPr txBox="1"/>
          <p:nvPr/>
        </p:nvSpPr>
        <p:spPr>
          <a:xfrm>
            <a:off x="5122505" y="6296407"/>
            <a:ext cx="1357555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vectorized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7E8434-D0E5-0043-9303-0AA6C37859BF}"/>
              </a:ext>
            </a:extLst>
          </p:cNvPr>
          <p:cNvCxnSpPr>
            <a:cxnSpLocks/>
          </p:cNvCxnSpPr>
          <p:nvPr/>
        </p:nvCxnSpPr>
        <p:spPr>
          <a:xfrm>
            <a:off x="2000841" y="3639251"/>
            <a:ext cx="59376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21313E-304A-C745-B9D4-B8AE32ADE4A5}"/>
              </a:ext>
            </a:extLst>
          </p:cNvPr>
          <p:cNvCxnSpPr>
            <a:cxnSpLocks/>
          </p:cNvCxnSpPr>
          <p:nvPr/>
        </p:nvCxnSpPr>
        <p:spPr>
          <a:xfrm>
            <a:off x="3429821" y="4614807"/>
            <a:ext cx="0" cy="4215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0FB313-E379-5948-A178-05B1A7F7A554}"/>
              </a:ext>
            </a:extLst>
          </p:cNvPr>
          <p:cNvCxnSpPr>
            <a:cxnSpLocks/>
          </p:cNvCxnSpPr>
          <p:nvPr/>
        </p:nvCxnSpPr>
        <p:spPr>
          <a:xfrm>
            <a:off x="4191834" y="5795816"/>
            <a:ext cx="79029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67B590-FED4-0044-8B89-51588365C2C2}"/>
              </a:ext>
            </a:extLst>
          </p:cNvPr>
          <p:cNvCxnSpPr>
            <a:cxnSpLocks/>
          </p:cNvCxnSpPr>
          <p:nvPr/>
        </p:nvCxnSpPr>
        <p:spPr>
          <a:xfrm>
            <a:off x="6725241" y="2050236"/>
            <a:ext cx="965740" cy="130079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DAF3A1-677D-FF4B-9AFE-671C4F5F73E7}"/>
              </a:ext>
            </a:extLst>
          </p:cNvPr>
          <p:cNvCxnSpPr>
            <a:cxnSpLocks/>
          </p:cNvCxnSpPr>
          <p:nvPr/>
        </p:nvCxnSpPr>
        <p:spPr>
          <a:xfrm flipV="1">
            <a:off x="6725241" y="4130630"/>
            <a:ext cx="951609" cy="166518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6DC213C-4D5B-F741-B23F-2FFB9485AA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7846" y="2948265"/>
            <a:ext cx="1270000" cy="1270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3061715-19A5-EE4A-83D9-1075D10B330A}"/>
              </a:ext>
            </a:extLst>
          </p:cNvPr>
          <p:cNvSpPr txBox="1"/>
          <p:nvPr/>
        </p:nvSpPr>
        <p:spPr>
          <a:xfrm>
            <a:off x="7997194" y="4016082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CART classifier</a:t>
            </a:r>
          </a:p>
        </p:txBody>
      </p:sp>
    </p:spTree>
    <p:extLst>
      <p:ext uri="{BB962C8B-B14F-4D97-AF65-F5344CB8AC3E}">
        <p14:creationId xmlns:p14="http://schemas.microsoft.com/office/powerpoint/2010/main" val="334800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A618FF-F4E2-FA43-9164-46E453EFF3BA}"/>
              </a:ext>
            </a:extLst>
          </p:cNvPr>
          <p:cNvGrpSpPr/>
          <p:nvPr/>
        </p:nvGrpSpPr>
        <p:grpSpPr>
          <a:xfrm>
            <a:off x="2883548" y="4559664"/>
            <a:ext cx="1068670" cy="1200162"/>
            <a:chOff x="1990247" y="2367420"/>
            <a:chExt cx="1422400" cy="15974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2BB69F-2BA0-9342-9437-382BF70EA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247" y="2367420"/>
              <a:ext cx="1422400" cy="159741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2C7E88-686F-3C4C-B129-CDAE8B0160BC}"/>
                </a:ext>
              </a:extLst>
            </p:cNvPr>
            <p:cNvSpPr txBox="1"/>
            <p:nvPr/>
          </p:nvSpPr>
          <p:spPr>
            <a:xfrm>
              <a:off x="2228400" y="2842962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&lt; /&gt;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F84E5F-BEB9-1E4A-89B9-33470F3152C9}"/>
              </a:ext>
            </a:extLst>
          </p:cNvPr>
          <p:cNvGrpSpPr/>
          <p:nvPr/>
        </p:nvGrpSpPr>
        <p:grpSpPr>
          <a:xfrm>
            <a:off x="687341" y="4552938"/>
            <a:ext cx="1242251" cy="1175907"/>
            <a:chOff x="3331923" y="1540701"/>
            <a:chExt cx="1653436" cy="1565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3ECFF9-DE8C-B747-9E3B-F31DE7551FC2}"/>
                </a:ext>
              </a:extLst>
            </p:cNvPr>
            <p:cNvSpPr/>
            <p:nvPr/>
          </p:nvSpPr>
          <p:spPr>
            <a:xfrm>
              <a:off x="3526077" y="1991638"/>
              <a:ext cx="313151" cy="1114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0622D-91E9-1F44-AEC3-EFEC7966F72E}"/>
                </a:ext>
              </a:extLst>
            </p:cNvPr>
            <p:cNvSpPr/>
            <p:nvPr/>
          </p:nvSpPr>
          <p:spPr>
            <a:xfrm>
              <a:off x="4453003" y="1841326"/>
              <a:ext cx="313151" cy="1264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367B72-93A8-BD44-BCD9-205C01604400}"/>
                </a:ext>
              </a:extLst>
            </p:cNvPr>
            <p:cNvSpPr/>
            <p:nvPr/>
          </p:nvSpPr>
          <p:spPr>
            <a:xfrm>
              <a:off x="3989540" y="1540701"/>
              <a:ext cx="313151" cy="1565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AF4B82-15F7-8F44-918D-BA8E30EFADC0}"/>
                </a:ext>
              </a:extLst>
            </p:cNvPr>
            <p:cNvCxnSpPr/>
            <p:nvPr/>
          </p:nvCxnSpPr>
          <p:spPr>
            <a:xfrm>
              <a:off x="3331923" y="3105834"/>
              <a:ext cx="16534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AEB8D6-3346-504A-9162-0BF41AE28B55}"/>
              </a:ext>
            </a:extLst>
          </p:cNvPr>
          <p:cNvCxnSpPr>
            <a:cxnSpLocks/>
          </p:cNvCxnSpPr>
          <p:nvPr/>
        </p:nvCxnSpPr>
        <p:spPr>
          <a:xfrm>
            <a:off x="1305726" y="3962104"/>
            <a:ext cx="0" cy="35353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BB2D8D-DC6E-BC44-B8BF-D7470B31BEA0}"/>
              </a:ext>
            </a:extLst>
          </p:cNvPr>
          <p:cNvSpPr txBox="1"/>
          <p:nvPr/>
        </p:nvSpPr>
        <p:spPr>
          <a:xfrm>
            <a:off x="948970" y="5758963"/>
            <a:ext cx="815930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raw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B140E-1127-A148-8EF6-082387E743CD}"/>
              </a:ext>
            </a:extLst>
          </p:cNvPr>
          <p:cNvSpPr txBox="1"/>
          <p:nvPr/>
        </p:nvSpPr>
        <p:spPr>
          <a:xfrm>
            <a:off x="2582663" y="5777217"/>
            <a:ext cx="167044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data preprocessing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A4FF60-68E2-0C4C-ADEA-45219DD4CB50}"/>
              </a:ext>
            </a:extLst>
          </p:cNvPr>
          <p:cNvGrpSpPr/>
          <p:nvPr/>
        </p:nvGrpSpPr>
        <p:grpSpPr>
          <a:xfrm>
            <a:off x="781135" y="2217824"/>
            <a:ext cx="1068670" cy="1200162"/>
            <a:chOff x="1990247" y="2367420"/>
            <a:chExt cx="1422400" cy="159741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3FC48A-89CB-A440-8540-17BD74B3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247" y="2367420"/>
              <a:ext cx="1422400" cy="159741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078DD4-A236-B940-8DB9-99F84D78D43B}"/>
                </a:ext>
              </a:extLst>
            </p:cNvPr>
            <p:cNvSpPr txBox="1"/>
            <p:nvPr/>
          </p:nvSpPr>
          <p:spPr>
            <a:xfrm>
              <a:off x="2228400" y="2842962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&lt; /&gt;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0050D8-865B-894B-8C9D-00B1598D742B}"/>
              </a:ext>
            </a:extLst>
          </p:cNvPr>
          <p:cNvSpPr txBox="1"/>
          <p:nvPr/>
        </p:nvSpPr>
        <p:spPr>
          <a:xfrm>
            <a:off x="932254" y="3480022"/>
            <a:ext cx="746945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API pull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D9DC49-B55C-C549-8006-55B59861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13559" y="1329076"/>
            <a:ext cx="1270000" cy="127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6FDC72-54AF-214B-821C-21C93EBE2E8C}"/>
              </a:ext>
            </a:extLst>
          </p:cNvPr>
          <p:cNvSpPr txBox="1"/>
          <p:nvPr/>
        </p:nvSpPr>
        <p:spPr>
          <a:xfrm>
            <a:off x="5964562" y="2396893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GloVe model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6353B1-0C53-8D4C-9AF3-95AAD334CED2}"/>
              </a:ext>
            </a:extLst>
          </p:cNvPr>
          <p:cNvGrpSpPr/>
          <p:nvPr/>
        </p:nvGrpSpPr>
        <p:grpSpPr>
          <a:xfrm>
            <a:off x="4899298" y="4562425"/>
            <a:ext cx="1068670" cy="1200162"/>
            <a:chOff x="1990247" y="2367420"/>
            <a:chExt cx="1422400" cy="159741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BD0D791-F8B7-7046-A105-E2957665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247" y="2367420"/>
              <a:ext cx="1422400" cy="159741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D9ADF2-0406-7349-8972-DB8CE9FBE27D}"/>
                </a:ext>
              </a:extLst>
            </p:cNvPr>
            <p:cNvSpPr txBox="1"/>
            <p:nvPr/>
          </p:nvSpPr>
          <p:spPr>
            <a:xfrm>
              <a:off x="2228400" y="2842962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&lt; /&gt;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6B1656B-3474-EC46-8F12-EF0C7A6B2C38}"/>
              </a:ext>
            </a:extLst>
          </p:cNvPr>
          <p:cNvSpPr txBox="1"/>
          <p:nvPr/>
        </p:nvSpPr>
        <p:spPr>
          <a:xfrm>
            <a:off x="4881675" y="5759826"/>
            <a:ext cx="1103916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tokenization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F82D9D-0BA0-A843-9EF0-3F7BD80038CE}"/>
              </a:ext>
            </a:extLst>
          </p:cNvPr>
          <p:cNvGrpSpPr/>
          <p:nvPr/>
        </p:nvGrpSpPr>
        <p:grpSpPr>
          <a:xfrm>
            <a:off x="7237688" y="4555129"/>
            <a:ext cx="1242251" cy="1175907"/>
            <a:chOff x="3331923" y="1540701"/>
            <a:chExt cx="1653436" cy="15651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CD6AE1-BC28-644F-9D04-781C264C4E2A}"/>
                </a:ext>
              </a:extLst>
            </p:cNvPr>
            <p:cNvSpPr/>
            <p:nvPr/>
          </p:nvSpPr>
          <p:spPr>
            <a:xfrm>
              <a:off x="3526077" y="1991638"/>
              <a:ext cx="313151" cy="1114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5D85F9-5A37-0A4D-A9FF-CCEB15205E83}"/>
                </a:ext>
              </a:extLst>
            </p:cNvPr>
            <p:cNvSpPr/>
            <p:nvPr/>
          </p:nvSpPr>
          <p:spPr>
            <a:xfrm>
              <a:off x="4453003" y="1841326"/>
              <a:ext cx="313151" cy="1264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B79255-F3BC-DC4A-84FB-FCE64BDE45D2}"/>
                </a:ext>
              </a:extLst>
            </p:cNvPr>
            <p:cNvSpPr/>
            <p:nvPr/>
          </p:nvSpPr>
          <p:spPr>
            <a:xfrm>
              <a:off x="3989540" y="1540701"/>
              <a:ext cx="313151" cy="1565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83E978-2FF7-BC47-800E-B36DDF0729DD}"/>
                </a:ext>
              </a:extLst>
            </p:cNvPr>
            <p:cNvCxnSpPr/>
            <p:nvPr/>
          </p:nvCxnSpPr>
          <p:spPr>
            <a:xfrm>
              <a:off x="3331923" y="3105834"/>
              <a:ext cx="16534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786C64-D603-F049-A660-CE18D6EB3C29}"/>
              </a:ext>
            </a:extLst>
          </p:cNvPr>
          <p:cNvSpPr txBox="1"/>
          <p:nvPr/>
        </p:nvSpPr>
        <p:spPr>
          <a:xfrm>
            <a:off x="7180037" y="5759826"/>
            <a:ext cx="1357555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vectorized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7E8434-D0E5-0043-9303-0AA6C37859BF}"/>
              </a:ext>
            </a:extLst>
          </p:cNvPr>
          <p:cNvCxnSpPr>
            <a:cxnSpLocks/>
          </p:cNvCxnSpPr>
          <p:nvPr/>
        </p:nvCxnSpPr>
        <p:spPr>
          <a:xfrm>
            <a:off x="2000841" y="5179949"/>
            <a:ext cx="59376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21313E-304A-C745-B9D4-B8AE32ADE4A5}"/>
              </a:ext>
            </a:extLst>
          </p:cNvPr>
          <p:cNvCxnSpPr>
            <a:cxnSpLocks/>
          </p:cNvCxnSpPr>
          <p:nvPr/>
        </p:nvCxnSpPr>
        <p:spPr>
          <a:xfrm>
            <a:off x="4210993" y="5259235"/>
            <a:ext cx="48626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0FB313-E379-5948-A178-05B1A7F7A554}"/>
              </a:ext>
            </a:extLst>
          </p:cNvPr>
          <p:cNvCxnSpPr>
            <a:cxnSpLocks/>
          </p:cNvCxnSpPr>
          <p:nvPr/>
        </p:nvCxnSpPr>
        <p:spPr>
          <a:xfrm>
            <a:off x="6249366" y="5259235"/>
            <a:ext cx="79029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67B590-FED4-0044-8B89-51588365C2C2}"/>
              </a:ext>
            </a:extLst>
          </p:cNvPr>
          <p:cNvCxnSpPr>
            <a:cxnSpLocks/>
          </p:cNvCxnSpPr>
          <p:nvPr/>
        </p:nvCxnSpPr>
        <p:spPr>
          <a:xfrm>
            <a:off x="7681552" y="2116899"/>
            <a:ext cx="2339066" cy="119772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DAF3A1-677D-FF4B-9AFE-671C4F5F73E7}"/>
              </a:ext>
            </a:extLst>
          </p:cNvPr>
          <p:cNvCxnSpPr>
            <a:cxnSpLocks/>
          </p:cNvCxnSpPr>
          <p:nvPr/>
        </p:nvCxnSpPr>
        <p:spPr>
          <a:xfrm flipV="1">
            <a:off x="8782773" y="4315636"/>
            <a:ext cx="1125315" cy="9436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6DC213C-4D5B-F741-B23F-2FFB9485AA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51274" y="2935415"/>
            <a:ext cx="1270000" cy="1270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3061715-19A5-EE4A-83D9-1075D10B330A}"/>
              </a:ext>
            </a:extLst>
          </p:cNvPr>
          <p:cNvSpPr txBox="1"/>
          <p:nvPr/>
        </p:nvSpPr>
        <p:spPr>
          <a:xfrm>
            <a:off x="10020622" y="4003232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CART classifier</a:t>
            </a:r>
          </a:p>
        </p:txBody>
      </p:sp>
    </p:spTree>
    <p:extLst>
      <p:ext uri="{BB962C8B-B14F-4D97-AF65-F5344CB8AC3E}">
        <p14:creationId xmlns:p14="http://schemas.microsoft.com/office/powerpoint/2010/main" val="224484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</Words>
  <Application>Microsoft Macintosh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Fischer</dc:creator>
  <cp:lastModifiedBy>Jordan Fischer</cp:lastModifiedBy>
  <cp:revision>4</cp:revision>
  <dcterms:created xsi:type="dcterms:W3CDTF">2020-06-26T22:13:44Z</dcterms:created>
  <dcterms:modified xsi:type="dcterms:W3CDTF">2020-06-26T23:01:45Z</dcterms:modified>
</cp:coreProperties>
</file>