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4BBA-4AC9-FB47-B4AD-F07B872D5BB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8125-EBBC-7849-9D33-47D82EFC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3761" y="310638"/>
            <a:ext cx="1480218" cy="1763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Arabic Text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991899" y="1005003"/>
            <a:ext cx="1196965" cy="3837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13854" y="310638"/>
            <a:ext cx="1784674" cy="1763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Preprocessing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Base,</a:t>
            </a:r>
          </a:p>
          <a:p>
            <a:pPr algn="ctr"/>
            <a:r>
              <a:rPr lang="en-US" dirty="0" smtClean="0"/>
              <a:t>Lemmas,</a:t>
            </a:r>
          </a:p>
          <a:p>
            <a:pPr algn="ctr"/>
            <a:r>
              <a:rPr lang="en-US" dirty="0" smtClean="0"/>
              <a:t>Or Tokens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3518" y="1005003"/>
            <a:ext cx="1196965" cy="3837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45473" y="310638"/>
            <a:ext cx="1784674" cy="1763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Normalization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Normalize Digits and/or Vowel Marks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6213619" y="3280019"/>
            <a:ext cx="2536819" cy="3837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20482" y="4933366"/>
            <a:ext cx="2067927" cy="1319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Word2Vec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Skipgram</a:t>
            </a:r>
            <a:r>
              <a:rPr lang="en-US" dirty="0" smtClean="0"/>
              <a:t>/CBOW,</a:t>
            </a:r>
          </a:p>
          <a:p>
            <a:pPr algn="ctr"/>
            <a:r>
              <a:rPr lang="en-US" dirty="0" smtClean="0"/>
              <a:t>Window Width,</a:t>
            </a:r>
          </a:p>
          <a:p>
            <a:pPr algn="ctr"/>
            <a:r>
              <a:rPr lang="en-US" dirty="0" smtClean="0"/>
              <a:t>Vector Size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4504612" y="5462296"/>
            <a:ext cx="1717782" cy="3837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041634" y="2474694"/>
            <a:ext cx="3234551" cy="324341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41634" y="5993468"/>
            <a:ext cx="3234551" cy="420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Space</a:t>
            </a:r>
          </a:p>
        </p:txBody>
      </p:sp>
      <p:sp>
        <p:nvSpPr>
          <p:cNvPr id="17" name="Oval 16"/>
          <p:cNvSpPr/>
          <p:nvPr/>
        </p:nvSpPr>
        <p:spPr>
          <a:xfrm>
            <a:off x="1844450" y="2548418"/>
            <a:ext cx="82861" cy="82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96850" y="2700818"/>
            <a:ext cx="82861" cy="82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7819" y="2589848"/>
            <a:ext cx="82861" cy="82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53931" y="2672709"/>
            <a:ext cx="82861" cy="82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00832" y="4480132"/>
            <a:ext cx="193831" cy="193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747" y="4946369"/>
            <a:ext cx="193831" cy="193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91578" y="4262824"/>
            <a:ext cx="166421" cy="1664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54332" y="4584531"/>
            <a:ext cx="155759" cy="1557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3260148" y="3390016"/>
            <a:ext cx="161120" cy="161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3504069" y="3282603"/>
            <a:ext cx="107413" cy="107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3557776" y="3470941"/>
            <a:ext cx="160391" cy="160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3367560" y="3091275"/>
            <a:ext cx="107413" cy="107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311701" y="2631282"/>
            <a:ext cx="2604084" cy="65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ounded Rectangle 36"/>
          <p:cNvSpPr/>
          <p:nvPr/>
        </p:nvSpPr>
        <p:spPr>
          <a:xfrm>
            <a:off x="5098528" y="2073960"/>
            <a:ext cx="1446945" cy="2750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 Groups: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Foods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Countries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Animals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900912" y="3589837"/>
            <a:ext cx="1014873" cy="293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079713" y="4480132"/>
            <a:ext cx="2836072" cy="153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004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King</dc:creator>
  <cp:lastModifiedBy>Jordan King</cp:lastModifiedBy>
  <cp:revision>5</cp:revision>
  <dcterms:created xsi:type="dcterms:W3CDTF">2016-04-18T17:07:50Z</dcterms:created>
  <dcterms:modified xsi:type="dcterms:W3CDTF">2016-07-15T22:14:15Z</dcterms:modified>
</cp:coreProperties>
</file>