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8"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71" r:id="rId16"/>
    <p:sldId id="267" r:id="rId17"/>
    <p:sldId id="268" r:id="rId18"/>
    <p:sldId id="269" r:id="rId19"/>
    <p:sldId id="270" r:id="rId20"/>
    <p:sldId id="284"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30" autoAdjust="0"/>
  </p:normalViewPr>
  <p:slideViewPr>
    <p:cSldViewPr>
      <p:cViewPr varScale="1">
        <p:scale>
          <a:sx n="71" d="100"/>
          <a:sy n="71" d="100"/>
        </p:scale>
        <p:origin x="-13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E63666-BAD3-4D42-8EDD-E4FDFF609684}" type="datetimeFigureOut">
              <a:rPr lang="en-US" smtClean="0"/>
              <a:pPr/>
              <a:t>3/10/11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0CAE3-EF71-4019-BAE4-A61D5C235F70}" type="slidenum">
              <a:rPr lang="en-US" smtClean="0"/>
              <a:pPr/>
              <a:t>‹#›</a:t>
            </a:fld>
            <a:endParaRPr lang="en-US"/>
          </a:p>
        </p:txBody>
      </p:sp>
    </p:spTree>
    <p:extLst>
      <p:ext uri="{BB962C8B-B14F-4D97-AF65-F5344CB8AC3E}">
        <p14:creationId xmlns:p14="http://schemas.microsoft.com/office/powerpoint/2010/main" val="353209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p:spPr>
        <p:txBody>
          <a:bodyPr/>
          <a:lstStyle/>
          <a:p>
            <a:fld id="{A59FC0C8-C4D5-4BC8-B286-C6B3BADB5135}" type="slidenum">
              <a:rPr lang="en-US">
                <a:solidFill>
                  <a:prstClr val="black"/>
                </a:solidFill>
              </a:rPr>
              <a:pPr/>
              <a:t>3</a:t>
            </a:fld>
            <a:endParaRPr lang="en-US">
              <a:solidFill>
                <a:prstClr val="black"/>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p:spPr>
        <p:txBody>
          <a:bodyPr/>
          <a:lstStyle/>
          <a:p>
            <a:fld id="{06147B5F-C756-4278-BCE9-4C10E1B7C8E2}" type="slidenum">
              <a:rPr lang="en-US" smtClean="0"/>
              <a:pPr/>
              <a:t>12</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5"/>
          <p:cNvSpPr>
            <a:spLocks noGrp="1" noChangeArrowheads="1"/>
          </p:cNvSpPr>
          <p:nvPr>
            <p:ph type="sldNum" sz="quarter" idx="5"/>
          </p:nvPr>
        </p:nvSpPr>
        <p:spPr>
          <a:noFill/>
        </p:spPr>
        <p:txBody>
          <a:bodyPr/>
          <a:lstStyle/>
          <a:p>
            <a:fld id="{E4A83B5C-2638-4337-AC42-1F150A944B2B}" type="slidenum">
              <a:rPr lang="en-US">
                <a:solidFill>
                  <a:prstClr val="black"/>
                </a:solidFill>
              </a:rPr>
              <a:pPr/>
              <a:t>13</a:t>
            </a:fld>
            <a:endParaRPr lang="en-US">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p:cNvSpPr>
            <a:spLocks noGrp="1" noChangeArrowheads="1"/>
          </p:cNvSpPr>
          <p:nvPr>
            <p:ph type="sldNum" sz="quarter" idx="5"/>
          </p:nvPr>
        </p:nvSpPr>
        <p:spPr>
          <a:noFill/>
        </p:spPr>
        <p:txBody>
          <a:bodyPr/>
          <a:lstStyle/>
          <a:p>
            <a:fld id="{17373BA7-34F8-4391-85D4-41C95859BB10}" type="slidenum">
              <a:rPr lang="en-US">
                <a:solidFill>
                  <a:prstClr val="black"/>
                </a:solidFill>
              </a:rPr>
              <a:pPr/>
              <a:t>14</a:t>
            </a:fld>
            <a:endParaRPr lang="en-US">
              <a:solidFill>
                <a:prstClr val="black"/>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Grp="1" noChangeArrowheads="1"/>
          </p:cNvSpPr>
          <p:nvPr>
            <p:ph type="sldNum" sz="quarter" idx="5"/>
          </p:nvPr>
        </p:nvSpPr>
        <p:spPr>
          <a:noFill/>
        </p:spPr>
        <p:txBody>
          <a:bodyPr/>
          <a:lstStyle/>
          <a:p>
            <a:fld id="{077D8702-F50E-4287-955F-2918617FAFE5}" type="slidenum">
              <a:rPr lang="en-US">
                <a:solidFill>
                  <a:prstClr val="black"/>
                </a:solidFill>
              </a:rPr>
              <a:pPr/>
              <a:t>15</a:t>
            </a:fld>
            <a:endParaRPr lang="en-US">
              <a:solidFill>
                <a:prstClr val="black"/>
              </a:solidFill>
            </a:endParaRPr>
          </a:p>
        </p:txBody>
      </p:sp>
      <p:sp>
        <p:nvSpPr>
          <p:cNvPr id="130051"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30052" name="Rectangle 3"/>
          <p:cNvSpPr>
            <a:spLocks noGrp="1" noChangeArrowheads="1"/>
          </p:cNvSpPr>
          <p:nvPr>
            <p:ph type="body" idx="1"/>
          </p:nvPr>
        </p:nvSpPr>
        <p:spPr>
          <a:xfrm>
            <a:off x="914715" y="4344229"/>
            <a:ext cx="5028571" cy="4114387"/>
          </a:xfrm>
          <a:solidFill>
            <a:srgbClr val="FFFFFF"/>
          </a:solidFill>
          <a:ln>
            <a:solidFill>
              <a:srgbClr val="000000"/>
            </a:solidFill>
          </a:ln>
        </p:spPr>
        <p:txBody>
          <a:bodyPr/>
          <a:lstStyle/>
          <a:p>
            <a:r>
              <a:rPr lang="en-US" smtClean="0"/>
              <a:t>Mac may or may not still be doing this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p:cNvSpPr>
            <a:spLocks noGrp="1" noChangeArrowheads="1"/>
          </p:cNvSpPr>
          <p:nvPr>
            <p:ph type="sldNum" sz="quarter" idx="5"/>
          </p:nvPr>
        </p:nvSpPr>
        <p:spPr>
          <a:noFill/>
        </p:spPr>
        <p:txBody>
          <a:bodyPr/>
          <a:lstStyle/>
          <a:p>
            <a:fld id="{F65D9357-1655-49B1-A64E-2F29FE9DCC11}" type="slidenum">
              <a:rPr lang="en-US" smtClean="0"/>
              <a:pPr/>
              <a:t>18</a:t>
            </a:fld>
            <a:endParaRPr lang="en-US" smtClean="0"/>
          </a:p>
        </p:txBody>
      </p:sp>
      <p:sp>
        <p:nvSpPr>
          <p:cNvPr id="124931"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4932" name="Rectangle 3"/>
          <p:cNvSpPr>
            <a:spLocks noGrp="1" noChangeArrowheads="1"/>
          </p:cNvSpPr>
          <p:nvPr>
            <p:ph type="body" idx="1"/>
          </p:nvPr>
        </p:nvSpPr>
        <p:spPr>
          <a:xfrm>
            <a:off x="914715" y="4344229"/>
            <a:ext cx="5028571" cy="4114387"/>
          </a:xfrm>
          <a:solidFill>
            <a:srgbClr val="FFFFFF"/>
          </a:solidFill>
          <a:ln>
            <a:solidFill>
              <a:srgbClr val="000000"/>
            </a:solid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sldNum" sz="quarter" idx="5"/>
          </p:nvPr>
        </p:nvSpPr>
        <p:spPr>
          <a:noFill/>
        </p:spPr>
        <p:txBody>
          <a:bodyPr/>
          <a:lstStyle/>
          <a:p>
            <a:fld id="{B8BBF9E7-8A9E-41AF-AB6A-A923766F4055}" type="slidenum">
              <a:rPr lang="en-US" smtClean="0"/>
              <a:pPr/>
              <a:t>19</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r>
              <a:rPr lang="en-US" dirty="0" smtClean="0"/>
              <a:t>Never forgets</a:t>
            </a:r>
            <a:r>
              <a:rPr lang="en-US" baseline="0" dirty="0" smtClean="0"/>
              <a:t> pages.  What if a page has a ton of activity early on and is then never referenced again?  Is kept in memory when not needed.</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top row shows the R-bits for pages 0 through 5.  Each row beneath</a:t>
            </a:r>
            <a:r>
              <a:rPr lang="en-US" baseline="0" dirty="0" smtClean="0"/>
              <a:t> is the counter associated with each page.    The diagram give 5 clock cycles.</a:t>
            </a:r>
          </a:p>
          <a:p>
            <a:endParaRPr lang="en-US" baseline="0" dirty="0" smtClean="0"/>
          </a:p>
          <a:p>
            <a:r>
              <a:rPr lang="en-US" baseline="0" dirty="0" smtClean="0"/>
              <a:t>Ask students to complete tick 2 and tick 3.</a:t>
            </a:r>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a:t>
            </a:r>
            <a:r>
              <a:rPr lang="en-US" baseline="0" dirty="0" smtClean="0"/>
              <a:t> or late reference meaning that the aging update takes place at a fixed frequency that is much lower that the frequency of memory transactions, so many memory transactions take place between aging.  The “true” LRU page is not really known,  Also, at some point, everything will look the same.  Period.</a:t>
            </a:r>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21</a:t>
            </a:fld>
            <a:endParaRPr lang="en-US"/>
          </a:p>
        </p:txBody>
      </p:sp>
    </p:spTree>
    <p:extLst>
      <p:ext uri="{BB962C8B-B14F-4D97-AF65-F5344CB8AC3E}">
        <p14:creationId xmlns:p14="http://schemas.microsoft.com/office/powerpoint/2010/main" val="106822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do this on demand or in</a:t>
            </a:r>
            <a:r>
              <a:rPr lang="en-US" baseline="0" dirty="0" smtClean="0"/>
              <a:t> a separate daemon process.</a:t>
            </a:r>
          </a:p>
          <a:p>
            <a:endParaRPr lang="en-US" baseline="0" dirty="0" smtClean="0"/>
          </a:p>
          <a:p>
            <a:r>
              <a:rPr lang="en-US" baseline="0" dirty="0" smtClean="0"/>
              <a:t>Regardless: use the virtual time to determine pages in a working set (or out of a working set).  Out of working set go!</a:t>
            </a:r>
          </a:p>
          <a:p>
            <a:endParaRPr lang="en-US" baseline="0" dirty="0" smtClean="0"/>
          </a:p>
          <a:p>
            <a:r>
              <a:rPr lang="en-US" baseline="0" dirty="0" smtClean="0"/>
              <a:t>The value of t is chosen to indicate a page that is no longer in the working set.  It should span multiple clock ticks on the update process.</a:t>
            </a:r>
          </a:p>
          <a:p>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that when a write is schedule, it eventually completes…</a:t>
            </a:r>
          </a:p>
          <a:p>
            <a:endParaRPr lang="en-US" baseline="0" dirty="0" smtClean="0"/>
          </a:p>
          <a:p>
            <a:r>
              <a:rPr lang="en-US" baseline="0" dirty="0" smtClean="0"/>
              <a:t>There is a separate process that manages page writes and clears the bit.</a:t>
            </a:r>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24</a:t>
            </a:fld>
            <a:endParaRPr lang="en-US"/>
          </a:p>
        </p:txBody>
      </p:sp>
    </p:spTree>
    <p:extLst>
      <p:ext uri="{BB962C8B-B14F-4D97-AF65-F5344CB8AC3E}">
        <p14:creationId xmlns:p14="http://schemas.microsoft.com/office/powerpoint/2010/main" val="217034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p:spPr>
        <p:txBody>
          <a:bodyPr/>
          <a:lstStyle/>
          <a:p>
            <a:fld id="{1F3C318A-B2C7-4647-9D7B-BEFDAF0B8901}" type="slidenum">
              <a:rPr lang="en-US">
                <a:solidFill>
                  <a:prstClr val="black"/>
                </a:solidFill>
              </a:rPr>
              <a:pPr/>
              <a:t>4</a:t>
            </a:fld>
            <a:endParaRPr lang="en-US">
              <a:solidFill>
                <a:prstClr val="black"/>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smtClean="0"/>
              <a:t>Redraw to use the same access pattern as the following examples for FIFO etc.  Report the number of misses using the same patter.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0CAE3-EF71-4019-BAE4-A61D5C235F70}"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Better to removed modified paged not referenced in the last 20 </a:t>
            </a:r>
            <a:r>
              <a:rPr lang="en-US" dirty="0" err="1" smtClean="0"/>
              <a:t>msec</a:t>
            </a:r>
            <a:r>
              <a:rPr lang="en-US" dirty="0" smtClean="0"/>
              <a:t> than one that is recently used.</a:t>
            </a:r>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p:spPr>
        <p:txBody>
          <a:bodyPr/>
          <a:lstStyle/>
          <a:p>
            <a:fld id="{7523B798-CB0D-47EB-AFBC-2B6B5D4F5098}" type="slidenum">
              <a:rPr lang="en-US">
                <a:solidFill>
                  <a:prstClr val="black"/>
                </a:solidFill>
              </a:rPr>
              <a:pPr/>
              <a:t>6</a:t>
            </a:fld>
            <a:endParaRPr lang="en-US">
              <a:solidFill>
                <a:prstClr val="black"/>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p:spPr>
        <p:txBody>
          <a:bodyPr/>
          <a:lstStyle/>
          <a:p>
            <a:fld id="{589E340D-67AE-4C68-8FE2-BF4574B5E6D6}" type="slidenum">
              <a:rPr lang="en-US">
                <a:solidFill>
                  <a:prstClr val="black"/>
                </a:solidFill>
              </a:rPr>
              <a:pPr/>
              <a:t>7</a:t>
            </a:fld>
            <a:endParaRPr lang="en-US">
              <a:solidFill>
                <a:prstClr val="black"/>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sldNum" sz="quarter" idx="5"/>
          </p:nvPr>
        </p:nvSpPr>
        <p:spPr>
          <a:noFill/>
        </p:spPr>
        <p:txBody>
          <a:bodyPr/>
          <a:lstStyle/>
          <a:p>
            <a:fld id="{CD2B9CD5-C44B-45B9-9752-F06A1B8B0259}" type="slidenum">
              <a:rPr lang="en-US">
                <a:solidFill>
                  <a:prstClr val="black"/>
                </a:solidFill>
              </a:rPr>
              <a:pPr/>
              <a:t>8</a:t>
            </a:fld>
            <a:endParaRPr lang="en-US">
              <a:solidFill>
                <a:prstClr val="black"/>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p:spPr>
        <p:txBody>
          <a:bodyPr/>
          <a:lstStyle/>
          <a:p>
            <a:fld id="{88A97FDF-D4F1-425C-AEDB-63A5BC187EA6}" type="slidenum">
              <a:rPr lang="en-US">
                <a:solidFill>
                  <a:prstClr val="black"/>
                </a:solidFill>
              </a:rPr>
              <a:pPr/>
              <a:t>9</a:t>
            </a:fld>
            <a:endParaRPr lang="en-US">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Clear reference</a:t>
            </a:r>
            <a:r>
              <a:rPr lang="en-US" baseline="0" dirty="0" smtClean="0"/>
              <a:t> bit and put in end of list</a:t>
            </a:r>
          </a:p>
          <a:p>
            <a:r>
              <a:rPr lang="en-US" baseline="0" dirty="0" smtClean="0"/>
              <a:t>Eventually, get’s back to A so algorithm terminates.</a:t>
            </a:r>
          </a:p>
          <a:p>
            <a:endParaRPr lang="en-US" baseline="0" dirty="0" smtClean="0"/>
          </a:p>
          <a:p>
            <a:r>
              <a:rPr lang="en-US" baseline="0" dirty="0" smtClean="0"/>
              <a:t>Maintaining list in OS is bad and moving pages in the list is a drag, so switch to clock!</a:t>
            </a:r>
            <a:endParaRPr lang="en-US" dirty="0"/>
          </a:p>
        </p:txBody>
      </p:sp>
      <p:sp>
        <p:nvSpPr>
          <p:cNvPr id="4" name="Slide Number Placeholder 3"/>
          <p:cNvSpPr>
            <a:spLocks noGrp="1"/>
          </p:cNvSpPr>
          <p:nvPr>
            <p:ph type="sldNum" sz="quarter" idx="10"/>
          </p:nvPr>
        </p:nvSpPr>
        <p:spPr/>
        <p:txBody>
          <a:bodyPr/>
          <a:lstStyle/>
          <a:p>
            <a:fld id="{5960CAE3-EF71-4019-BAE4-A61D5C235F70}"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
          <p:cNvSpPr>
            <a:spLocks noGrp="1" noChangeArrowheads="1"/>
          </p:cNvSpPr>
          <p:nvPr>
            <p:ph type="sldNum" sz="quarter" idx="5"/>
          </p:nvPr>
        </p:nvSpPr>
        <p:spPr>
          <a:noFill/>
        </p:spPr>
        <p:txBody>
          <a:bodyPr/>
          <a:lstStyle/>
          <a:p>
            <a:fld id="{1607DFD4-29F0-4596-BE82-F7C6ECB4D2F6}" type="slidenum">
              <a:rPr lang="en-US">
                <a:solidFill>
                  <a:prstClr val="black"/>
                </a:solidFill>
              </a:rPr>
              <a:pPr/>
              <a:t>11</a:t>
            </a:fld>
            <a:endParaRPr lang="en-US">
              <a:solidFill>
                <a:prstClr val="black"/>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3401E6B-2F1F-44BA-A874-DD6DC39EB42A}" type="datetimeFigureOut">
              <a:rPr lang="en-US" smtClean="0"/>
              <a:pPr/>
              <a:t>3/10/11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416F256-93D0-4BB4-861E-DB3964B04B51}"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16F256-93D0-4BB4-861E-DB3964B04B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16F256-93D0-4BB4-861E-DB3964B04B5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5"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pic>
        <p:nvPicPr>
          <p:cNvPr id="6" name="Picture 9"/>
          <p:cNvPicPr>
            <a:picLocks noChangeArrowheads="1"/>
          </p:cNvPicPr>
          <p:nvPr/>
        </p:nvPicPr>
        <p:blipFill>
          <a:blip r:embed="rId2" cstate="print"/>
          <a:srcRect/>
          <a:stretch>
            <a:fillRect/>
          </a:stretch>
        </p:blipFill>
        <p:spPr bwMode="auto">
          <a:xfrm>
            <a:off x="7543800" y="6411913"/>
            <a:ext cx="641350" cy="293687"/>
          </a:xfrm>
          <a:prstGeom prst="rect">
            <a:avLst/>
          </a:prstGeom>
          <a:noFill/>
          <a:ln w="9525">
            <a:noFill/>
            <a:miter lim="800000"/>
            <a:headEnd/>
            <a:tailEnd/>
          </a:ln>
        </p:spPr>
      </p:pic>
      <p:sp>
        <p:nvSpPr>
          <p:cNvPr id="7" name="Line 10"/>
          <p:cNvSpPr>
            <a:spLocks noChangeShapeType="1"/>
          </p:cNvSpPr>
          <p:nvPr userDrawn="1"/>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1281027"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1281028"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8" name="Rectangle 5"/>
          <p:cNvSpPr>
            <a:spLocks noGrp="1" noChangeArrowheads="1"/>
          </p:cNvSpPr>
          <p:nvPr>
            <p:ph type="dt" sz="half" idx="10"/>
          </p:nvPr>
        </p:nvSpPr>
        <p:spPr/>
        <p:txBody>
          <a:bodyPr/>
          <a:lstStyle>
            <a:lvl1pPr>
              <a:defRPr/>
            </a:lvl1pPr>
          </a:lstStyle>
          <a:p>
            <a:pPr>
              <a:defRPr/>
            </a:pPr>
            <a:r>
              <a:rPr lang="en-US">
                <a:solidFill>
                  <a:srgbClr val="000066"/>
                </a:solidFill>
              </a:rPr>
              <a:t>CS 345</a:t>
            </a:r>
          </a:p>
        </p:txBody>
      </p:sp>
      <p:sp>
        <p:nvSpPr>
          <p:cNvPr id="9" name="Rectangle 6"/>
          <p:cNvSpPr>
            <a:spLocks noGrp="1" noChangeArrowheads="1"/>
          </p:cNvSpPr>
          <p:nvPr>
            <p:ph type="ftr" sz="quarter" idx="11"/>
          </p:nvPr>
        </p:nvSpPr>
        <p:spPr/>
        <p:txBody>
          <a:bodyPr/>
          <a:lstStyle>
            <a:lvl1pPr>
              <a:defRPr/>
            </a:lvl1pPr>
          </a:lstStyle>
          <a:p>
            <a:pPr>
              <a:defRPr/>
            </a:pPr>
            <a:r>
              <a:rPr lang="en-US">
                <a:solidFill>
                  <a:srgbClr val="000066"/>
                </a:solidFill>
              </a:rPr>
              <a:t>Discussion #21 – Chapter 8a</a:t>
            </a:r>
          </a:p>
        </p:txBody>
      </p:sp>
      <p:sp>
        <p:nvSpPr>
          <p:cNvPr id="10" name="Rectangle 7"/>
          <p:cNvSpPr>
            <a:spLocks noGrp="1" noChangeArrowheads="1"/>
          </p:cNvSpPr>
          <p:nvPr>
            <p:ph type="sldNum" sz="quarter" idx="12"/>
          </p:nvPr>
        </p:nvSpPr>
        <p:spPr/>
        <p:txBody>
          <a:bodyPr/>
          <a:lstStyle>
            <a:lvl2pPr lvl="1">
              <a:defRPr/>
            </a:lvl2pPr>
          </a:lstStyle>
          <a:p>
            <a:pPr lvl="1">
              <a:defRPr/>
            </a:pPr>
            <a:fld id="{5F1956E8-5B5F-499B-AA05-C4E9C15197EA}"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ADF4FA0E-A359-4F07-AB13-90CDDEA896D8}"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47CDE0F3-C7FA-4EB5-BCB5-D9F76E159016}"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B4F4BDF5-A1FC-4915-907D-F2AEB35BAD51}"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9" name="Rectangle 7"/>
          <p:cNvSpPr>
            <a:spLocks noGrp="1" noChangeArrowheads="1"/>
          </p:cNvSpPr>
          <p:nvPr>
            <p:ph type="sldNum" sz="quarter" idx="12"/>
          </p:nvPr>
        </p:nvSpPr>
        <p:spPr>
          <a:ln/>
        </p:spPr>
        <p:txBody>
          <a:bodyPr/>
          <a:lstStyle>
            <a:lvl2pPr lvl="1">
              <a:defRPr/>
            </a:lvl2pPr>
          </a:lstStyle>
          <a:p>
            <a:pPr lvl="1">
              <a:defRPr/>
            </a:pPr>
            <a:fld id="{245B7DD5-EBDC-437A-AE06-9085B11E0ED0}"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00C68C48-9415-436D-9173-7846AADEB233}"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4" name="Rectangle 7"/>
          <p:cNvSpPr>
            <a:spLocks noGrp="1" noChangeArrowheads="1"/>
          </p:cNvSpPr>
          <p:nvPr>
            <p:ph type="sldNum" sz="quarter" idx="12"/>
          </p:nvPr>
        </p:nvSpPr>
        <p:spPr>
          <a:ln/>
        </p:spPr>
        <p:txBody>
          <a:bodyPr/>
          <a:lstStyle>
            <a:lvl2pPr lvl="1">
              <a:defRPr/>
            </a:lvl2pPr>
          </a:lstStyle>
          <a:p>
            <a:pPr lvl="1">
              <a:defRPr/>
            </a:pPr>
            <a:fld id="{620A0B32-9E82-4FBD-BBCB-1D0BF2C694BB}"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77F0933F-086F-4D44-A187-B51688456AFF}"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16F256-93D0-4BB4-861E-DB3964B04B5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037094C3-BE22-44DF-80C8-DE882AA57390}"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2327AD80-57FD-484C-A645-93DF056260C9}"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067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067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29F00CEF-13AC-483D-9046-DDB3597B2688}"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6400" y="1304925"/>
            <a:ext cx="8356600" cy="49149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E156FDE0-320E-48C6-8441-BEE1A055E7A7}"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5"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pic>
        <p:nvPicPr>
          <p:cNvPr id="6" name="Picture 9"/>
          <p:cNvPicPr>
            <a:picLocks noChangeArrowheads="1"/>
          </p:cNvPicPr>
          <p:nvPr/>
        </p:nvPicPr>
        <p:blipFill>
          <a:blip r:embed="rId2" cstate="print"/>
          <a:srcRect/>
          <a:stretch>
            <a:fillRect/>
          </a:stretch>
        </p:blipFill>
        <p:spPr bwMode="auto">
          <a:xfrm>
            <a:off x="7543800" y="6411913"/>
            <a:ext cx="641350" cy="293687"/>
          </a:xfrm>
          <a:prstGeom prst="rect">
            <a:avLst/>
          </a:prstGeom>
          <a:noFill/>
          <a:ln w="9525">
            <a:noFill/>
            <a:miter lim="800000"/>
            <a:headEnd/>
            <a:tailEnd/>
          </a:ln>
        </p:spPr>
      </p:pic>
      <p:sp>
        <p:nvSpPr>
          <p:cNvPr id="7" name="Line 10"/>
          <p:cNvSpPr>
            <a:spLocks noChangeShapeType="1"/>
          </p:cNvSpPr>
          <p:nvPr userDrawn="1"/>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1281027"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1281028"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8" name="Rectangle 5"/>
          <p:cNvSpPr>
            <a:spLocks noGrp="1" noChangeArrowheads="1"/>
          </p:cNvSpPr>
          <p:nvPr>
            <p:ph type="dt" sz="half" idx="10"/>
          </p:nvPr>
        </p:nvSpPr>
        <p:spPr/>
        <p:txBody>
          <a:bodyPr/>
          <a:lstStyle>
            <a:lvl1pPr>
              <a:defRPr/>
            </a:lvl1pPr>
          </a:lstStyle>
          <a:p>
            <a:pPr>
              <a:defRPr/>
            </a:pPr>
            <a:r>
              <a:rPr lang="en-US">
                <a:solidFill>
                  <a:srgbClr val="000066"/>
                </a:solidFill>
              </a:rPr>
              <a:t>CS 345</a:t>
            </a:r>
          </a:p>
        </p:txBody>
      </p:sp>
      <p:sp>
        <p:nvSpPr>
          <p:cNvPr id="9" name="Rectangle 6"/>
          <p:cNvSpPr>
            <a:spLocks noGrp="1" noChangeArrowheads="1"/>
          </p:cNvSpPr>
          <p:nvPr>
            <p:ph type="ftr" sz="quarter" idx="11"/>
          </p:nvPr>
        </p:nvSpPr>
        <p:spPr/>
        <p:txBody>
          <a:bodyPr/>
          <a:lstStyle>
            <a:lvl1pPr>
              <a:defRPr/>
            </a:lvl1pPr>
          </a:lstStyle>
          <a:p>
            <a:pPr>
              <a:defRPr/>
            </a:pPr>
            <a:r>
              <a:rPr lang="en-US">
                <a:solidFill>
                  <a:srgbClr val="000066"/>
                </a:solidFill>
              </a:rPr>
              <a:t>Discussion #21 – Chapter 8a</a:t>
            </a:r>
          </a:p>
        </p:txBody>
      </p:sp>
      <p:sp>
        <p:nvSpPr>
          <p:cNvPr id="10" name="Rectangle 7"/>
          <p:cNvSpPr>
            <a:spLocks noGrp="1" noChangeArrowheads="1"/>
          </p:cNvSpPr>
          <p:nvPr>
            <p:ph type="sldNum" sz="quarter" idx="12"/>
          </p:nvPr>
        </p:nvSpPr>
        <p:spPr/>
        <p:txBody>
          <a:bodyPr/>
          <a:lstStyle>
            <a:lvl2pPr lvl="1">
              <a:defRPr/>
            </a:lvl2pPr>
          </a:lstStyle>
          <a:p>
            <a:pPr lvl="1">
              <a:defRPr/>
            </a:pPr>
            <a:fld id="{5F1956E8-5B5F-499B-AA05-C4E9C15197EA}"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ADF4FA0E-A359-4F07-AB13-90CDDEA896D8}"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47CDE0F3-C7FA-4EB5-BCB5-D9F76E159016}"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B4F4BDF5-A1FC-4915-907D-F2AEB35BAD51}"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9" name="Rectangle 7"/>
          <p:cNvSpPr>
            <a:spLocks noGrp="1" noChangeArrowheads="1"/>
          </p:cNvSpPr>
          <p:nvPr>
            <p:ph type="sldNum" sz="quarter" idx="12"/>
          </p:nvPr>
        </p:nvSpPr>
        <p:spPr>
          <a:ln/>
        </p:spPr>
        <p:txBody>
          <a:bodyPr/>
          <a:lstStyle>
            <a:lvl2pPr lvl="1">
              <a:defRPr/>
            </a:lvl2pPr>
          </a:lstStyle>
          <a:p>
            <a:pPr lvl="1">
              <a:defRPr/>
            </a:pPr>
            <a:fld id="{245B7DD5-EBDC-437A-AE06-9085B11E0ED0}"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00C68C48-9415-436D-9173-7846AADEB233}"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3401E6B-2F1F-44BA-A874-DD6DC39EB42A}" type="datetimeFigureOut">
              <a:rPr lang="en-US" smtClean="0"/>
              <a:pPr/>
              <a:t>3/10/11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416F256-93D0-4BB4-861E-DB3964B04B51}"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4" name="Rectangle 7"/>
          <p:cNvSpPr>
            <a:spLocks noGrp="1" noChangeArrowheads="1"/>
          </p:cNvSpPr>
          <p:nvPr>
            <p:ph type="sldNum" sz="quarter" idx="12"/>
          </p:nvPr>
        </p:nvSpPr>
        <p:spPr>
          <a:ln/>
        </p:spPr>
        <p:txBody>
          <a:bodyPr/>
          <a:lstStyle>
            <a:lvl2pPr lvl="1">
              <a:defRPr/>
            </a:lvl2pPr>
          </a:lstStyle>
          <a:p>
            <a:pPr lvl="1">
              <a:defRPr/>
            </a:pPr>
            <a:fld id="{620A0B32-9E82-4FBD-BBCB-1D0BF2C694BB}"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77F0933F-086F-4D44-A187-B51688456AFF}"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037094C3-BE22-44DF-80C8-DE882AA57390}"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2327AD80-57FD-484C-A645-93DF056260C9}"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067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067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29F00CEF-13AC-483D-9046-DDB3597B2688}"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6400" y="1304925"/>
            <a:ext cx="8356600" cy="49149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E156FDE0-320E-48C6-8441-BEE1A055E7A7}"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5"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pic>
        <p:nvPicPr>
          <p:cNvPr id="6" name="Picture 9"/>
          <p:cNvPicPr>
            <a:picLocks noChangeArrowheads="1"/>
          </p:cNvPicPr>
          <p:nvPr/>
        </p:nvPicPr>
        <p:blipFill>
          <a:blip r:embed="rId2" cstate="print"/>
          <a:srcRect/>
          <a:stretch>
            <a:fillRect/>
          </a:stretch>
        </p:blipFill>
        <p:spPr bwMode="auto">
          <a:xfrm>
            <a:off x="7543800" y="6411913"/>
            <a:ext cx="641350" cy="293687"/>
          </a:xfrm>
          <a:prstGeom prst="rect">
            <a:avLst/>
          </a:prstGeom>
          <a:noFill/>
          <a:ln w="9525">
            <a:noFill/>
            <a:miter lim="800000"/>
            <a:headEnd/>
            <a:tailEnd/>
          </a:ln>
        </p:spPr>
      </p:pic>
      <p:sp>
        <p:nvSpPr>
          <p:cNvPr id="7" name="Line 10"/>
          <p:cNvSpPr>
            <a:spLocks noChangeShapeType="1"/>
          </p:cNvSpPr>
          <p:nvPr userDrawn="1"/>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1281027"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1281028"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8" name="Rectangle 5"/>
          <p:cNvSpPr>
            <a:spLocks noGrp="1" noChangeArrowheads="1"/>
          </p:cNvSpPr>
          <p:nvPr>
            <p:ph type="dt" sz="half" idx="10"/>
          </p:nvPr>
        </p:nvSpPr>
        <p:spPr/>
        <p:txBody>
          <a:bodyPr/>
          <a:lstStyle>
            <a:lvl1pPr>
              <a:defRPr/>
            </a:lvl1pPr>
          </a:lstStyle>
          <a:p>
            <a:pPr>
              <a:defRPr/>
            </a:pPr>
            <a:r>
              <a:rPr lang="en-US">
                <a:solidFill>
                  <a:srgbClr val="000066"/>
                </a:solidFill>
              </a:rPr>
              <a:t>CS 345</a:t>
            </a:r>
          </a:p>
        </p:txBody>
      </p:sp>
      <p:sp>
        <p:nvSpPr>
          <p:cNvPr id="9" name="Rectangle 6"/>
          <p:cNvSpPr>
            <a:spLocks noGrp="1" noChangeArrowheads="1"/>
          </p:cNvSpPr>
          <p:nvPr>
            <p:ph type="ftr" sz="quarter" idx="11"/>
          </p:nvPr>
        </p:nvSpPr>
        <p:spPr/>
        <p:txBody>
          <a:bodyPr/>
          <a:lstStyle>
            <a:lvl1pPr>
              <a:defRPr/>
            </a:lvl1pPr>
          </a:lstStyle>
          <a:p>
            <a:pPr>
              <a:defRPr/>
            </a:pPr>
            <a:r>
              <a:rPr lang="en-US">
                <a:solidFill>
                  <a:srgbClr val="000066"/>
                </a:solidFill>
              </a:rPr>
              <a:t>Discussion #21 – Chapter 8a</a:t>
            </a:r>
          </a:p>
        </p:txBody>
      </p:sp>
      <p:sp>
        <p:nvSpPr>
          <p:cNvPr id="10" name="Rectangle 7"/>
          <p:cNvSpPr>
            <a:spLocks noGrp="1" noChangeArrowheads="1"/>
          </p:cNvSpPr>
          <p:nvPr>
            <p:ph type="sldNum" sz="quarter" idx="12"/>
          </p:nvPr>
        </p:nvSpPr>
        <p:spPr/>
        <p:txBody>
          <a:bodyPr/>
          <a:lstStyle>
            <a:lvl2pPr lvl="1">
              <a:defRPr/>
            </a:lvl2pPr>
          </a:lstStyle>
          <a:p>
            <a:pPr lvl="1">
              <a:defRPr/>
            </a:pPr>
            <a:fld id="{5F1956E8-5B5F-499B-AA05-C4E9C15197EA}"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ADF4FA0E-A359-4F07-AB13-90CDDEA896D8}"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47CDE0F3-C7FA-4EB5-BCB5-D9F76E159016}"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B4F4BDF5-A1FC-4915-907D-F2AEB35BAD51}"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416F256-93D0-4BB4-861E-DB3964B04B51}"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9" name="Rectangle 7"/>
          <p:cNvSpPr>
            <a:spLocks noGrp="1" noChangeArrowheads="1"/>
          </p:cNvSpPr>
          <p:nvPr>
            <p:ph type="sldNum" sz="quarter" idx="12"/>
          </p:nvPr>
        </p:nvSpPr>
        <p:spPr>
          <a:ln/>
        </p:spPr>
        <p:txBody>
          <a:bodyPr/>
          <a:lstStyle>
            <a:lvl2pPr lvl="1">
              <a:defRPr/>
            </a:lvl2pPr>
          </a:lstStyle>
          <a:p>
            <a:pPr lvl="1">
              <a:defRPr/>
            </a:pPr>
            <a:fld id="{245B7DD5-EBDC-437A-AE06-9085B11E0ED0}"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00C68C48-9415-436D-9173-7846AADEB233}"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4" name="Rectangle 7"/>
          <p:cNvSpPr>
            <a:spLocks noGrp="1" noChangeArrowheads="1"/>
          </p:cNvSpPr>
          <p:nvPr>
            <p:ph type="sldNum" sz="quarter" idx="12"/>
          </p:nvPr>
        </p:nvSpPr>
        <p:spPr>
          <a:ln/>
        </p:spPr>
        <p:txBody>
          <a:bodyPr/>
          <a:lstStyle>
            <a:lvl2pPr lvl="1">
              <a:defRPr/>
            </a:lvl2pPr>
          </a:lstStyle>
          <a:p>
            <a:pPr lvl="1">
              <a:defRPr/>
            </a:pPr>
            <a:fld id="{620A0B32-9E82-4FBD-BBCB-1D0BF2C694BB}"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77F0933F-086F-4D44-A187-B51688456AFF}"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037094C3-BE22-44DF-80C8-DE882AA57390}"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2327AD80-57FD-484C-A645-93DF056260C9}"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067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067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29F00CEF-13AC-483D-9046-DDB3597B2688}"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6400" y="1304925"/>
            <a:ext cx="8356600" cy="49149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#21 – Chapter 8a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E156FDE0-320E-48C6-8441-BEE1A055E7A7}" type="slidenum">
              <a:rPr lang="en-US">
                <a:solidFill>
                  <a:srgbClr val="000066"/>
                </a:solidFill>
              </a:rPr>
              <a:pPr lvl="1">
                <a:defRPr/>
              </a:pPr>
              <a:t>‹#›</a:t>
            </a:fld>
            <a:endParaRPr lang="en-US">
              <a:solidFill>
                <a:srgbClr val="0000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416F256-93D0-4BB4-861E-DB3964B04B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416F256-93D0-4BB4-861E-DB3964B04B51}"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3401E6B-2F1F-44BA-A874-DD6DC39EB42A}" type="datetimeFigureOut">
              <a:rPr lang="en-US" smtClean="0"/>
              <a:pPr/>
              <a:t>3/10/11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416F256-93D0-4BB4-861E-DB3964B04B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3401E6B-2F1F-44BA-A874-DD6DC39EB42A}" type="datetimeFigureOut">
              <a:rPr lang="en-US" smtClean="0"/>
              <a:pPr/>
              <a:t>3/10/11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416F256-93D0-4BB4-861E-DB3964B04B51}"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3401E6B-2F1F-44BA-A874-DD6DC39EB42A}" type="datetimeFigureOut">
              <a:rPr lang="en-US" smtClean="0"/>
              <a:pPr/>
              <a:t>3/10/11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416F256-93D0-4BB4-861E-DB3964B04B51}"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4" Type="http://schemas.openxmlformats.org/officeDocument/2006/relationships/image" Target="../media/image2.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3401E6B-2F1F-44BA-A874-DD6DC39EB42A}" type="datetimeFigureOut">
              <a:rPr lang="en-US" smtClean="0"/>
              <a:pPr/>
              <a:t>3/10/11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416F256-93D0-4BB4-861E-DB3964B04B51}"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02" name="Line 2"/>
          <p:cNvSpPr>
            <a:spLocks noChangeShapeType="1"/>
          </p:cNvSpPr>
          <p:nvPr/>
        </p:nvSpPr>
        <p:spPr bwMode="auto">
          <a:xfrm>
            <a:off x="0" y="1143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9219" name="Rectangle 3"/>
          <p:cNvSpPr>
            <a:spLocks noGrp="1" noChangeArrowheads="1"/>
          </p:cNvSpPr>
          <p:nvPr>
            <p:ph type="title"/>
          </p:nvPr>
        </p:nvSpPr>
        <p:spPr bwMode="auto">
          <a:xfrm>
            <a:off x="381000" y="152400"/>
            <a:ext cx="8458200" cy="9144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9220" name="Rectangle 4"/>
          <p:cNvSpPr>
            <a:spLocks noGrp="1" noChangeArrowheads="1"/>
          </p:cNvSpPr>
          <p:nvPr>
            <p:ph type="body" idx="1"/>
          </p:nvPr>
        </p:nvSpPr>
        <p:spPr bwMode="auto">
          <a:xfrm>
            <a:off x="406400" y="1304925"/>
            <a:ext cx="8356600" cy="4914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80005" name="Rectangle 5"/>
          <p:cNvSpPr>
            <a:spLocks noGrp="1" noChangeArrowheads="1"/>
          </p:cNvSpPr>
          <p:nvPr>
            <p:ph type="dt" sz="half" idx="2"/>
          </p:nvPr>
        </p:nvSpPr>
        <p:spPr bwMode="auto">
          <a:xfrm>
            <a:off x="381000" y="6400800"/>
            <a:ext cx="24384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600"/>
            </a:lvl1pPr>
          </a:lstStyle>
          <a:p>
            <a:pPr eaLnBrk="0" fontAlgn="base" hangingPunct="0">
              <a:spcBef>
                <a:spcPct val="0"/>
              </a:spcBef>
              <a:spcAft>
                <a:spcPct val="0"/>
              </a:spcAft>
              <a:defRPr/>
            </a:pPr>
            <a:r>
              <a:rPr lang="en-US">
                <a:solidFill>
                  <a:srgbClr val="000066"/>
                </a:solidFill>
                <a:ea typeface="ＭＳ Ｐゴシック" charset="-128"/>
              </a:rPr>
              <a:t>CS 345</a:t>
            </a:r>
          </a:p>
        </p:txBody>
      </p:sp>
      <p:sp>
        <p:nvSpPr>
          <p:cNvPr id="1280006" name="Rectangle 6"/>
          <p:cNvSpPr>
            <a:spLocks noGrp="1" noChangeArrowheads="1"/>
          </p:cNvSpPr>
          <p:nvPr>
            <p:ph type="ftr" sz="quarter" idx="3"/>
          </p:nvPr>
        </p:nvSpPr>
        <p:spPr bwMode="auto">
          <a:xfrm>
            <a:off x="2805113" y="6400800"/>
            <a:ext cx="3627437"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600"/>
            </a:lvl1pPr>
          </a:lstStyle>
          <a:p>
            <a:pPr algn="ctr" eaLnBrk="0" fontAlgn="base" hangingPunct="0">
              <a:spcBef>
                <a:spcPct val="0"/>
              </a:spcBef>
              <a:spcAft>
                <a:spcPct val="0"/>
              </a:spcAft>
              <a:defRPr/>
            </a:pPr>
            <a:r>
              <a:rPr lang="en-US">
                <a:solidFill>
                  <a:srgbClr val="000066"/>
                </a:solidFill>
                <a:ea typeface="ＭＳ Ｐゴシック" charset="-128"/>
              </a:rPr>
              <a:t>Discussion #21 – Chapter 8a</a:t>
            </a:r>
          </a:p>
        </p:txBody>
      </p:sp>
      <p:sp>
        <p:nvSpPr>
          <p:cNvPr id="1280007" name="Rectangle 7"/>
          <p:cNvSpPr>
            <a:spLocks noGrp="1" noChangeArrowheads="1"/>
          </p:cNvSpPr>
          <p:nvPr>
            <p:ph type="sldNum" sz="quarter" idx="4"/>
          </p:nvPr>
        </p:nvSpPr>
        <p:spPr bwMode="auto">
          <a:xfrm>
            <a:off x="7086600" y="6400800"/>
            <a:ext cx="1905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600"/>
            </a:lvl2pPr>
          </a:lstStyle>
          <a:p>
            <a:pPr lvl="1" eaLnBrk="0" fontAlgn="base" hangingPunct="0">
              <a:spcBef>
                <a:spcPct val="0"/>
              </a:spcBef>
              <a:spcAft>
                <a:spcPct val="0"/>
              </a:spcAft>
              <a:defRPr/>
            </a:pPr>
            <a:fld id="{84A61FC7-BA81-4747-B2F4-A841A72F2387}" type="slidenum">
              <a:rPr lang="en-US">
                <a:solidFill>
                  <a:srgbClr val="000066"/>
                </a:solidFill>
                <a:ea typeface="ＭＳ Ｐゴシック" charset="-128"/>
              </a:rPr>
              <a:pPr lvl="1" eaLnBrk="0" fontAlgn="base" hangingPunct="0">
                <a:spcBef>
                  <a:spcPct val="0"/>
                </a:spcBef>
                <a:spcAft>
                  <a:spcPct val="0"/>
                </a:spcAft>
                <a:defRPr/>
              </a:pPr>
              <a:t>‹#›</a:t>
            </a:fld>
            <a:endParaRPr lang="en-US">
              <a:solidFill>
                <a:srgbClr val="000066"/>
              </a:solidFill>
              <a:ea typeface="ＭＳ Ｐゴシック" charset="-128"/>
            </a:endParaRPr>
          </a:p>
        </p:txBody>
      </p:sp>
      <p:sp>
        <p:nvSpPr>
          <p:cNvPr id="1280008"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pic>
        <p:nvPicPr>
          <p:cNvPr id="9225" name="Picture 9"/>
          <p:cNvPicPr>
            <a:picLocks noChangeArrowheads="1"/>
          </p:cNvPicPr>
          <p:nvPr/>
        </p:nvPicPr>
        <p:blipFill>
          <a:blip r:embed="rId14" cstate="print"/>
          <a:srcRect/>
          <a:stretch>
            <a:fillRect/>
          </a:stretch>
        </p:blipFill>
        <p:spPr bwMode="auto">
          <a:xfrm>
            <a:off x="7543800" y="6411913"/>
            <a:ext cx="641350" cy="29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4400" i="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2pPr>
      <a:lvl3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3pPr>
      <a:lvl4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4pPr>
      <a:lvl5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5pPr>
      <a:lvl6pPr marL="457200" algn="l" rtl="0" eaLnBrk="0" fontAlgn="base" hangingPunct="0">
        <a:spcBef>
          <a:spcPct val="0"/>
        </a:spcBef>
        <a:spcAft>
          <a:spcPct val="0"/>
        </a:spcAft>
        <a:defRPr sz="4400" i="1">
          <a:solidFill>
            <a:schemeClr val="tx2"/>
          </a:solidFill>
          <a:latin typeface="Times New Roman" charset="0"/>
        </a:defRPr>
      </a:lvl6pPr>
      <a:lvl7pPr marL="914400" algn="l" rtl="0" eaLnBrk="0" fontAlgn="base" hangingPunct="0">
        <a:spcBef>
          <a:spcPct val="0"/>
        </a:spcBef>
        <a:spcAft>
          <a:spcPct val="0"/>
        </a:spcAft>
        <a:defRPr sz="4400" i="1">
          <a:solidFill>
            <a:schemeClr val="tx2"/>
          </a:solidFill>
          <a:latin typeface="Times New Roman" charset="0"/>
        </a:defRPr>
      </a:lvl7pPr>
      <a:lvl8pPr marL="1371600" algn="l" rtl="0" eaLnBrk="0" fontAlgn="base" hangingPunct="0">
        <a:spcBef>
          <a:spcPct val="0"/>
        </a:spcBef>
        <a:spcAft>
          <a:spcPct val="0"/>
        </a:spcAft>
        <a:defRPr sz="4400" i="1">
          <a:solidFill>
            <a:schemeClr val="tx2"/>
          </a:solidFill>
          <a:latin typeface="Times New Roman" charset="0"/>
        </a:defRPr>
      </a:lvl8pPr>
      <a:lvl9pPr marL="1828800" algn="l" rtl="0" eaLnBrk="0" fontAlgn="base" hangingPunct="0">
        <a:spcBef>
          <a:spcPct val="0"/>
        </a:spcBef>
        <a:spcAft>
          <a:spcPct val="0"/>
        </a:spcAft>
        <a:defRPr sz="4400" i="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2"/>
        </a:buClr>
        <a:buSzPct val="75000"/>
        <a:buFont typeface="Monotype Sorts" charset="2"/>
        <a:buChar char="u"/>
        <a:defRPr sz="3200">
          <a:solidFill>
            <a:schemeClr val="bg2"/>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Font typeface="Wingdings" charset="2"/>
        <a:buChar char="Ø"/>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5pPr>
      <a:lvl6pPr marL="25146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6pPr>
      <a:lvl7pPr marL="29718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7pPr>
      <a:lvl8pPr marL="34290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8pPr>
      <a:lvl9pPr marL="38862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02" name="Line 2"/>
          <p:cNvSpPr>
            <a:spLocks noChangeShapeType="1"/>
          </p:cNvSpPr>
          <p:nvPr/>
        </p:nvSpPr>
        <p:spPr bwMode="auto">
          <a:xfrm>
            <a:off x="0" y="1143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9219" name="Rectangle 3"/>
          <p:cNvSpPr>
            <a:spLocks noGrp="1" noChangeArrowheads="1"/>
          </p:cNvSpPr>
          <p:nvPr>
            <p:ph type="title"/>
          </p:nvPr>
        </p:nvSpPr>
        <p:spPr bwMode="auto">
          <a:xfrm>
            <a:off x="381000" y="152400"/>
            <a:ext cx="8458200" cy="9144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9220" name="Rectangle 4"/>
          <p:cNvSpPr>
            <a:spLocks noGrp="1" noChangeArrowheads="1"/>
          </p:cNvSpPr>
          <p:nvPr>
            <p:ph type="body" idx="1"/>
          </p:nvPr>
        </p:nvSpPr>
        <p:spPr bwMode="auto">
          <a:xfrm>
            <a:off x="406400" y="1304925"/>
            <a:ext cx="8356600" cy="4914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80005" name="Rectangle 5"/>
          <p:cNvSpPr>
            <a:spLocks noGrp="1" noChangeArrowheads="1"/>
          </p:cNvSpPr>
          <p:nvPr>
            <p:ph type="dt" sz="half" idx="2"/>
          </p:nvPr>
        </p:nvSpPr>
        <p:spPr bwMode="auto">
          <a:xfrm>
            <a:off x="381000" y="6400800"/>
            <a:ext cx="24384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600"/>
            </a:lvl1pPr>
          </a:lstStyle>
          <a:p>
            <a:pPr eaLnBrk="0" fontAlgn="base" hangingPunct="0">
              <a:spcBef>
                <a:spcPct val="0"/>
              </a:spcBef>
              <a:spcAft>
                <a:spcPct val="0"/>
              </a:spcAft>
              <a:defRPr/>
            </a:pPr>
            <a:r>
              <a:rPr lang="en-US">
                <a:solidFill>
                  <a:srgbClr val="000066"/>
                </a:solidFill>
                <a:ea typeface="ＭＳ Ｐゴシック" charset="-128"/>
              </a:rPr>
              <a:t>CS 345</a:t>
            </a:r>
          </a:p>
        </p:txBody>
      </p:sp>
      <p:sp>
        <p:nvSpPr>
          <p:cNvPr id="1280006" name="Rectangle 6"/>
          <p:cNvSpPr>
            <a:spLocks noGrp="1" noChangeArrowheads="1"/>
          </p:cNvSpPr>
          <p:nvPr>
            <p:ph type="ftr" sz="quarter" idx="3"/>
          </p:nvPr>
        </p:nvSpPr>
        <p:spPr bwMode="auto">
          <a:xfrm>
            <a:off x="2805113" y="6400800"/>
            <a:ext cx="3627437"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600"/>
            </a:lvl1pPr>
          </a:lstStyle>
          <a:p>
            <a:pPr algn="ctr" eaLnBrk="0" fontAlgn="base" hangingPunct="0">
              <a:spcBef>
                <a:spcPct val="0"/>
              </a:spcBef>
              <a:spcAft>
                <a:spcPct val="0"/>
              </a:spcAft>
              <a:defRPr/>
            </a:pPr>
            <a:r>
              <a:rPr lang="en-US">
                <a:solidFill>
                  <a:srgbClr val="000066"/>
                </a:solidFill>
                <a:ea typeface="ＭＳ Ｐゴシック" charset="-128"/>
              </a:rPr>
              <a:t>Discussion #21 – Chapter 8a</a:t>
            </a:r>
          </a:p>
        </p:txBody>
      </p:sp>
      <p:sp>
        <p:nvSpPr>
          <p:cNvPr id="1280007" name="Rectangle 7"/>
          <p:cNvSpPr>
            <a:spLocks noGrp="1" noChangeArrowheads="1"/>
          </p:cNvSpPr>
          <p:nvPr>
            <p:ph type="sldNum" sz="quarter" idx="4"/>
          </p:nvPr>
        </p:nvSpPr>
        <p:spPr bwMode="auto">
          <a:xfrm>
            <a:off x="7086600" y="6400800"/>
            <a:ext cx="1905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600"/>
            </a:lvl2pPr>
          </a:lstStyle>
          <a:p>
            <a:pPr lvl="1" eaLnBrk="0" fontAlgn="base" hangingPunct="0">
              <a:spcBef>
                <a:spcPct val="0"/>
              </a:spcBef>
              <a:spcAft>
                <a:spcPct val="0"/>
              </a:spcAft>
              <a:defRPr/>
            </a:pPr>
            <a:fld id="{84A61FC7-BA81-4747-B2F4-A841A72F2387}" type="slidenum">
              <a:rPr lang="en-US">
                <a:solidFill>
                  <a:srgbClr val="000066"/>
                </a:solidFill>
                <a:ea typeface="ＭＳ Ｐゴシック" charset="-128"/>
              </a:rPr>
              <a:pPr lvl="1" eaLnBrk="0" fontAlgn="base" hangingPunct="0">
                <a:spcBef>
                  <a:spcPct val="0"/>
                </a:spcBef>
                <a:spcAft>
                  <a:spcPct val="0"/>
                </a:spcAft>
                <a:defRPr/>
              </a:pPr>
              <a:t>‹#›</a:t>
            </a:fld>
            <a:endParaRPr lang="en-US">
              <a:solidFill>
                <a:srgbClr val="000066"/>
              </a:solidFill>
              <a:ea typeface="ＭＳ Ｐゴシック" charset="-128"/>
            </a:endParaRPr>
          </a:p>
        </p:txBody>
      </p:sp>
      <p:sp>
        <p:nvSpPr>
          <p:cNvPr id="1280008"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pic>
        <p:nvPicPr>
          <p:cNvPr id="9225" name="Picture 9"/>
          <p:cNvPicPr>
            <a:picLocks noChangeArrowheads="1"/>
          </p:cNvPicPr>
          <p:nvPr/>
        </p:nvPicPr>
        <p:blipFill>
          <a:blip r:embed="rId14" cstate="print"/>
          <a:srcRect/>
          <a:stretch>
            <a:fillRect/>
          </a:stretch>
        </p:blipFill>
        <p:spPr bwMode="auto">
          <a:xfrm>
            <a:off x="7543800" y="6411913"/>
            <a:ext cx="641350" cy="29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4400" i="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2pPr>
      <a:lvl3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3pPr>
      <a:lvl4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4pPr>
      <a:lvl5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5pPr>
      <a:lvl6pPr marL="457200" algn="l" rtl="0" eaLnBrk="0" fontAlgn="base" hangingPunct="0">
        <a:spcBef>
          <a:spcPct val="0"/>
        </a:spcBef>
        <a:spcAft>
          <a:spcPct val="0"/>
        </a:spcAft>
        <a:defRPr sz="4400" i="1">
          <a:solidFill>
            <a:schemeClr val="tx2"/>
          </a:solidFill>
          <a:latin typeface="Times New Roman" charset="0"/>
        </a:defRPr>
      </a:lvl6pPr>
      <a:lvl7pPr marL="914400" algn="l" rtl="0" eaLnBrk="0" fontAlgn="base" hangingPunct="0">
        <a:spcBef>
          <a:spcPct val="0"/>
        </a:spcBef>
        <a:spcAft>
          <a:spcPct val="0"/>
        </a:spcAft>
        <a:defRPr sz="4400" i="1">
          <a:solidFill>
            <a:schemeClr val="tx2"/>
          </a:solidFill>
          <a:latin typeface="Times New Roman" charset="0"/>
        </a:defRPr>
      </a:lvl7pPr>
      <a:lvl8pPr marL="1371600" algn="l" rtl="0" eaLnBrk="0" fontAlgn="base" hangingPunct="0">
        <a:spcBef>
          <a:spcPct val="0"/>
        </a:spcBef>
        <a:spcAft>
          <a:spcPct val="0"/>
        </a:spcAft>
        <a:defRPr sz="4400" i="1">
          <a:solidFill>
            <a:schemeClr val="tx2"/>
          </a:solidFill>
          <a:latin typeface="Times New Roman" charset="0"/>
        </a:defRPr>
      </a:lvl8pPr>
      <a:lvl9pPr marL="1828800" algn="l" rtl="0" eaLnBrk="0" fontAlgn="base" hangingPunct="0">
        <a:spcBef>
          <a:spcPct val="0"/>
        </a:spcBef>
        <a:spcAft>
          <a:spcPct val="0"/>
        </a:spcAft>
        <a:defRPr sz="4400" i="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2"/>
        </a:buClr>
        <a:buSzPct val="75000"/>
        <a:buFont typeface="Monotype Sorts" charset="2"/>
        <a:buChar char="u"/>
        <a:defRPr sz="3200">
          <a:solidFill>
            <a:schemeClr val="bg2"/>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Font typeface="Wingdings" charset="2"/>
        <a:buChar char="Ø"/>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5pPr>
      <a:lvl6pPr marL="25146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6pPr>
      <a:lvl7pPr marL="29718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7pPr>
      <a:lvl8pPr marL="34290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8pPr>
      <a:lvl9pPr marL="38862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02" name="Line 2"/>
          <p:cNvSpPr>
            <a:spLocks noChangeShapeType="1"/>
          </p:cNvSpPr>
          <p:nvPr/>
        </p:nvSpPr>
        <p:spPr bwMode="auto">
          <a:xfrm>
            <a:off x="0" y="1143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sp>
        <p:nvSpPr>
          <p:cNvPr id="9219" name="Rectangle 3"/>
          <p:cNvSpPr>
            <a:spLocks noGrp="1" noChangeArrowheads="1"/>
          </p:cNvSpPr>
          <p:nvPr>
            <p:ph type="title"/>
          </p:nvPr>
        </p:nvSpPr>
        <p:spPr bwMode="auto">
          <a:xfrm>
            <a:off x="381000" y="152400"/>
            <a:ext cx="8458200" cy="9144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9220" name="Rectangle 4"/>
          <p:cNvSpPr>
            <a:spLocks noGrp="1" noChangeArrowheads="1"/>
          </p:cNvSpPr>
          <p:nvPr>
            <p:ph type="body" idx="1"/>
          </p:nvPr>
        </p:nvSpPr>
        <p:spPr bwMode="auto">
          <a:xfrm>
            <a:off x="406400" y="1304925"/>
            <a:ext cx="8356600" cy="4914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80005" name="Rectangle 5"/>
          <p:cNvSpPr>
            <a:spLocks noGrp="1" noChangeArrowheads="1"/>
          </p:cNvSpPr>
          <p:nvPr>
            <p:ph type="dt" sz="half" idx="2"/>
          </p:nvPr>
        </p:nvSpPr>
        <p:spPr bwMode="auto">
          <a:xfrm>
            <a:off x="381000" y="6400800"/>
            <a:ext cx="24384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600"/>
            </a:lvl1pPr>
          </a:lstStyle>
          <a:p>
            <a:pPr eaLnBrk="0" fontAlgn="base" hangingPunct="0">
              <a:spcBef>
                <a:spcPct val="0"/>
              </a:spcBef>
              <a:spcAft>
                <a:spcPct val="0"/>
              </a:spcAft>
              <a:defRPr/>
            </a:pPr>
            <a:r>
              <a:rPr lang="en-US">
                <a:solidFill>
                  <a:srgbClr val="000066"/>
                </a:solidFill>
                <a:ea typeface="ＭＳ Ｐゴシック" charset="-128"/>
              </a:rPr>
              <a:t>CS 345</a:t>
            </a:r>
          </a:p>
        </p:txBody>
      </p:sp>
      <p:sp>
        <p:nvSpPr>
          <p:cNvPr id="1280006" name="Rectangle 6"/>
          <p:cNvSpPr>
            <a:spLocks noGrp="1" noChangeArrowheads="1"/>
          </p:cNvSpPr>
          <p:nvPr>
            <p:ph type="ftr" sz="quarter" idx="3"/>
          </p:nvPr>
        </p:nvSpPr>
        <p:spPr bwMode="auto">
          <a:xfrm>
            <a:off x="2805113" y="6400800"/>
            <a:ext cx="3627437"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600"/>
            </a:lvl1pPr>
          </a:lstStyle>
          <a:p>
            <a:pPr algn="ctr" eaLnBrk="0" fontAlgn="base" hangingPunct="0">
              <a:spcBef>
                <a:spcPct val="0"/>
              </a:spcBef>
              <a:spcAft>
                <a:spcPct val="0"/>
              </a:spcAft>
              <a:defRPr/>
            </a:pPr>
            <a:r>
              <a:rPr lang="en-US">
                <a:solidFill>
                  <a:srgbClr val="000066"/>
                </a:solidFill>
                <a:ea typeface="ＭＳ Ｐゴシック" charset="-128"/>
              </a:rPr>
              <a:t>Discussion #21 – Chapter 8a</a:t>
            </a:r>
          </a:p>
        </p:txBody>
      </p:sp>
      <p:sp>
        <p:nvSpPr>
          <p:cNvPr id="1280007" name="Rectangle 7"/>
          <p:cNvSpPr>
            <a:spLocks noGrp="1" noChangeArrowheads="1"/>
          </p:cNvSpPr>
          <p:nvPr>
            <p:ph type="sldNum" sz="quarter" idx="4"/>
          </p:nvPr>
        </p:nvSpPr>
        <p:spPr bwMode="auto">
          <a:xfrm>
            <a:off x="7086600" y="6400800"/>
            <a:ext cx="1905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600"/>
            </a:lvl2pPr>
          </a:lstStyle>
          <a:p>
            <a:pPr lvl="1" eaLnBrk="0" fontAlgn="base" hangingPunct="0">
              <a:spcBef>
                <a:spcPct val="0"/>
              </a:spcBef>
              <a:spcAft>
                <a:spcPct val="0"/>
              </a:spcAft>
              <a:defRPr/>
            </a:pPr>
            <a:fld id="{84A61FC7-BA81-4747-B2F4-A841A72F2387}" type="slidenum">
              <a:rPr lang="en-US">
                <a:solidFill>
                  <a:srgbClr val="000066"/>
                </a:solidFill>
                <a:ea typeface="ＭＳ Ｐゴシック" charset="-128"/>
              </a:rPr>
              <a:pPr lvl="1" eaLnBrk="0" fontAlgn="base" hangingPunct="0">
                <a:spcBef>
                  <a:spcPct val="0"/>
                </a:spcBef>
                <a:spcAft>
                  <a:spcPct val="0"/>
                </a:spcAft>
                <a:defRPr/>
              </a:pPr>
              <a:t>‹#›</a:t>
            </a:fld>
            <a:endParaRPr lang="en-US">
              <a:solidFill>
                <a:srgbClr val="000066"/>
              </a:solidFill>
              <a:ea typeface="ＭＳ Ｐゴシック" charset="-128"/>
            </a:endParaRPr>
          </a:p>
        </p:txBody>
      </p:sp>
      <p:sp>
        <p:nvSpPr>
          <p:cNvPr id="1280008"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a typeface="ＭＳ Ｐゴシック" charset="-128"/>
            </a:endParaRPr>
          </a:p>
        </p:txBody>
      </p:sp>
      <p:pic>
        <p:nvPicPr>
          <p:cNvPr id="9225" name="Picture 9"/>
          <p:cNvPicPr>
            <a:picLocks noChangeArrowheads="1"/>
          </p:cNvPicPr>
          <p:nvPr/>
        </p:nvPicPr>
        <p:blipFill>
          <a:blip r:embed="rId14" cstate="print"/>
          <a:srcRect/>
          <a:stretch>
            <a:fillRect/>
          </a:stretch>
        </p:blipFill>
        <p:spPr bwMode="auto">
          <a:xfrm>
            <a:off x="7543800" y="6411913"/>
            <a:ext cx="641350" cy="29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4400" i="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2pPr>
      <a:lvl3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3pPr>
      <a:lvl4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4pPr>
      <a:lvl5pPr algn="l" rtl="0" eaLnBrk="0" fontAlgn="base" hangingPunct="0">
        <a:spcBef>
          <a:spcPct val="0"/>
        </a:spcBef>
        <a:spcAft>
          <a:spcPct val="0"/>
        </a:spcAft>
        <a:defRPr sz="4400" i="1">
          <a:solidFill>
            <a:schemeClr val="tx2"/>
          </a:solidFill>
          <a:latin typeface="Times New Roman" charset="0"/>
          <a:ea typeface="ＭＳ Ｐゴシック" charset="-128"/>
          <a:cs typeface="ＭＳ Ｐゴシック" charset="-128"/>
        </a:defRPr>
      </a:lvl5pPr>
      <a:lvl6pPr marL="457200" algn="l" rtl="0" eaLnBrk="0" fontAlgn="base" hangingPunct="0">
        <a:spcBef>
          <a:spcPct val="0"/>
        </a:spcBef>
        <a:spcAft>
          <a:spcPct val="0"/>
        </a:spcAft>
        <a:defRPr sz="4400" i="1">
          <a:solidFill>
            <a:schemeClr val="tx2"/>
          </a:solidFill>
          <a:latin typeface="Times New Roman" charset="0"/>
        </a:defRPr>
      </a:lvl6pPr>
      <a:lvl7pPr marL="914400" algn="l" rtl="0" eaLnBrk="0" fontAlgn="base" hangingPunct="0">
        <a:spcBef>
          <a:spcPct val="0"/>
        </a:spcBef>
        <a:spcAft>
          <a:spcPct val="0"/>
        </a:spcAft>
        <a:defRPr sz="4400" i="1">
          <a:solidFill>
            <a:schemeClr val="tx2"/>
          </a:solidFill>
          <a:latin typeface="Times New Roman" charset="0"/>
        </a:defRPr>
      </a:lvl7pPr>
      <a:lvl8pPr marL="1371600" algn="l" rtl="0" eaLnBrk="0" fontAlgn="base" hangingPunct="0">
        <a:spcBef>
          <a:spcPct val="0"/>
        </a:spcBef>
        <a:spcAft>
          <a:spcPct val="0"/>
        </a:spcAft>
        <a:defRPr sz="4400" i="1">
          <a:solidFill>
            <a:schemeClr val="tx2"/>
          </a:solidFill>
          <a:latin typeface="Times New Roman" charset="0"/>
        </a:defRPr>
      </a:lvl8pPr>
      <a:lvl9pPr marL="1828800" algn="l" rtl="0" eaLnBrk="0" fontAlgn="base" hangingPunct="0">
        <a:spcBef>
          <a:spcPct val="0"/>
        </a:spcBef>
        <a:spcAft>
          <a:spcPct val="0"/>
        </a:spcAft>
        <a:defRPr sz="4400" i="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2"/>
        </a:buClr>
        <a:buSzPct val="75000"/>
        <a:buFont typeface="Monotype Sorts" charset="2"/>
        <a:buChar char="u"/>
        <a:defRPr sz="3200">
          <a:solidFill>
            <a:schemeClr val="bg2"/>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Font typeface="Wingdings" charset="2"/>
        <a:buChar char="Ø"/>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5pPr>
      <a:lvl6pPr marL="25146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6pPr>
      <a:lvl7pPr marL="29718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7pPr>
      <a:lvl8pPr marL="34290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8pPr>
      <a:lvl9pPr marL="3886200" indent="-228600" algn="l" rtl="0" eaLnBrk="0" fontAlgn="base" hangingPunct="0">
        <a:spcBef>
          <a:spcPct val="20000"/>
        </a:spcBef>
        <a:spcAft>
          <a:spcPct val="0"/>
        </a:spcAft>
        <a:buClr>
          <a:schemeClr val="accent2"/>
        </a:buClr>
        <a:buChar char="•"/>
        <a:defRPr sz="2000">
          <a:solidFill>
            <a:schemeClr val="bg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oleObject" Target="../embeddings/Microsoft_Excel_97_-_2004_Worksheet1.xls"/><Relationship Id="rId6"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Page Replacement</a:t>
            </a:r>
            <a:endParaRPr lang="en-US" dirty="0"/>
          </a:p>
        </p:txBody>
      </p:sp>
      <p:sp>
        <p:nvSpPr>
          <p:cNvPr id="3" name="Subtitle 2"/>
          <p:cNvSpPr>
            <a:spLocks noGrp="1"/>
          </p:cNvSpPr>
          <p:nvPr>
            <p:ph type="subTitle" idx="1"/>
          </p:nvPr>
        </p:nvSpPr>
        <p:spPr/>
        <p:txBody>
          <a:bodyPr/>
          <a:lstStyle/>
          <a:p>
            <a:r>
              <a:rPr lang="en-US" dirty="0" smtClean="0"/>
              <a:t>Who gets the boot?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Second-chance</a:t>
            </a:r>
            <a:endParaRPr lang="en-US" dirty="0"/>
          </a:p>
        </p:txBody>
      </p:sp>
      <p:sp>
        <p:nvSpPr>
          <p:cNvPr id="3" name="Content Placeholder 2"/>
          <p:cNvSpPr>
            <a:spLocks noGrp="1"/>
          </p:cNvSpPr>
          <p:nvPr>
            <p:ph idx="1"/>
          </p:nvPr>
        </p:nvSpPr>
        <p:spPr>
          <a:xfrm>
            <a:off x="457200" y="1646237"/>
            <a:ext cx="8229600" cy="1554163"/>
          </a:xfrm>
        </p:spPr>
        <p:txBody>
          <a:bodyPr/>
          <a:lstStyle/>
          <a:p>
            <a:r>
              <a:rPr lang="en-US" dirty="0" smtClean="0"/>
              <a:t>Oldest-page may be most useful page</a:t>
            </a:r>
          </a:p>
          <a:p>
            <a:r>
              <a:rPr lang="en-US" dirty="0" smtClean="0"/>
              <a:t>Rather than toss, check reference bit</a:t>
            </a:r>
            <a:endParaRPr lang="en-US" dirty="0"/>
          </a:p>
        </p:txBody>
      </p:sp>
      <p:sp>
        <p:nvSpPr>
          <p:cNvPr id="4" name="Rectangle 3"/>
          <p:cNvSpPr/>
          <p:nvPr/>
        </p:nvSpPr>
        <p:spPr>
          <a:xfrm>
            <a:off x="1143000" y="3352800"/>
            <a:ext cx="457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19812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0" name="Straight Connector 9"/>
          <p:cNvCxnSpPr>
            <a:stCxn id="4" idx="3"/>
            <a:endCxn id="5" idx="1"/>
          </p:cNvCxnSpPr>
          <p:nvPr/>
        </p:nvCxnSpPr>
        <p:spPr>
          <a:xfrm>
            <a:off x="16002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194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4" name="Rectangle 13"/>
          <p:cNvSpPr/>
          <p:nvPr/>
        </p:nvSpPr>
        <p:spPr>
          <a:xfrm>
            <a:off x="36576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Connector 14"/>
          <p:cNvCxnSpPr>
            <a:stCxn id="13" idx="3"/>
            <a:endCxn id="14" idx="1"/>
          </p:cNvCxnSpPr>
          <p:nvPr/>
        </p:nvCxnSpPr>
        <p:spPr>
          <a:xfrm>
            <a:off x="32766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3" idx="1"/>
          </p:cNvCxnSpPr>
          <p:nvPr/>
        </p:nvCxnSpPr>
        <p:spPr>
          <a:xfrm>
            <a:off x="24384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20" name="Rectangle 19"/>
          <p:cNvSpPr/>
          <p:nvPr/>
        </p:nvSpPr>
        <p:spPr>
          <a:xfrm>
            <a:off x="53340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1" name="Straight Connector 20"/>
          <p:cNvCxnSpPr>
            <a:stCxn id="19" idx="3"/>
            <a:endCxn id="20" idx="1"/>
          </p:cNvCxnSpPr>
          <p:nvPr/>
        </p:nvCxnSpPr>
        <p:spPr>
          <a:xfrm>
            <a:off x="49530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722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3" name="Rectangle 22"/>
          <p:cNvSpPr/>
          <p:nvPr/>
        </p:nvSpPr>
        <p:spPr>
          <a:xfrm>
            <a:off x="7010400" y="33528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cxnSp>
        <p:nvCxnSpPr>
          <p:cNvPr id="24" name="Straight Connector 23"/>
          <p:cNvCxnSpPr>
            <a:stCxn id="22" idx="3"/>
            <a:endCxn id="23" idx="1"/>
          </p:cNvCxnSpPr>
          <p:nvPr/>
        </p:nvCxnSpPr>
        <p:spPr>
          <a:xfrm>
            <a:off x="66294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3"/>
            <a:endCxn id="22" idx="1"/>
          </p:cNvCxnSpPr>
          <p:nvPr/>
        </p:nvCxnSpPr>
        <p:spPr>
          <a:xfrm>
            <a:off x="57912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3"/>
            <a:endCxn id="19" idx="1"/>
          </p:cNvCxnSpPr>
          <p:nvPr/>
        </p:nvCxnSpPr>
        <p:spPr>
          <a:xfrm>
            <a:off x="4114800" y="35433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3" idx="0"/>
            <a:endCxn id="4" idx="2"/>
          </p:cNvCxnSpPr>
          <p:nvPr/>
        </p:nvCxnSpPr>
        <p:spPr>
          <a:xfrm rot="5400000" flipH="1" flipV="1">
            <a:off x="895350" y="3638550"/>
            <a:ext cx="3810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0" y="4114800"/>
            <a:ext cx="1600200" cy="369332"/>
          </a:xfrm>
          <a:prstGeom prst="rect">
            <a:avLst/>
          </a:prstGeom>
          <a:noFill/>
        </p:spPr>
        <p:txBody>
          <a:bodyPr wrap="square" rtlCol="0">
            <a:spAutoFit/>
          </a:bodyPr>
          <a:lstStyle/>
          <a:p>
            <a:r>
              <a:rPr lang="en-US" dirty="0" smtClean="0"/>
              <a:t>Oldest page</a:t>
            </a:r>
            <a:endParaRPr lang="en-US" dirty="0"/>
          </a:p>
        </p:txBody>
      </p:sp>
      <p:cxnSp>
        <p:nvCxnSpPr>
          <p:cNvPr id="36" name="Straight Arrow Connector 35"/>
          <p:cNvCxnSpPr>
            <a:stCxn id="37" idx="0"/>
            <a:endCxn id="23" idx="2"/>
          </p:cNvCxnSpPr>
          <p:nvPr/>
        </p:nvCxnSpPr>
        <p:spPr>
          <a:xfrm rot="16200000" flipV="1">
            <a:off x="7372350" y="3600450"/>
            <a:ext cx="5334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39000" y="4267200"/>
            <a:ext cx="1600200" cy="369332"/>
          </a:xfrm>
          <a:prstGeom prst="rect">
            <a:avLst/>
          </a:prstGeom>
          <a:noFill/>
        </p:spPr>
        <p:txBody>
          <a:bodyPr wrap="square" rtlCol="0">
            <a:spAutoFit/>
          </a:bodyPr>
          <a:lstStyle/>
          <a:p>
            <a:r>
              <a:rPr lang="en-US" dirty="0" smtClean="0"/>
              <a:t>Newest page</a:t>
            </a:r>
            <a:endParaRPr lang="en-US" dirty="0"/>
          </a:p>
        </p:txBody>
      </p:sp>
      <p:sp>
        <p:nvSpPr>
          <p:cNvPr id="39" name="Rectangle 38"/>
          <p:cNvSpPr/>
          <p:nvPr/>
        </p:nvSpPr>
        <p:spPr>
          <a:xfrm>
            <a:off x="11430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0" name="Rectangle 39"/>
          <p:cNvSpPr/>
          <p:nvPr/>
        </p:nvSpPr>
        <p:spPr>
          <a:xfrm>
            <a:off x="19812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1" name="Straight Connector 40"/>
          <p:cNvCxnSpPr>
            <a:stCxn id="39" idx="3"/>
            <a:endCxn id="40" idx="1"/>
          </p:cNvCxnSpPr>
          <p:nvPr/>
        </p:nvCxnSpPr>
        <p:spPr>
          <a:xfrm>
            <a:off x="16002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8194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3" name="Rectangle 42"/>
          <p:cNvSpPr/>
          <p:nvPr/>
        </p:nvSpPr>
        <p:spPr>
          <a:xfrm>
            <a:off x="36576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44" name="Straight Connector 43"/>
          <p:cNvCxnSpPr>
            <a:stCxn id="42" idx="3"/>
            <a:endCxn id="43" idx="1"/>
          </p:cNvCxnSpPr>
          <p:nvPr/>
        </p:nvCxnSpPr>
        <p:spPr>
          <a:xfrm>
            <a:off x="32766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3"/>
            <a:endCxn id="42" idx="1"/>
          </p:cNvCxnSpPr>
          <p:nvPr/>
        </p:nvCxnSpPr>
        <p:spPr>
          <a:xfrm>
            <a:off x="24384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4958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47" name="Rectangle 46"/>
          <p:cNvSpPr/>
          <p:nvPr/>
        </p:nvSpPr>
        <p:spPr>
          <a:xfrm>
            <a:off x="53340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48" name="Straight Connector 47"/>
          <p:cNvCxnSpPr>
            <a:stCxn id="46" idx="3"/>
            <a:endCxn id="47" idx="1"/>
          </p:cNvCxnSpPr>
          <p:nvPr/>
        </p:nvCxnSpPr>
        <p:spPr>
          <a:xfrm>
            <a:off x="49530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1722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50" name="Rectangle 49"/>
          <p:cNvSpPr/>
          <p:nvPr/>
        </p:nvSpPr>
        <p:spPr>
          <a:xfrm>
            <a:off x="7010400" y="5117068"/>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1" name="Straight Connector 50"/>
          <p:cNvCxnSpPr>
            <a:stCxn id="49" idx="3"/>
            <a:endCxn id="50" idx="1"/>
          </p:cNvCxnSpPr>
          <p:nvPr/>
        </p:nvCxnSpPr>
        <p:spPr>
          <a:xfrm>
            <a:off x="66294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7" idx="3"/>
            <a:endCxn id="49" idx="1"/>
          </p:cNvCxnSpPr>
          <p:nvPr/>
        </p:nvCxnSpPr>
        <p:spPr>
          <a:xfrm>
            <a:off x="57912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3"/>
            <a:endCxn id="46" idx="1"/>
          </p:cNvCxnSpPr>
          <p:nvPr/>
        </p:nvCxnSpPr>
        <p:spPr>
          <a:xfrm>
            <a:off x="4114800" y="53075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5" idx="0"/>
            <a:endCxn id="39" idx="2"/>
          </p:cNvCxnSpPr>
          <p:nvPr/>
        </p:nvCxnSpPr>
        <p:spPr>
          <a:xfrm rot="5400000" flipH="1" flipV="1">
            <a:off x="895350" y="5402818"/>
            <a:ext cx="3810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0" y="5879068"/>
            <a:ext cx="1600200" cy="369332"/>
          </a:xfrm>
          <a:prstGeom prst="rect">
            <a:avLst/>
          </a:prstGeom>
          <a:noFill/>
        </p:spPr>
        <p:txBody>
          <a:bodyPr wrap="square" rtlCol="0">
            <a:spAutoFit/>
          </a:bodyPr>
          <a:lstStyle/>
          <a:p>
            <a:r>
              <a:rPr lang="en-US" dirty="0" smtClean="0"/>
              <a:t>Oldest page</a:t>
            </a:r>
            <a:endParaRPr lang="en-US" dirty="0"/>
          </a:p>
        </p:txBody>
      </p:sp>
      <p:cxnSp>
        <p:nvCxnSpPr>
          <p:cNvPr id="56" name="Straight Arrow Connector 55"/>
          <p:cNvCxnSpPr>
            <a:stCxn id="57" idx="0"/>
            <a:endCxn id="50" idx="2"/>
          </p:cNvCxnSpPr>
          <p:nvPr/>
        </p:nvCxnSpPr>
        <p:spPr>
          <a:xfrm rot="16200000" flipV="1">
            <a:off x="7372350" y="5364718"/>
            <a:ext cx="5334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239000" y="6031468"/>
            <a:ext cx="1600200" cy="369332"/>
          </a:xfrm>
          <a:prstGeom prst="rect">
            <a:avLst/>
          </a:prstGeom>
          <a:noFill/>
        </p:spPr>
        <p:txBody>
          <a:bodyPr wrap="square" rtlCol="0">
            <a:spAutoFit/>
          </a:bodyPr>
          <a:lstStyle/>
          <a:p>
            <a:r>
              <a:rPr lang="en-US" dirty="0" smtClean="0"/>
              <a:t>Newest page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6" grpId="0" animBg="1"/>
      <p:bldP spid="47" grpId="0" animBg="1"/>
      <p:bldP spid="49" grpId="0" animBg="1"/>
      <p:bldP spid="50" grpId="0" animBg="1"/>
      <p:bldP spid="55"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r>
              <a:rPr lang="en-US" dirty="0" smtClean="0"/>
              <a:t>Clock Algorithm</a:t>
            </a:r>
          </a:p>
        </p:txBody>
      </p:sp>
      <p:sp>
        <p:nvSpPr>
          <p:cNvPr id="49158" name="Rectangle 3"/>
          <p:cNvSpPr>
            <a:spLocks noGrp="1" noChangeArrowheads="1"/>
          </p:cNvSpPr>
          <p:nvPr>
            <p:ph type="body" idx="1"/>
          </p:nvPr>
        </p:nvSpPr>
        <p:spPr/>
        <p:txBody>
          <a:bodyPr/>
          <a:lstStyle/>
          <a:p>
            <a:pPr>
              <a:lnSpc>
                <a:spcPct val="90000"/>
              </a:lnSpc>
            </a:pPr>
            <a:r>
              <a:rPr lang="en-US" dirty="0" smtClean="0"/>
              <a:t>keep circular list of all pages	</a:t>
            </a:r>
          </a:p>
          <a:p>
            <a:pPr>
              <a:lnSpc>
                <a:spcPct val="90000"/>
              </a:lnSpc>
            </a:pPr>
            <a:r>
              <a:rPr lang="en-US" dirty="0" smtClean="0"/>
              <a:t>clock pointer refers to next page to consider</a:t>
            </a:r>
          </a:p>
          <a:p>
            <a:pPr>
              <a:lnSpc>
                <a:spcPct val="90000"/>
              </a:lnSpc>
            </a:pPr>
            <a:r>
              <a:rPr lang="en-US" sz="2800" dirty="0" smtClean="0"/>
              <a:t>If the reference bit is 1</a:t>
            </a:r>
          </a:p>
          <a:p>
            <a:pPr lvl="1">
              <a:lnSpc>
                <a:spcPct val="90000"/>
              </a:lnSpc>
            </a:pPr>
            <a:r>
              <a:rPr lang="en-US" sz="2400" dirty="0" smtClean="0"/>
              <a:t>clear the reference bit</a:t>
            </a:r>
          </a:p>
          <a:p>
            <a:pPr lvl="1">
              <a:lnSpc>
                <a:spcPct val="90000"/>
              </a:lnSpc>
            </a:pPr>
            <a:r>
              <a:rPr lang="en-US" sz="2400" dirty="0" smtClean="0"/>
              <a:t>move clock pointer to the next page</a:t>
            </a:r>
          </a:p>
          <a:p>
            <a:pPr>
              <a:lnSpc>
                <a:spcPct val="90000"/>
              </a:lnSpc>
            </a:pPr>
            <a:r>
              <a:rPr lang="en-US" sz="2800" dirty="0" smtClean="0"/>
              <a:t>If reference bit is 0 and not pinned</a:t>
            </a:r>
          </a:p>
          <a:p>
            <a:pPr lvl="1">
              <a:lnSpc>
                <a:spcPct val="90000"/>
              </a:lnSpc>
            </a:pPr>
            <a:r>
              <a:rPr lang="en-US" sz="2400" dirty="0" smtClean="0"/>
              <a:t>swap page out to disk (if dirty)</a:t>
            </a:r>
          </a:p>
          <a:p>
            <a:pPr lvl="1">
              <a:lnSpc>
                <a:spcPct val="90000"/>
              </a:lnSpc>
            </a:pPr>
            <a:r>
              <a:rPr lang="en-US" sz="2400" dirty="0" smtClean="0"/>
              <a:t>move clock pointer to next page</a:t>
            </a:r>
          </a:p>
          <a:p>
            <a:pPr lvl="1">
              <a:lnSpc>
                <a:spcPct val="90000"/>
              </a:lnSpc>
            </a:pPr>
            <a:r>
              <a:rPr lang="en-US" sz="2400" dirty="0" smtClean="0"/>
              <a:t>return page number</a:t>
            </a:r>
          </a:p>
          <a:p>
            <a:pPr>
              <a:lnSpc>
                <a:spcPct val="90000"/>
              </a:lnSpc>
            </a:pPr>
            <a:r>
              <a:rPr lang="en-US" sz="2800" dirty="0" smtClean="0"/>
              <a:t>Could cycle through entire list before finding victim</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39988" y="4010025"/>
            <a:ext cx="2665412" cy="2208213"/>
            <a:chOff x="2051" y="2564"/>
            <a:chExt cx="1679" cy="1391"/>
          </a:xfrm>
        </p:grpSpPr>
        <p:sp>
          <p:nvSpPr>
            <p:cNvPr id="42319" name="Rectangle 3"/>
            <p:cNvSpPr>
              <a:spLocks noChangeArrowheads="1"/>
            </p:cNvSpPr>
            <p:nvPr/>
          </p:nvSpPr>
          <p:spPr bwMode="auto">
            <a:xfrm>
              <a:off x="2051" y="2564"/>
              <a:ext cx="1679" cy="1391"/>
            </a:xfrm>
            <a:prstGeom prst="rect">
              <a:avLst/>
            </a:prstGeom>
            <a:solidFill>
              <a:schemeClr val="bg1"/>
            </a:solidFill>
            <a:ln w="9525">
              <a:noFill/>
              <a:miter lim="800000"/>
              <a:headEnd/>
              <a:tailEnd/>
            </a:ln>
          </p:spPr>
          <p:txBody>
            <a:bodyPr wrap="none" anchor="ctr"/>
            <a:lstStyle/>
            <a:p>
              <a:endParaRPr lang="en-US"/>
            </a:p>
          </p:txBody>
        </p:sp>
        <p:sp>
          <p:nvSpPr>
            <p:cNvPr id="42320" name="AutoShape 4"/>
            <p:cNvSpPr>
              <a:spLocks noChangeArrowheads="1"/>
            </p:cNvSpPr>
            <p:nvPr/>
          </p:nvSpPr>
          <p:spPr bwMode="auto">
            <a:xfrm rot="-3441802">
              <a:off x="3133" y="261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3" name="Group 5"/>
          <p:cNvGrpSpPr>
            <a:grpSpLocks/>
          </p:cNvGrpSpPr>
          <p:nvPr/>
        </p:nvGrpSpPr>
        <p:grpSpPr bwMode="auto">
          <a:xfrm>
            <a:off x="2452688" y="4014788"/>
            <a:ext cx="2665412" cy="2208212"/>
            <a:chOff x="-857" y="972"/>
            <a:chExt cx="1679" cy="1391"/>
          </a:xfrm>
        </p:grpSpPr>
        <p:sp>
          <p:nvSpPr>
            <p:cNvPr id="42317" name="Rectangle 6"/>
            <p:cNvSpPr>
              <a:spLocks noChangeArrowheads="1"/>
            </p:cNvSpPr>
            <p:nvPr/>
          </p:nvSpPr>
          <p:spPr bwMode="auto">
            <a:xfrm>
              <a:off x="-857" y="972"/>
              <a:ext cx="1679" cy="1391"/>
            </a:xfrm>
            <a:prstGeom prst="rect">
              <a:avLst/>
            </a:prstGeom>
            <a:solidFill>
              <a:schemeClr val="bg1"/>
            </a:solidFill>
            <a:ln w="9525">
              <a:noFill/>
              <a:miter lim="800000"/>
              <a:headEnd/>
              <a:tailEnd/>
            </a:ln>
          </p:spPr>
          <p:txBody>
            <a:bodyPr wrap="none" anchor="ctr"/>
            <a:lstStyle/>
            <a:p>
              <a:endParaRPr lang="en-US"/>
            </a:p>
          </p:txBody>
        </p:sp>
        <p:sp>
          <p:nvSpPr>
            <p:cNvPr id="42318" name="AutoShape 7"/>
            <p:cNvSpPr>
              <a:spLocks noChangeArrowheads="1"/>
            </p:cNvSpPr>
            <p:nvPr/>
          </p:nvSpPr>
          <p:spPr bwMode="auto">
            <a:xfrm rot="3967">
              <a:off x="580" y="162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4" name="Group 8"/>
          <p:cNvGrpSpPr>
            <a:grpSpLocks/>
          </p:cNvGrpSpPr>
          <p:nvPr/>
        </p:nvGrpSpPr>
        <p:grpSpPr bwMode="auto">
          <a:xfrm>
            <a:off x="2417763" y="4014788"/>
            <a:ext cx="2665412" cy="2209800"/>
            <a:chOff x="2016" y="2554"/>
            <a:chExt cx="1679" cy="1392"/>
          </a:xfrm>
        </p:grpSpPr>
        <p:sp>
          <p:nvSpPr>
            <p:cNvPr id="42315" name="Rectangle 9"/>
            <p:cNvSpPr>
              <a:spLocks noChangeArrowheads="1"/>
            </p:cNvSpPr>
            <p:nvPr/>
          </p:nvSpPr>
          <p:spPr bwMode="auto">
            <a:xfrm>
              <a:off x="2016" y="2554"/>
              <a:ext cx="1679" cy="1391"/>
            </a:xfrm>
            <a:prstGeom prst="rect">
              <a:avLst/>
            </a:prstGeom>
            <a:solidFill>
              <a:schemeClr val="bg1"/>
            </a:solidFill>
            <a:ln w="9525">
              <a:noFill/>
              <a:miter lim="800000"/>
              <a:headEnd/>
              <a:tailEnd/>
            </a:ln>
          </p:spPr>
          <p:txBody>
            <a:bodyPr wrap="none" anchor="ctr"/>
            <a:lstStyle/>
            <a:p>
              <a:endParaRPr lang="en-US"/>
            </a:p>
          </p:txBody>
        </p:sp>
        <p:sp>
          <p:nvSpPr>
            <p:cNvPr id="42316" name="AutoShape 10"/>
            <p:cNvSpPr>
              <a:spLocks noChangeArrowheads="1"/>
            </p:cNvSpPr>
            <p:nvPr/>
          </p:nvSpPr>
          <p:spPr bwMode="auto">
            <a:xfrm rot="3305274">
              <a:off x="3162" y="3788"/>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5" name="Group 11"/>
          <p:cNvGrpSpPr>
            <a:grpSpLocks/>
          </p:cNvGrpSpPr>
          <p:nvPr/>
        </p:nvGrpSpPr>
        <p:grpSpPr bwMode="auto">
          <a:xfrm>
            <a:off x="2414588" y="4010025"/>
            <a:ext cx="2625725" cy="2238375"/>
            <a:chOff x="2037" y="2568"/>
            <a:chExt cx="1679" cy="1391"/>
          </a:xfrm>
        </p:grpSpPr>
        <p:sp>
          <p:nvSpPr>
            <p:cNvPr id="42313" name="Rectangle 12"/>
            <p:cNvSpPr>
              <a:spLocks noChangeArrowheads="1"/>
            </p:cNvSpPr>
            <p:nvPr/>
          </p:nvSpPr>
          <p:spPr bwMode="auto">
            <a:xfrm>
              <a:off x="2037" y="2568"/>
              <a:ext cx="1679" cy="1391"/>
            </a:xfrm>
            <a:prstGeom prst="rect">
              <a:avLst/>
            </a:prstGeom>
            <a:solidFill>
              <a:schemeClr val="bg1"/>
            </a:solidFill>
            <a:ln w="9525">
              <a:noFill/>
              <a:miter lim="800000"/>
              <a:headEnd/>
              <a:tailEnd/>
            </a:ln>
          </p:spPr>
          <p:txBody>
            <a:bodyPr wrap="none" anchor="ctr"/>
            <a:lstStyle/>
            <a:p>
              <a:endParaRPr lang="en-US"/>
            </a:p>
          </p:txBody>
        </p:sp>
        <p:sp>
          <p:nvSpPr>
            <p:cNvPr id="42314" name="AutoShape 13"/>
            <p:cNvSpPr>
              <a:spLocks noChangeArrowheads="1"/>
            </p:cNvSpPr>
            <p:nvPr/>
          </p:nvSpPr>
          <p:spPr bwMode="auto">
            <a:xfrm rot="18294726" flipH="1">
              <a:off x="2422" y="3786"/>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6" name="Group 14"/>
          <p:cNvGrpSpPr>
            <a:grpSpLocks/>
          </p:cNvGrpSpPr>
          <p:nvPr/>
        </p:nvGrpSpPr>
        <p:grpSpPr bwMode="auto">
          <a:xfrm>
            <a:off x="2462213" y="4003675"/>
            <a:ext cx="2665412" cy="2247900"/>
            <a:chOff x="2037" y="2561"/>
            <a:chExt cx="1679" cy="1391"/>
          </a:xfrm>
        </p:grpSpPr>
        <p:sp>
          <p:nvSpPr>
            <p:cNvPr id="42311" name="Rectangle 15"/>
            <p:cNvSpPr>
              <a:spLocks noChangeArrowheads="1"/>
            </p:cNvSpPr>
            <p:nvPr/>
          </p:nvSpPr>
          <p:spPr bwMode="auto">
            <a:xfrm>
              <a:off x="2037" y="2561"/>
              <a:ext cx="1679" cy="1391"/>
            </a:xfrm>
            <a:prstGeom prst="rect">
              <a:avLst/>
            </a:prstGeom>
            <a:solidFill>
              <a:schemeClr val="bg1"/>
            </a:solidFill>
            <a:ln w="9525">
              <a:noFill/>
              <a:miter lim="800000"/>
              <a:headEnd/>
              <a:tailEnd/>
            </a:ln>
          </p:spPr>
          <p:txBody>
            <a:bodyPr wrap="none" anchor="ctr"/>
            <a:lstStyle/>
            <a:p>
              <a:endParaRPr lang="en-US"/>
            </a:p>
          </p:txBody>
        </p:sp>
        <p:sp>
          <p:nvSpPr>
            <p:cNvPr id="42312" name="AutoShape 16"/>
            <p:cNvSpPr>
              <a:spLocks noChangeArrowheads="1"/>
            </p:cNvSpPr>
            <p:nvPr/>
          </p:nvSpPr>
          <p:spPr bwMode="auto">
            <a:xfrm rot="21596033" flipH="1">
              <a:off x="2116" y="3205"/>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7" name="Group 17"/>
          <p:cNvGrpSpPr>
            <a:grpSpLocks/>
          </p:cNvGrpSpPr>
          <p:nvPr/>
        </p:nvGrpSpPr>
        <p:grpSpPr bwMode="auto">
          <a:xfrm>
            <a:off x="2562225" y="4010025"/>
            <a:ext cx="2665413" cy="2208213"/>
            <a:chOff x="2064" y="2564"/>
            <a:chExt cx="1679" cy="1391"/>
          </a:xfrm>
        </p:grpSpPr>
        <p:sp>
          <p:nvSpPr>
            <p:cNvPr id="42309" name="Rectangle 18"/>
            <p:cNvSpPr>
              <a:spLocks noChangeArrowheads="1"/>
            </p:cNvSpPr>
            <p:nvPr/>
          </p:nvSpPr>
          <p:spPr bwMode="auto">
            <a:xfrm>
              <a:off x="2064" y="2564"/>
              <a:ext cx="1679" cy="1391"/>
            </a:xfrm>
            <a:prstGeom prst="rect">
              <a:avLst/>
            </a:prstGeom>
            <a:solidFill>
              <a:schemeClr val="bg1"/>
            </a:solidFill>
            <a:ln w="9525">
              <a:noFill/>
              <a:miter lim="800000"/>
              <a:headEnd/>
              <a:tailEnd/>
            </a:ln>
          </p:spPr>
          <p:txBody>
            <a:bodyPr wrap="none" anchor="ctr"/>
            <a:lstStyle/>
            <a:p>
              <a:endParaRPr lang="en-US"/>
            </a:p>
          </p:txBody>
        </p:sp>
        <p:sp>
          <p:nvSpPr>
            <p:cNvPr id="42310" name="AutoShape 19"/>
            <p:cNvSpPr>
              <a:spLocks noChangeArrowheads="1"/>
            </p:cNvSpPr>
            <p:nvPr/>
          </p:nvSpPr>
          <p:spPr bwMode="auto">
            <a:xfrm rot="3441802" flipH="1">
              <a:off x="2407" y="2632"/>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8" name="Group 20"/>
          <p:cNvGrpSpPr>
            <a:grpSpLocks/>
          </p:cNvGrpSpPr>
          <p:nvPr/>
        </p:nvGrpSpPr>
        <p:grpSpPr bwMode="auto">
          <a:xfrm>
            <a:off x="2444750" y="4027488"/>
            <a:ext cx="2665413" cy="2208212"/>
            <a:chOff x="2051" y="2564"/>
            <a:chExt cx="1679" cy="1391"/>
          </a:xfrm>
        </p:grpSpPr>
        <p:sp>
          <p:nvSpPr>
            <p:cNvPr id="42307" name="Rectangle 21"/>
            <p:cNvSpPr>
              <a:spLocks noChangeArrowheads="1"/>
            </p:cNvSpPr>
            <p:nvPr/>
          </p:nvSpPr>
          <p:spPr bwMode="auto">
            <a:xfrm>
              <a:off x="2051" y="2564"/>
              <a:ext cx="1679" cy="1391"/>
            </a:xfrm>
            <a:prstGeom prst="rect">
              <a:avLst/>
            </a:prstGeom>
            <a:solidFill>
              <a:schemeClr val="bg1"/>
            </a:solidFill>
            <a:ln w="9525">
              <a:noFill/>
              <a:miter lim="800000"/>
              <a:headEnd/>
              <a:tailEnd/>
            </a:ln>
          </p:spPr>
          <p:txBody>
            <a:bodyPr wrap="none" anchor="ctr"/>
            <a:lstStyle/>
            <a:p>
              <a:endParaRPr lang="en-US"/>
            </a:p>
          </p:txBody>
        </p:sp>
        <p:sp>
          <p:nvSpPr>
            <p:cNvPr id="42308" name="AutoShape 22"/>
            <p:cNvSpPr>
              <a:spLocks noChangeArrowheads="1"/>
            </p:cNvSpPr>
            <p:nvPr/>
          </p:nvSpPr>
          <p:spPr bwMode="auto">
            <a:xfrm rot="-3441802">
              <a:off x="3133" y="261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9" name="Group 23"/>
          <p:cNvGrpSpPr>
            <a:grpSpLocks/>
          </p:cNvGrpSpPr>
          <p:nvPr/>
        </p:nvGrpSpPr>
        <p:grpSpPr bwMode="auto">
          <a:xfrm>
            <a:off x="2457450" y="4032250"/>
            <a:ext cx="2665413" cy="2208213"/>
            <a:chOff x="-857" y="972"/>
            <a:chExt cx="1679" cy="1391"/>
          </a:xfrm>
        </p:grpSpPr>
        <p:sp>
          <p:nvSpPr>
            <p:cNvPr id="42305" name="Rectangle 24"/>
            <p:cNvSpPr>
              <a:spLocks noChangeArrowheads="1"/>
            </p:cNvSpPr>
            <p:nvPr/>
          </p:nvSpPr>
          <p:spPr bwMode="auto">
            <a:xfrm>
              <a:off x="-857" y="972"/>
              <a:ext cx="1679" cy="1391"/>
            </a:xfrm>
            <a:prstGeom prst="rect">
              <a:avLst/>
            </a:prstGeom>
            <a:solidFill>
              <a:schemeClr val="bg1"/>
            </a:solidFill>
            <a:ln w="9525">
              <a:noFill/>
              <a:miter lim="800000"/>
              <a:headEnd/>
              <a:tailEnd/>
            </a:ln>
          </p:spPr>
          <p:txBody>
            <a:bodyPr wrap="none" anchor="ctr"/>
            <a:lstStyle/>
            <a:p>
              <a:endParaRPr lang="en-US"/>
            </a:p>
          </p:txBody>
        </p:sp>
        <p:sp>
          <p:nvSpPr>
            <p:cNvPr id="42306" name="AutoShape 25"/>
            <p:cNvSpPr>
              <a:spLocks noChangeArrowheads="1"/>
            </p:cNvSpPr>
            <p:nvPr/>
          </p:nvSpPr>
          <p:spPr bwMode="auto">
            <a:xfrm rot="3967">
              <a:off x="580" y="162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0" name="Group 26"/>
          <p:cNvGrpSpPr>
            <a:grpSpLocks/>
          </p:cNvGrpSpPr>
          <p:nvPr/>
        </p:nvGrpSpPr>
        <p:grpSpPr bwMode="auto">
          <a:xfrm>
            <a:off x="2422525" y="4032250"/>
            <a:ext cx="2655888" cy="2209800"/>
            <a:chOff x="2016" y="2554"/>
            <a:chExt cx="1679" cy="1392"/>
          </a:xfrm>
        </p:grpSpPr>
        <p:sp>
          <p:nvSpPr>
            <p:cNvPr id="42303" name="Rectangle 27"/>
            <p:cNvSpPr>
              <a:spLocks noChangeArrowheads="1"/>
            </p:cNvSpPr>
            <p:nvPr/>
          </p:nvSpPr>
          <p:spPr bwMode="auto">
            <a:xfrm>
              <a:off x="2016" y="2554"/>
              <a:ext cx="1679" cy="1391"/>
            </a:xfrm>
            <a:prstGeom prst="rect">
              <a:avLst/>
            </a:prstGeom>
            <a:solidFill>
              <a:schemeClr val="bg1"/>
            </a:solidFill>
            <a:ln w="9525">
              <a:noFill/>
              <a:miter lim="800000"/>
              <a:headEnd/>
              <a:tailEnd/>
            </a:ln>
          </p:spPr>
          <p:txBody>
            <a:bodyPr wrap="none" anchor="ctr"/>
            <a:lstStyle/>
            <a:p>
              <a:endParaRPr lang="en-US"/>
            </a:p>
          </p:txBody>
        </p:sp>
        <p:sp>
          <p:nvSpPr>
            <p:cNvPr id="42304" name="AutoShape 28"/>
            <p:cNvSpPr>
              <a:spLocks noChangeArrowheads="1"/>
            </p:cNvSpPr>
            <p:nvPr/>
          </p:nvSpPr>
          <p:spPr bwMode="auto">
            <a:xfrm rot="3305274">
              <a:off x="3162" y="3788"/>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1" name="Group 29"/>
          <p:cNvGrpSpPr>
            <a:grpSpLocks/>
          </p:cNvGrpSpPr>
          <p:nvPr/>
        </p:nvGrpSpPr>
        <p:grpSpPr bwMode="auto">
          <a:xfrm>
            <a:off x="2419350" y="4027488"/>
            <a:ext cx="2695575" cy="2238375"/>
            <a:chOff x="2037" y="2568"/>
            <a:chExt cx="1679" cy="1391"/>
          </a:xfrm>
        </p:grpSpPr>
        <p:sp>
          <p:nvSpPr>
            <p:cNvPr id="42301" name="Rectangle 30"/>
            <p:cNvSpPr>
              <a:spLocks noChangeArrowheads="1"/>
            </p:cNvSpPr>
            <p:nvPr/>
          </p:nvSpPr>
          <p:spPr bwMode="auto">
            <a:xfrm>
              <a:off x="2037" y="2568"/>
              <a:ext cx="1679" cy="1391"/>
            </a:xfrm>
            <a:prstGeom prst="rect">
              <a:avLst/>
            </a:prstGeom>
            <a:solidFill>
              <a:schemeClr val="bg1"/>
            </a:solidFill>
            <a:ln w="9525">
              <a:noFill/>
              <a:miter lim="800000"/>
              <a:headEnd/>
              <a:tailEnd/>
            </a:ln>
          </p:spPr>
          <p:txBody>
            <a:bodyPr wrap="none" anchor="ctr"/>
            <a:lstStyle/>
            <a:p>
              <a:endParaRPr lang="en-US"/>
            </a:p>
          </p:txBody>
        </p:sp>
        <p:sp>
          <p:nvSpPr>
            <p:cNvPr id="42302" name="AutoShape 31"/>
            <p:cNvSpPr>
              <a:spLocks noChangeArrowheads="1"/>
            </p:cNvSpPr>
            <p:nvPr/>
          </p:nvSpPr>
          <p:spPr bwMode="auto">
            <a:xfrm rot="18294726" flipH="1">
              <a:off x="2422" y="3786"/>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2" name="Group 32"/>
          <p:cNvGrpSpPr>
            <a:grpSpLocks/>
          </p:cNvGrpSpPr>
          <p:nvPr/>
        </p:nvGrpSpPr>
        <p:grpSpPr bwMode="auto">
          <a:xfrm>
            <a:off x="2425700" y="4021138"/>
            <a:ext cx="2706688" cy="2249487"/>
            <a:chOff x="2037" y="2561"/>
            <a:chExt cx="1679" cy="1391"/>
          </a:xfrm>
        </p:grpSpPr>
        <p:sp>
          <p:nvSpPr>
            <p:cNvPr id="42299" name="Rectangle 33"/>
            <p:cNvSpPr>
              <a:spLocks noChangeArrowheads="1"/>
            </p:cNvSpPr>
            <p:nvPr/>
          </p:nvSpPr>
          <p:spPr bwMode="auto">
            <a:xfrm>
              <a:off x="2037" y="2561"/>
              <a:ext cx="1679" cy="1391"/>
            </a:xfrm>
            <a:prstGeom prst="rect">
              <a:avLst/>
            </a:prstGeom>
            <a:solidFill>
              <a:schemeClr val="bg1"/>
            </a:solidFill>
            <a:ln w="9525">
              <a:noFill/>
              <a:miter lim="800000"/>
              <a:headEnd/>
              <a:tailEnd/>
            </a:ln>
          </p:spPr>
          <p:txBody>
            <a:bodyPr wrap="none" anchor="ctr"/>
            <a:lstStyle/>
            <a:p>
              <a:endParaRPr lang="en-US"/>
            </a:p>
          </p:txBody>
        </p:sp>
        <p:sp>
          <p:nvSpPr>
            <p:cNvPr id="42300" name="AutoShape 34"/>
            <p:cNvSpPr>
              <a:spLocks noChangeArrowheads="1"/>
            </p:cNvSpPr>
            <p:nvPr/>
          </p:nvSpPr>
          <p:spPr bwMode="auto">
            <a:xfrm rot="21596033" flipH="1">
              <a:off x="2116" y="3205"/>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3" name="Group 35"/>
          <p:cNvGrpSpPr>
            <a:grpSpLocks/>
          </p:cNvGrpSpPr>
          <p:nvPr/>
        </p:nvGrpSpPr>
        <p:grpSpPr bwMode="auto">
          <a:xfrm>
            <a:off x="2544763" y="4016375"/>
            <a:ext cx="2665412" cy="2208213"/>
            <a:chOff x="2064" y="2564"/>
            <a:chExt cx="1679" cy="1391"/>
          </a:xfrm>
        </p:grpSpPr>
        <p:sp>
          <p:nvSpPr>
            <p:cNvPr id="42297" name="Rectangle 36"/>
            <p:cNvSpPr>
              <a:spLocks noChangeArrowheads="1"/>
            </p:cNvSpPr>
            <p:nvPr/>
          </p:nvSpPr>
          <p:spPr bwMode="auto">
            <a:xfrm>
              <a:off x="2064" y="2564"/>
              <a:ext cx="1679" cy="1391"/>
            </a:xfrm>
            <a:prstGeom prst="rect">
              <a:avLst/>
            </a:prstGeom>
            <a:solidFill>
              <a:schemeClr val="bg1"/>
            </a:solidFill>
            <a:ln w="9525">
              <a:noFill/>
              <a:miter lim="800000"/>
              <a:headEnd/>
              <a:tailEnd/>
            </a:ln>
          </p:spPr>
          <p:txBody>
            <a:bodyPr wrap="none" anchor="ctr"/>
            <a:lstStyle/>
            <a:p>
              <a:endParaRPr lang="en-US"/>
            </a:p>
          </p:txBody>
        </p:sp>
        <p:sp>
          <p:nvSpPr>
            <p:cNvPr id="42298" name="AutoShape 37"/>
            <p:cNvSpPr>
              <a:spLocks noChangeArrowheads="1"/>
            </p:cNvSpPr>
            <p:nvPr/>
          </p:nvSpPr>
          <p:spPr bwMode="auto">
            <a:xfrm rot="3441802" flipH="1">
              <a:off x="2407" y="2632"/>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4" name="Group 38"/>
          <p:cNvGrpSpPr>
            <a:grpSpLocks/>
          </p:cNvGrpSpPr>
          <p:nvPr/>
        </p:nvGrpSpPr>
        <p:grpSpPr bwMode="auto">
          <a:xfrm>
            <a:off x="2455863" y="4027488"/>
            <a:ext cx="2665412" cy="2208212"/>
            <a:chOff x="2051" y="2564"/>
            <a:chExt cx="1679" cy="1391"/>
          </a:xfrm>
        </p:grpSpPr>
        <p:sp>
          <p:nvSpPr>
            <p:cNvPr id="42295" name="Rectangle 39"/>
            <p:cNvSpPr>
              <a:spLocks noChangeArrowheads="1"/>
            </p:cNvSpPr>
            <p:nvPr/>
          </p:nvSpPr>
          <p:spPr bwMode="auto">
            <a:xfrm>
              <a:off x="2051" y="2564"/>
              <a:ext cx="1679" cy="1391"/>
            </a:xfrm>
            <a:prstGeom prst="rect">
              <a:avLst/>
            </a:prstGeom>
            <a:solidFill>
              <a:schemeClr val="bg1"/>
            </a:solidFill>
            <a:ln w="9525">
              <a:noFill/>
              <a:miter lim="800000"/>
              <a:headEnd/>
              <a:tailEnd/>
            </a:ln>
          </p:spPr>
          <p:txBody>
            <a:bodyPr wrap="none" anchor="ctr"/>
            <a:lstStyle/>
            <a:p>
              <a:endParaRPr lang="en-US"/>
            </a:p>
          </p:txBody>
        </p:sp>
        <p:sp>
          <p:nvSpPr>
            <p:cNvPr id="42296" name="AutoShape 40"/>
            <p:cNvSpPr>
              <a:spLocks noChangeArrowheads="1"/>
            </p:cNvSpPr>
            <p:nvPr/>
          </p:nvSpPr>
          <p:spPr bwMode="auto">
            <a:xfrm rot="-3441802">
              <a:off x="3133" y="261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5" name="Group 41"/>
          <p:cNvGrpSpPr>
            <a:grpSpLocks/>
          </p:cNvGrpSpPr>
          <p:nvPr/>
        </p:nvGrpSpPr>
        <p:grpSpPr bwMode="auto">
          <a:xfrm>
            <a:off x="2468563" y="4032250"/>
            <a:ext cx="2674937" cy="2228850"/>
            <a:chOff x="-857" y="972"/>
            <a:chExt cx="1679" cy="1391"/>
          </a:xfrm>
        </p:grpSpPr>
        <p:sp>
          <p:nvSpPr>
            <p:cNvPr id="42293" name="Rectangle 42"/>
            <p:cNvSpPr>
              <a:spLocks noChangeArrowheads="1"/>
            </p:cNvSpPr>
            <p:nvPr/>
          </p:nvSpPr>
          <p:spPr bwMode="auto">
            <a:xfrm>
              <a:off x="-857" y="972"/>
              <a:ext cx="1679" cy="1391"/>
            </a:xfrm>
            <a:prstGeom prst="rect">
              <a:avLst/>
            </a:prstGeom>
            <a:solidFill>
              <a:schemeClr val="bg1"/>
            </a:solidFill>
            <a:ln w="9525">
              <a:noFill/>
              <a:miter lim="800000"/>
              <a:headEnd/>
              <a:tailEnd/>
            </a:ln>
          </p:spPr>
          <p:txBody>
            <a:bodyPr wrap="none" anchor="ctr"/>
            <a:lstStyle/>
            <a:p>
              <a:endParaRPr lang="en-US"/>
            </a:p>
          </p:txBody>
        </p:sp>
        <p:sp>
          <p:nvSpPr>
            <p:cNvPr id="42294" name="AutoShape 43"/>
            <p:cNvSpPr>
              <a:spLocks noChangeArrowheads="1"/>
            </p:cNvSpPr>
            <p:nvPr/>
          </p:nvSpPr>
          <p:spPr bwMode="auto">
            <a:xfrm rot="3967">
              <a:off x="580" y="162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6" name="Group 44"/>
          <p:cNvGrpSpPr>
            <a:grpSpLocks/>
          </p:cNvGrpSpPr>
          <p:nvPr/>
        </p:nvGrpSpPr>
        <p:grpSpPr bwMode="auto">
          <a:xfrm>
            <a:off x="2433638" y="4032250"/>
            <a:ext cx="2665412" cy="2209800"/>
            <a:chOff x="2016" y="2554"/>
            <a:chExt cx="1679" cy="1392"/>
          </a:xfrm>
        </p:grpSpPr>
        <p:sp>
          <p:nvSpPr>
            <p:cNvPr id="42291" name="Rectangle 45"/>
            <p:cNvSpPr>
              <a:spLocks noChangeArrowheads="1"/>
            </p:cNvSpPr>
            <p:nvPr/>
          </p:nvSpPr>
          <p:spPr bwMode="auto">
            <a:xfrm>
              <a:off x="2016" y="2554"/>
              <a:ext cx="1679" cy="1391"/>
            </a:xfrm>
            <a:prstGeom prst="rect">
              <a:avLst/>
            </a:prstGeom>
            <a:solidFill>
              <a:schemeClr val="bg1"/>
            </a:solidFill>
            <a:ln w="9525">
              <a:noFill/>
              <a:miter lim="800000"/>
              <a:headEnd/>
              <a:tailEnd/>
            </a:ln>
          </p:spPr>
          <p:txBody>
            <a:bodyPr wrap="none" anchor="ctr"/>
            <a:lstStyle/>
            <a:p>
              <a:endParaRPr lang="en-US"/>
            </a:p>
          </p:txBody>
        </p:sp>
        <p:sp>
          <p:nvSpPr>
            <p:cNvPr id="42292" name="AutoShape 46"/>
            <p:cNvSpPr>
              <a:spLocks noChangeArrowheads="1"/>
            </p:cNvSpPr>
            <p:nvPr/>
          </p:nvSpPr>
          <p:spPr bwMode="auto">
            <a:xfrm rot="3305274">
              <a:off x="3162" y="3788"/>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7" name="Group 47"/>
          <p:cNvGrpSpPr>
            <a:grpSpLocks/>
          </p:cNvGrpSpPr>
          <p:nvPr/>
        </p:nvGrpSpPr>
        <p:grpSpPr bwMode="auto">
          <a:xfrm>
            <a:off x="2430463" y="4027488"/>
            <a:ext cx="2697162" cy="2238375"/>
            <a:chOff x="2037" y="2568"/>
            <a:chExt cx="1679" cy="1391"/>
          </a:xfrm>
        </p:grpSpPr>
        <p:sp>
          <p:nvSpPr>
            <p:cNvPr id="42289" name="Rectangle 48"/>
            <p:cNvSpPr>
              <a:spLocks noChangeArrowheads="1"/>
            </p:cNvSpPr>
            <p:nvPr/>
          </p:nvSpPr>
          <p:spPr bwMode="auto">
            <a:xfrm>
              <a:off x="2037" y="2568"/>
              <a:ext cx="1679" cy="1391"/>
            </a:xfrm>
            <a:prstGeom prst="rect">
              <a:avLst/>
            </a:prstGeom>
            <a:solidFill>
              <a:schemeClr val="bg1"/>
            </a:solidFill>
            <a:ln w="9525">
              <a:noFill/>
              <a:miter lim="800000"/>
              <a:headEnd/>
              <a:tailEnd/>
            </a:ln>
          </p:spPr>
          <p:txBody>
            <a:bodyPr wrap="none" anchor="ctr"/>
            <a:lstStyle/>
            <a:p>
              <a:endParaRPr lang="en-US"/>
            </a:p>
          </p:txBody>
        </p:sp>
        <p:sp>
          <p:nvSpPr>
            <p:cNvPr id="42290" name="AutoShape 49"/>
            <p:cNvSpPr>
              <a:spLocks noChangeArrowheads="1"/>
            </p:cNvSpPr>
            <p:nvPr/>
          </p:nvSpPr>
          <p:spPr bwMode="auto">
            <a:xfrm rot="18294726" flipH="1">
              <a:off x="2422" y="3786"/>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8" name="Group 50"/>
          <p:cNvGrpSpPr>
            <a:grpSpLocks/>
          </p:cNvGrpSpPr>
          <p:nvPr/>
        </p:nvGrpSpPr>
        <p:grpSpPr bwMode="auto">
          <a:xfrm>
            <a:off x="2427288" y="4021138"/>
            <a:ext cx="2725737" cy="2238375"/>
            <a:chOff x="2037" y="2561"/>
            <a:chExt cx="1679" cy="1391"/>
          </a:xfrm>
        </p:grpSpPr>
        <p:sp>
          <p:nvSpPr>
            <p:cNvPr id="42287" name="Rectangle 51"/>
            <p:cNvSpPr>
              <a:spLocks noChangeArrowheads="1"/>
            </p:cNvSpPr>
            <p:nvPr/>
          </p:nvSpPr>
          <p:spPr bwMode="auto">
            <a:xfrm>
              <a:off x="2037" y="2561"/>
              <a:ext cx="1679" cy="1391"/>
            </a:xfrm>
            <a:prstGeom prst="rect">
              <a:avLst/>
            </a:prstGeom>
            <a:solidFill>
              <a:schemeClr val="bg1"/>
            </a:solidFill>
            <a:ln w="9525">
              <a:noFill/>
              <a:miter lim="800000"/>
              <a:headEnd/>
              <a:tailEnd/>
            </a:ln>
          </p:spPr>
          <p:txBody>
            <a:bodyPr wrap="none" anchor="ctr"/>
            <a:lstStyle/>
            <a:p>
              <a:endParaRPr lang="en-US"/>
            </a:p>
          </p:txBody>
        </p:sp>
        <p:sp>
          <p:nvSpPr>
            <p:cNvPr id="42288" name="AutoShape 52"/>
            <p:cNvSpPr>
              <a:spLocks noChangeArrowheads="1"/>
            </p:cNvSpPr>
            <p:nvPr/>
          </p:nvSpPr>
          <p:spPr bwMode="auto">
            <a:xfrm rot="21596033" flipH="1">
              <a:off x="2116" y="3205"/>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19" name="Group 53"/>
          <p:cNvGrpSpPr>
            <a:grpSpLocks/>
          </p:cNvGrpSpPr>
          <p:nvPr/>
        </p:nvGrpSpPr>
        <p:grpSpPr bwMode="auto">
          <a:xfrm>
            <a:off x="2555875" y="4016375"/>
            <a:ext cx="2665413" cy="2208213"/>
            <a:chOff x="2064" y="2564"/>
            <a:chExt cx="1679" cy="1391"/>
          </a:xfrm>
        </p:grpSpPr>
        <p:sp>
          <p:nvSpPr>
            <p:cNvPr id="42285" name="Rectangle 54"/>
            <p:cNvSpPr>
              <a:spLocks noChangeArrowheads="1"/>
            </p:cNvSpPr>
            <p:nvPr/>
          </p:nvSpPr>
          <p:spPr bwMode="auto">
            <a:xfrm>
              <a:off x="2064" y="2564"/>
              <a:ext cx="1679" cy="1391"/>
            </a:xfrm>
            <a:prstGeom prst="rect">
              <a:avLst/>
            </a:prstGeom>
            <a:solidFill>
              <a:schemeClr val="bg1"/>
            </a:solidFill>
            <a:ln w="9525">
              <a:noFill/>
              <a:miter lim="800000"/>
              <a:headEnd/>
              <a:tailEnd/>
            </a:ln>
          </p:spPr>
          <p:txBody>
            <a:bodyPr wrap="none" anchor="ctr"/>
            <a:lstStyle/>
            <a:p>
              <a:endParaRPr lang="en-US"/>
            </a:p>
          </p:txBody>
        </p:sp>
        <p:sp>
          <p:nvSpPr>
            <p:cNvPr id="42286" name="AutoShape 55"/>
            <p:cNvSpPr>
              <a:spLocks noChangeArrowheads="1"/>
            </p:cNvSpPr>
            <p:nvPr/>
          </p:nvSpPr>
          <p:spPr bwMode="auto">
            <a:xfrm rot="3441802" flipH="1">
              <a:off x="2407" y="2632"/>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0" name="Group 56"/>
          <p:cNvGrpSpPr>
            <a:grpSpLocks/>
          </p:cNvGrpSpPr>
          <p:nvPr/>
        </p:nvGrpSpPr>
        <p:grpSpPr bwMode="auto">
          <a:xfrm>
            <a:off x="2449513" y="4024313"/>
            <a:ext cx="2665412" cy="2208212"/>
            <a:chOff x="2051" y="2564"/>
            <a:chExt cx="1679" cy="1391"/>
          </a:xfrm>
        </p:grpSpPr>
        <p:sp>
          <p:nvSpPr>
            <p:cNvPr id="42283" name="Rectangle 57"/>
            <p:cNvSpPr>
              <a:spLocks noChangeArrowheads="1"/>
            </p:cNvSpPr>
            <p:nvPr/>
          </p:nvSpPr>
          <p:spPr bwMode="auto">
            <a:xfrm>
              <a:off x="2051" y="2564"/>
              <a:ext cx="1679" cy="1391"/>
            </a:xfrm>
            <a:prstGeom prst="rect">
              <a:avLst/>
            </a:prstGeom>
            <a:solidFill>
              <a:schemeClr val="bg1"/>
            </a:solidFill>
            <a:ln w="9525">
              <a:noFill/>
              <a:miter lim="800000"/>
              <a:headEnd/>
              <a:tailEnd/>
            </a:ln>
          </p:spPr>
          <p:txBody>
            <a:bodyPr wrap="none" anchor="ctr"/>
            <a:lstStyle/>
            <a:p>
              <a:endParaRPr lang="en-US"/>
            </a:p>
          </p:txBody>
        </p:sp>
        <p:sp>
          <p:nvSpPr>
            <p:cNvPr id="42284" name="AutoShape 58"/>
            <p:cNvSpPr>
              <a:spLocks noChangeArrowheads="1"/>
            </p:cNvSpPr>
            <p:nvPr/>
          </p:nvSpPr>
          <p:spPr bwMode="auto">
            <a:xfrm rot="-3441802">
              <a:off x="3133" y="261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1" name="Group 59"/>
          <p:cNvGrpSpPr>
            <a:grpSpLocks/>
          </p:cNvGrpSpPr>
          <p:nvPr/>
        </p:nvGrpSpPr>
        <p:grpSpPr bwMode="auto">
          <a:xfrm>
            <a:off x="2462213" y="4029075"/>
            <a:ext cx="2665412" cy="2208213"/>
            <a:chOff x="-857" y="972"/>
            <a:chExt cx="1679" cy="1391"/>
          </a:xfrm>
        </p:grpSpPr>
        <p:sp>
          <p:nvSpPr>
            <p:cNvPr id="42281" name="Rectangle 60"/>
            <p:cNvSpPr>
              <a:spLocks noChangeArrowheads="1"/>
            </p:cNvSpPr>
            <p:nvPr/>
          </p:nvSpPr>
          <p:spPr bwMode="auto">
            <a:xfrm>
              <a:off x="-857" y="972"/>
              <a:ext cx="1679" cy="1391"/>
            </a:xfrm>
            <a:prstGeom prst="rect">
              <a:avLst/>
            </a:prstGeom>
            <a:solidFill>
              <a:schemeClr val="bg1"/>
            </a:solidFill>
            <a:ln w="9525">
              <a:noFill/>
              <a:miter lim="800000"/>
              <a:headEnd/>
              <a:tailEnd/>
            </a:ln>
          </p:spPr>
          <p:txBody>
            <a:bodyPr wrap="none" anchor="ctr"/>
            <a:lstStyle/>
            <a:p>
              <a:endParaRPr lang="en-US"/>
            </a:p>
          </p:txBody>
        </p:sp>
        <p:sp>
          <p:nvSpPr>
            <p:cNvPr id="42282" name="AutoShape 61"/>
            <p:cNvSpPr>
              <a:spLocks noChangeArrowheads="1"/>
            </p:cNvSpPr>
            <p:nvPr/>
          </p:nvSpPr>
          <p:spPr bwMode="auto">
            <a:xfrm rot="3967">
              <a:off x="580" y="162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2" name="Group 62"/>
          <p:cNvGrpSpPr>
            <a:grpSpLocks/>
          </p:cNvGrpSpPr>
          <p:nvPr/>
        </p:nvGrpSpPr>
        <p:grpSpPr bwMode="auto">
          <a:xfrm>
            <a:off x="2427288" y="4029075"/>
            <a:ext cx="2665412" cy="2209800"/>
            <a:chOff x="2016" y="2554"/>
            <a:chExt cx="1679" cy="1392"/>
          </a:xfrm>
        </p:grpSpPr>
        <p:sp>
          <p:nvSpPr>
            <p:cNvPr id="42279" name="Rectangle 63"/>
            <p:cNvSpPr>
              <a:spLocks noChangeArrowheads="1"/>
            </p:cNvSpPr>
            <p:nvPr/>
          </p:nvSpPr>
          <p:spPr bwMode="auto">
            <a:xfrm>
              <a:off x="2016" y="2554"/>
              <a:ext cx="1679" cy="1391"/>
            </a:xfrm>
            <a:prstGeom prst="rect">
              <a:avLst/>
            </a:prstGeom>
            <a:solidFill>
              <a:schemeClr val="bg1"/>
            </a:solidFill>
            <a:ln w="9525">
              <a:noFill/>
              <a:miter lim="800000"/>
              <a:headEnd/>
              <a:tailEnd/>
            </a:ln>
          </p:spPr>
          <p:txBody>
            <a:bodyPr wrap="none" anchor="ctr"/>
            <a:lstStyle/>
            <a:p>
              <a:endParaRPr lang="en-US"/>
            </a:p>
          </p:txBody>
        </p:sp>
        <p:sp>
          <p:nvSpPr>
            <p:cNvPr id="42280" name="AutoShape 64"/>
            <p:cNvSpPr>
              <a:spLocks noChangeArrowheads="1"/>
            </p:cNvSpPr>
            <p:nvPr/>
          </p:nvSpPr>
          <p:spPr bwMode="auto">
            <a:xfrm rot="3305274">
              <a:off x="3162" y="3788"/>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3" name="Group 65"/>
          <p:cNvGrpSpPr>
            <a:grpSpLocks/>
          </p:cNvGrpSpPr>
          <p:nvPr/>
        </p:nvGrpSpPr>
        <p:grpSpPr bwMode="auto">
          <a:xfrm>
            <a:off x="2424113" y="4024313"/>
            <a:ext cx="2686050" cy="2239962"/>
            <a:chOff x="2037" y="2568"/>
            <a:chExt cx="1679" cy="1391"/>
          </a:xfrm>
        </p:grpSpPr>
        <p:sp>
          <p:nvSpPr>
            <p:cNvPr id="42277" name="Rectangle 66"/>
            <p:cNvSpPr>
              <a:spLocks noChangeArrowheads="1"/>
            </p:cNvSpPr>
            <p:nvPr/>
          </p:nvSpPr>
          <p:spPr bwMode="auto">
            <a:xfrm>
              <a:off x="2037" y="2568"/>
              <a:ext cx="1679" cy="1391"/>
            </a:xfrm>
            <a:prstGeom prst="rect">
              <a:avLst/>
            </a:prstGeom>
            <a:solidFill>
              <a:schemeClr val="bg1"/>
            </a:solidFill>
            <a:ln w="9525">
              <a:noFill/>
              <a:miter lim="800000"/>
              <a:headEnd/>
              <a:tailEnd/>
            </a:ln>
          </p:spPr>
          <p:txBody>
            <a:bodyPr wrap="none" anchor="ctr"/>
            <a:lstStyle/>
            <a:p>
              <a:endParaRPr lang="en-US"/>
            </a:p>
          </p:txBody>
        </p:sp>
        <p:sp>
          <p:nvSpPr>
            <p:cNvPr id="42278" name="AutoShape 67"/>
            <p:cNvSpPr>
              <a:spLocks noChangeArrowheads="1"/>
            </p:cNvSpPr>
            <p:nvPr/>
          </p:nvSpPr>
          <p:spPr bwMode="auto">
            <a:xfrm rot="18294726" flipH="1">
              <a:off x="2422" y="3786"/>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4" name="Group 68"/>
          <p:cNvGrpSpPr>
            <a:grpSpLocks/>
          </p:cNvGrpSpPr>
          <p:nvPr/>
        </p:nvGrpSpPr>
        <p:grpSpPr bwMode="auto">
          <a:xfrm>
            <a:off x="2432050" y="4017963"/>
            <a:ext cx="2705100" cy="2238375"/>
            <a:chOff x="2037" y="2561"/>
            <a:chExt cx="1679" cy="1391"/>
          </a:xfrm>
        </p:grpSpPr>
        <p:sp>
          <p:nvSpPr>
            <p:cNvPr id="42275" name="Rectangle 69"/>
            <p:cNvSpPr>
              <a:spLocks noChangeArrowheads="1"/>
            </p:cNvSpPr>
            <p:nvPr/>
          </p:nvSpPr>
          <p:spPr bwMode="auto">
            <a:xfrm>
              <a:off x="2037" y="2561"/>
              <a:ext cx="1679" cy="1391"/>
            </a:xfrm>
            <a:prstGeom prst="rect">
              <a:avLst/>
            </a:prstGeom>
            <a:solidFill>
              <a:schemeClr val="bg1"/>
            </a:solidFill>
            <a:ln w="9525">
              <a:noFill/>
              <a:miter lim="800000"/>
              <a:headEnd/>
              <a:tailEnd/>
            </a:ln>
          </p:spPr>
          <p:txBody>
            <a:bodyPr wrap="none" anchor="ctr"/>
            <a:lstStyle/>
            <a:p>
              <a:endParaRPr lang="en-US"/>
            </a:p>
          </p:txBody>
        </p:sp>
        <p:sp>
          <p:nvSpPr>
            <p:cNvPr id="42276" name="AutoShape 70"/>
            <p:cNvSpPr>
              <a:spLocks noChangeArrowheads="1"/>
            </p:cNvSpPr>
            <p:nvPr/>
          </p:nvSpPr>
          <p:spPr bwMode="auto">
            <a:xfrm rot="21596033" flipH="1">
              <a:off x="2116" y="3205"/>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5" name="Group 71"/>
          <p:cNvGrpSpPr>
            <a:grpSpLocks/>
          </p:cNvGrpSpPr>
          <p:nvPr/>
        </p:nvGrpSpPr>
        <p:grpSpPr bwMode="auto">
          <a:xfrm>
            <a:off x="2530475" y="4013200"/>
            <a:ext cx="2665413" cy="2259013"/>
            <a:chOff x="2064" y="2564"/>
            <a:chExt cx="1679" cy="1391"/>
          </a:xfrm>
        </p:grpSpPr>
        <p:sp>
          <p:nvSpPr>
            <p:cNvPr id="42273" name="Rectangle 72"/>
            <p:cNvSpPr>
              <a:spLocks noChangeArrowheads="1"/>
            </p:cNvSpPr>
            <p:nvPr/>
          </p:nvSpPr>
          <p:spPr bwMode="auto">
            <a:xfrm>
              <a:off x="2064" y="2564"/>
              <a:ext cx="1679" cy="1391"/>
            </a:xfrm>
            <a:prstGeom prst="rect">
              <a:avLst/>
            </a:prstGeom>
            <a:solidFill>
              <a:schemeClr val="bg1"/>
            </a:solidFill>
            <a:ln w="9525">
              <a:noFill/>
              <a:miter lim="800000"/>
              <a:headEnd/>
              <a:tailEnd/>
            </a:ln>
          </p:spPr>
          <p:txBody>
            <a:bodyPr wrap="none" anchor="ctr"/>
            <a:lstStyle/>
            <a:p>
              <a:endParaRPr lang="en-US"/>
            </a:p>
          </p:txBody>
        </p:sp>
        <p:sp>
          <p:nvSpPr>
            <p:cNvPr id="42274" name="AutoShape 73"/>
            <p:cNvSpPr>
              <a:spLocks noChangeArrowheads="1"/>
            </p:cNvSpPr>
            <p:nvPr/>
          </p:nvSpPr>
          <p:spPr bwMode="auto">
            <a:xfrm rot="3441802" flipH="1">
              <a:off x="2407" y="2632"/>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sp>
        <p:nvSpPr>
          <p:cNvPr id="42013" name="Rectangle 74"/>
          <p:cNvSpPr>
            <a:spLocks noGrp="1" noChangeArrowheads="1"/>
          </p:cNvSpPr>
          <p:nvPr>
            <p:ph type="title"/>
          </p:nvPr>
        </p:nvSpPr>
        <p:spPr/>
        <p:txBody>
          <a:bodyPr/>
          <a:lstStyle/>
          <a:p>
            <a:r>
              <a:rPr lang="en-US" dirty="0" smtClean="0"/>
              <a:t>Clock</a:t>
            </a:r>
          </a:p>
        </p:txBody>
      </p:sp>
      <p:grpSp>
        <p:nvGrpSpPr>
          <p:cNvPr id="26" name="Group 76"/>
          <p:cNvGrpSpPr>
            <a:grpSpLocks/>
          </p:cNvGrpSpPr>
          <p:nvPr/>
        </p:nvGrpSpPr>
        <p:grpSpPr bwMode="auto">
          <a:xfrm>
            <a:off x="2490788" y="4037013"/>
            <a:ext cx="2665412" cy="2208212"/>
            <a:chOff x="2051" y="2564"/>
            <a:chExt cx="1679" cy="1391"/>
          </a:xfrm>
        </p:grpSpPr>
        <p:sp>
          <p:nvSpPr>
            <p:cNvPr id="42271" name="Rectangle 77"/>
            <p:cNvSpPr>
              <a:spLocks noChangeArrowheads="1"/>
            </p:cNvSpPr>
            <p:nvPr/>
          </p:nvSpPr>
          <p:spPr bwMode="auto">
            <a:xfrm>
              <a:off x="2051" y="2564"/>
              <a:ext cx="1679" cy="1391"/>
            </a:xfrm>
            <a:prstGeom prst="rect">
              <a:avLst/>
            </a:prstGeom>
            <a:solidFill>
              <a:schemeClr val="bg1"/>
            </a:solidFill>
            <a:ln w="9525">
              <a:noFill/>
              <a:miter lim="800000"/>
              <a:headEnd/>
              <a:tailEnd/>
            </a:ln>
          </p:spPr>
          <p:txBody>
            <a:bodyPr wrap="none" anchor="ctr"/>
            <a:lstStyle/>
            <a:p>
              <a:endParaRPr lang="en-US"/>
            </a:p>
          </p:txBody>
        </p:sp>
        <p:sp>
          <p:nvSpPr>
            <p:cNvPr id="42272" name="AutoShape 78"/>
            <p:cNvSpPr>
              <a:spLocks noChangeArrowheads="1"/>
            </p:cNvSpPr>
            <p:nvPr/>
          </p:nvSpPr>
          <p:spPr bwMode="auto">
            <a:xfrm rot="-3441802">
              <a:off x="3133" y="261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7" name="Group 79"/>
          <p:cNvGrpSpPr>
            <a:grpSpLocks/>
          </p:cNvGrpSpPr>
          <p:nvPr/>
        </p:nvGrpSpPr>
        <p:grpSpPr bwMode="auto">
          <a:xfrm>
            <a:off x="2446338" y="4027488"/>
            <a:ext cx="2665412" cy="2208212"/>
            <a:chOff x="-857" y="972"/>
            <a:chExt cx="1679" cy="1391"/>
          </a:xfrm>
        </p:grpSpPr>
        <p:sp>
          <p:nvSpPr>
            <p:cNvPr id="42269" name="Rectangle 80"/>
            <p:cNvSpPr>
              <a:spLocks noChangeArrowheads="1"/>
            </p:cNvSpPr>
            <p:nvPr/>
          </p:nvSpPr>
          <p:spPr bwMode="auto">
            <a:xfrm>
              <a:off x="-857" y="972"/>
              <a:ext cx="1679" cy="1391"/>
            </a:xfrm>
            <a:prstGeom prst="rect">
              <a:avLst/>
            </a:prstGeom>
            <a:solidFill>
              <a:schemeClr val="bg1"/>
            </a:solidFill>
            <a:ln w="9525">
              <a:noFill/>
              <a:miter lim="800000"/>
              <a:headEnd/>
              <a:tailEnd/>
            </a:ln>
          </p:spPr>
          <p:txBody>
            <a:bodyPr wrap="none" anchor="ctr"/>
            <a:lstStyle/>
            <a:p>
              <a:endParaRPr lang="en-US"/>
            </a:p>
          </p:txBody>
        </p:sp>
        <p:sp>
          <p:nvSpPr>
            <p:cNvPr id="42270" name="AutoShape 81"/>
            <p:cNvSpPr>
              <a:spLocks noChangeArrowheads="1"/>
            </p:cNvSpPr>
            <p:nvPr/>
          </p:nvSpPr>
          <p:spPr bwMode="auto">
            <a:xfrm rot="3967">
              <a:off x="580" y="1623"/>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grpSp>
        <p:nvGrpSpPr>
          <p:cNvPr id="28" name="Group 82"/>
          <p:cNvGrpSpPr>
            <a:grpSpLocks/>
          </p:cNvGrpSpPr>
          <p:nvPr/>
        </p:nvGrpSpPr>
        <p:grpSpPr bwMode="auto">
          <a:xfrm>
            <a:off x="2436813" y="4013200"/>
            <a:ext cx="2665412" cy="2209800"/>
            <a:chOff x="2016" y="2554"/>
            <a:chExt cx="1679" cy="1392"/>
          </a:xfrm>
        </p:grpSpPr>
        <p:sp>
          <p:nvSpPr>
            <p:cNvPr id="42267" name="Rectangle 83"/>
            <p:cNvSpPr>
              <a:spLocks noChangeArrowheads="1"/>
            </p:cNvSpPr>
            <p:nvPr/>
          </p:nvSpPr>
          <p:spPr bwMode="auto">
            <a:xfrm>
              <a:off x="2016" y="2554"/>
              <a:ext cx="1679" cy="1391"/>
            </a:xfrm>
            <a:prstGeom prst="rect">
              <a:avLst/>
            </a:prstGeom>
            <a:solidFill>
              <a:schemeClr val="bg1"/>
            </a:solidFill>
            <a:ln w="9525">
              <a:noFill/>
              <a:miter lim="800000"/>
              <a:headEnd/>
              <a:tailEnd/>
            </a:ln>
          </p:spPr>
          <p:txBody>
            <a:bodyPr wrap="none" anchor="ctr"/>
            <a:lstStyle/>
            <a:p>
              <a:endParaRPr lang="en-US"/>
            </a:p>
          </p:txBody>
        </p:sp>
        <p:sp>
          <p:nvSpPr>
            <p:cNvPr id="42268" name="AutoShape 84"/>
            <p:cNvSpPr>
              <a:spLocks noChangeArrowheads="1"/>
            </p:cNvSpPr>
            <p:nvPr/>
          </p:nvSpPr>
          <p:spPr bwMode="auto">
            <a:xfrm rot="3305274">
              <a:off x="3162" y="3788"/>
              <a:ext cx="154" cy="162"/>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en-US"/>
            </a:p>
          </p:txBody>
        </p:sp>
      </p:grpSp>
      <p:sp>
        <p:nvSpPr>
          <p:cNvPr id="42018" name="Oval 85"/>
          <p:cNvSpPr>
            <a:spLocks noChangeArrowheads="1"/>
          </p:cNvSpPr>
          <p:nvPr/>
        </p:nvSpPr>
        <p:spPr bwMode="auto">
          <a:xfrm>
            <a:off x="2846388" y="4219575"/>
            <a:ext cx="1862137" cy="1917700"/>
          </a:xfrm>
          <a:prstGeom prst="ellipse">
            <a:avLst/>
          </a:prstGeom>
          <a:solidFill>
            <a:schemeClr val="accent1"/>
          </a:solidFill>
          <a:ln w="38100">
            <a:solidFill>
              <a:schemeClr val="tx1"/>
            </a:solidFill>
            <a:miter lim="800000"/>
            <a:headEnd/>
            <a:tailEnd/>
          </a:ln>
        </p:spPr>
        <p:txBody>
          <a:bodyPr wrap="none" anchor="ctr"/>
          <a:lstStyle/>
          <a:p>
            <a:endParaRPr lang="en-US"/>
          </a:p>
        </p:txBody>
      </p:sp>
      <p:sp>
        <p:nvSpPr>
          <p:cNvPr id="42019" name="Line 86"/>
          <p:cNvSpPr>
            <a:spLocks noChangeShapeType="1"/>
          </p:cNvSpPr>
          <p:nvPr/>
        </p:nvSpPr>
        <p:spPr bwMode="auto">
          <a:xfrm flipV="1">
            <a:off x="3009900" y="4652963"/>
            <a:ext cx="1539875" cy="1038225"/>
          </a:xfrm>
          <a:prstGeom prst="line">
            <a:avLst/>
          </a:prstGeom>
          <a:noFill/>
          <a:ln w="9525">
            <a:solidFill>
              <a:schemeClr val="tx1"/>
            </a:solidFill>
            <a:miter lim="800000"/>
            <a:headEnd/>
            <a:tailEnd/>
          </a:ln>
        </p:spPr>
        <p:txBody>
          <a:bodyPr wrap="none"/>
          <a:lstStyle/>
          <a:p>
            <a:endParaRPr lang="en-US"/>
          </a:p>
        </p:txBody>
      </p:sp>
      <p:sp>
        <p:nvSpPr>
          <p:cNvPr id="42020" name="Line 87"/>
          <p:cNvSpPr>
            <a:spLocks noChangeShapeType="1"/>
          </p:cNvSpPr>
          <p:nvPr/>
        </p:nvSpPr>
        <p:spPr bwMode="auto">
          <a:xfrm>
            <a:off x="3768725" y="4217988"/>
            <a:ext cx="0" cy="1919287"/>
          </a:xfrm>
          <a:prstGeom prst="line">
            <a:avLst/>
          </a:prstGeom>
          <a:noFill/>
          <a:ln w="9525">
            <a:solidFill>
              <a:schemeClr val="tx1"/>
            </a:solidFill>
            <a:miter lim="800000"/>
            <a:headEnd/>
            <a:tailEnd/>
          </a:ln>
        </p:spPr>
        <p:txBody>
          <a:bodyPr wrap="none"/>
          <a:lstStyle/>
          <a:p>
            <a:endParaRPr lang="en-US"/>
          </a:p>
        </p:txBody>
      </p:sp>
      <p:sp>
        <p:nvSpPr>
          <p:cNvPr id="42021" name="Line 88"/>
          <p:cNvSpPr>
            <a:spLocks noChangeShapeType="1"/>
          </p:cNvSpPr>
          <p:nvPr/>
        </p:nvSpPr>
        <p:spPr bwMode="auto">
          <a:xfrm flipH="1" flipV="1">
            <a:off x="2995613" y="4649788"/>
            <a:ext cx="1539875" cy="1038225"/>
          </a:xfrm>
          <a:prstGeom prst="line">
            <a:avLst/>
          </a:prstGeom>
          <a:noFill/>
          <a:ln w="9525">
            <a:solidFill>
              <a:schemeClr val="tx1"/>
            </a:solidFill>
            <a:miter lim="800000"/>
            <a:headEnd/>
            <a:tailEnd/>
          </a:ln>
        </p:spPr>
        <p:txBody>
          <a:bodyPr wrap="none"/>
          <a:lstStyle/>
          <a:p>
            <a:endParaRPr lang="en-US"/>
          </a:p>
        </p:txBody>
      </p:sp>
      <p:sp>
        <p:nvSpPr>
          <p:cNvPr id="42022" name="Rectangle 89"/>
          <p:cNvSpPr>
            <a:spLocks noChangeArrowheads="1"/>
          </p:cNvSpPr>
          <p:nvPr/>
        </p:nvSpPr>
        <p:spPr bwMode="auto">
          <a:xfrm>
            <a:off x="3759200" y="4694238"/>
            <a:ext cx="300038" cy="396875"/>
          </a:xfrm>
          <a:prstGeom prst="rect">
            <a:avLst/>
          </a:prstGeom>
          <a:noFill/>
          <a:ln w="9525">
            <a:noFill/>
            <a:miter lim="800000"/>
            <a:headEnd/>
            <a:tailEnd/>
          </a:ln>
        </p:spPr>
        <p:txBody>
          <a:bodyPr wrap="none">
            <a:spAutoFit/>
          </a:bodyPr>
          <a:lstStyle/>
          <a:p>
            <a:r>
              <a:rPr lang="en-US" sz="2000" b="1">
                <a:solidFill>
                  <a:srgbClr val="FFFF00"/>
                </a:solidFill>
                <a:latin typeface="Arial Narrow" charset="0"/>
              </a:rPr>
              <a:t>0</a:t>
            </a:r>
          </a:p>
        </p:txBody>
      </p:sp>
      <p:sp>
        <p:nvSpPr>
          <p:cNvPr id="42023" name="Rectangle 90"/>
          <p:cNvSpPr>
            <a:spLocks noChangeArrowheads="1"/>
          </p:cNvSpPr>
          <p:nvPr/>
        </p:nvSpPr>
        <p:spPr bwMode="auto">
          <a:xfrm>
            <a:off x="3862388" y="4968875"/>
            <a:ext cx="300037" cy="396875"/>
          </a:xfrm>
          <a:prstGeom prst="rect">
            <a:avLst/>
          </a:prstGeom>
          <a:noFill/>
          <a:ln w="9525">
            <a:noFill/>
            <a:miter lim="800000"/>
            <a:headEnd/>
            <a:tailEnd/>
          </a:ln>
        </p:spPr>
        <p:txBody>
          <a:bodyPr wrap="none">
            <a:spAutoFit/>
          </a:bodyPr>
          <a:lstStyle/>
          <a:p>
            <a:r>
              <a:rPr lang="en-US" sz="2000" b="1">
                <a:solidFill>
                  <a:srgbClr val="FFFF00"/>
                </a:solidFill>
                <a:latin typeface="Arial Narrow" charset="0"/>
              </a:rPr>
              <a:t>1</a:t>
            </a:r>
          </a:p>
        </p:txBody>
      </p:sp>
      <p:sp>
        <p:nvSpPr>
          <p:cNvPr id="42024" name="Rectangle 91"/>
          <p:cNvSpPr>
            <a:spLocks noChangeArrowheads="1"/>
          </p:cNvSpPr>
          <p:nvPr/>
        </p:nvSpPr>
        <p:spPr bwMode="auto">
          <a:xfrm>
            <a:off x="3759200" y="5240338"/>
            <a:ext cx="300038" cy="396875"/>
          </a:xfrm>
          <a:prstGeom prst="rect">
            <a:avLst/>
          </a:prstGeom>
          <a:noFill/>
          <a:ln w="9525">
            <a:noFill/>
            <a:miter lim="800000"/>
            <a:headEnd/>
            <a:tailEnd/>
          </a:ln>
        </p:spPr>
        <p:txBody>
          <a:bodyPr wrap="none">
            <a:spAutoFit/>
          </a:bodyPr>
          <a:lstStyle/>
          <a:p>
            <a:r>
              <a:rPr lang="en-US" sz="2000" b="1">
                <a:solidFill>
                  <a:srgbClr val="FFFF00"/>
                </a:solidFill>
                <a:latin typeface="Arial Narrow" charset="0"/>
              </a:rPr>
              <a:t>2</a:t>
            </a:r>
          </a:p>
        </p:txBody>
      </p:sp>
      <p:sp>
        <p:nvSpPr>
          <p:cNvPr id="42025" name="Rectangle 92"/>
          <p:cNvSpPr>
            <a:spLocks noChangeArrowheads="1"/>
          </p:cNvSpPr>
          <p:nvPr/>
        </p:nvSpPr>
        <p:spPr bwMode="auto">
          <a:xfrm>
            <a:off x="3494088" y="5240338"/>
            <a:ext cx="300037" cy="396875"/>
          </a:xfrm>
          <a:prstGeom prst="rect">
            <a:avLst/>
          </a:prstGeom>
          <a:noFill/>
          <a:ln w="9525">
            <a:noFill/>
            <a:miter lim="800000"/>
            <a:headEnd/>
            <a:tailEnd/>
          </a:ln>
        </p:spPr>
        <p:txBody>
          <a:bodyPr wrap="none">
            <a:spAutoFit/>
          </a:bodyPr>
          <a:lstStyle/>
          <a:p>
            <a:r>
              <a:rPr lang="en-US" sz="2000" b="1">
                <a:solidFill>
                  <a:srgbClr val="FFFF00"/>
                </a:solidFill>
                <a:latin typeface="Arial Narrow" charset="0"/>
              </a:rPr>
              <a:t>3</a:t>
            </a:r>
          </a:p>
        </p:txBody>
      </p:sp>
      <p:sp>
        <p:nvSpPr>
          <p:cNvPr id="42026" name="Rectangle 93"/>
          <p:cNvSpPr>
            <a:spLocks noChangeArrowheads="1"/>
          </p:cNvSpPr>
          <p:nvPr/>
        </p:nvSpPr>
        <p:spPr bwMode="auto">
          <a:xfrm>
            <a:off x="3363913" y="4970463"/>
            <a:ext cx="300037" cy="396875"/>
          </a:xfrm>
          <a:prstGeom prst="rect">
            <a:avLst/>
          </a:prstGeom>
          <a:noFill/>
          <a:ln w="9525">
            <a:noFill/>
            <a:miter lim="800000"/>
            <a:headEnd/>
            <a:tailEnd/>
          </a:ln>
        </p:spPr>
        <p:txBody>
          <a:bodyPr wrap="none">
            <a:spAutoFit/>
          </a:bodyPr>
          <a:lstStyle/>
          <a:p>
            <a:r>
              <a:rPr lang="en-US" sz="2000" b="1">
                <a:solidFill>
                  <a:srgbClr val="FFFF00"/>
                </a:solidFill>
                <a:latin typeface="Arial Narrow" charset="0"/>
              </a:rPr>
              <a:t>4</a:t>
            </a:r>
          </a:p>
        </p:txBody>
      </p:sp>
      <p:sp>
        <p:nvSpPr>
          <p:cNvPr id="42027" name="Rectangle 94"/>
          <p:cNvSpPr>
            <a:spLocks noChangeArrowheads="1"/>
          </p:cNvSpPr>
          <p:nvPr/>
        </p:nvSpPr>
        <p:spPr bwMode="auto">
          <a:xfrm>
            <a:off x="3494088" y="4694238"/>
            <a:ext cx="300037" cy="396875"/>
          </a:xfrm>
          <a:prstGeom prst="rect">
            <a:avLst/>
          </a:prstGeom>
          <a:noFill/>
          <a:ln w="9525">
            <a:noFill/>
            <a:miter lim="800000"/>
            <a:headEnd/>
            <a:tailEnd/>
          </a:ln>
        </p:spPr>
        <p:txBody>
          <a:bodyPr wrap="none">
            <a:spAutoFit/>
          </a:bodyPr>
          <a:lstStyle/>
          <a:p>
            <a:r>
              <a:rPr lang="en-US" sz="2000" b="1">
                <a:solidFill>
                  <a:srgbClr val="FFFF00"/>
                </a:solidFill>
                <a:latin typeface="Arial Narrow" charset="0"/>
              </a:rPr>
              <a:t>5</a:t>
            </a:r>
          </a:p>
        </p:txBody>
      </p:sp>
      <p:grpSp>
        <p:nvGrpSpPr>
          <p:cNvPr id="29" name="Group 95"/>
          <p:cNvGrpSpPr>
            <a:grpSpLocks/>
          </p:cNvGrpSpPr>
          <p:nvPr/>
        </p:nvGrpSpPr>
        <p:grpSpPr bwMode="auto">
          <a:xfrm>
            <a:off x="2114550" y="1230313"/>
            <a:ext cx="2425700" cy="4144962"/>
            <a:chOff x="1824" y="801"/>
            <a:chExt cx="1528" cy="2611"/>
          </a:xfrm>
        </p:grpSpPr>
        <p:sp>
          <p:nvSpPr>
            <p:cNvPr id="42259" name="Rectangle 96"/>
            <p:cNvSpPr>
              <a:spLocks noChangeArrowheads="1"/>
            </p:cNvSpPr>
            <p:nvPr/>
          </p:nvSpPr>
          <p:spPr bwMode="auto">
            <a:xfrm>
              <a:off x="1824" y="2295"/>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60" name="Rectangle 97"/>
            <p:cNvSpPr>
              <a:spLocks noChangeArrowheads="1"/>
            </p:cNvSpPr>
            <p:nvPr/>
          </p:nvSpPr>
          <p:spPr bwMode="auto">
            <a:xfrm>
              <a:off x="1824" y="2046"/>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61" name="Rectangle 98"/>
            <p:cNvSpPr>
              <a:spLocks noChangeArrowheads="1"/>
            </p:cNvSpPr>
            <p:nvPr/>
          </p:nvSpPr>
          <p:spPr bwMode="auto">
            <a:xfrm>
              <a:off x="1824" y="1797"/>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62" name="Rectangle 99"/>
            <p:cNvSpPr>
              <a:spLocks noChangeArrowheads="1"/>
            </p:cNvSpPr>
            <p:nvPr/>
          </p:nvSpPr>
          <p:spPr bwMode="auto">
            <a:xfrm>
              <a:off x="1824" y="1548"/>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63" name="Rectangle 100"/>
            <p:cNvSpPr>
              <a:spLocks noChangeArrowheads="1"/>
            </p:cNvSpPr>
            <p:nvPr/>
          </p:nvSpPr>
          <p:spPr bwMode="auto">
            <a:xfrm>
              <a:off x="1824" y="1299"/>
              <a:ext cx="195"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264" name="Rectangle 101"/>
            <p:cNvSpPr>
              <a:spLocks noChangeArrowheads="1"/>
            </p:cNvSpPr>
            <p:nvPr/>
          </p:nvSpPr>
          <p:spPr bwMode="auto">
            <a:xfrm>
              <a:off x="1824" y="1050"/>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265" name="Rectangle 102"/>
            <p:cNvSpPr>
              <a:spLocks noChangeArrowheads="1"/>
            </p:cNvSpPr>
            <p:nvPr/>
          </p:nvSpPr>
          <p:spPr bwMode="auto">
            <a:xfrm>
              <a:off x="2019" y="801"/>
              <a:ext cx="195"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1</a:t>
              </a:r>
            </a:p>
          </p:txBody>
        </p:sp>
        <p:sp>
          <p:nvSpPr>
            <p:cNvPr id="42266" name="Rectangle 103"/>
            <p:cNvSpPr>
              <a:spLocks noChangeArrowheads="1"/>
            </p:cNvSpPr>
            <p:nvPr/>
          </p:nvSpPr>
          <p:spPr bwMode="auto">
            <a:xfrm>
              <a:off x="3163" y="3162"/>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0</a:t>
              </a:r>
            </a:p>
          </p:txBody>
        </p:sp>
      </p:grpSp>
      <p:grpSp>
        <p:nvGrpSpPr>
          <p:cNvPr id="30" name="Group 104"/>
          <p:cNvGrpSpPr>
            <a:grpSpLocks/>
          </p:cNvGrpSpPr>
          <p:nvPr/>
        </p:nvGrpSpPr>
        <p:grpSpPr bwMode="auto">
          <a:xfrm>
            <a:off x="2424113" y="1230313"/>
            <a:ext cx="1808162" cy="4730750"/>
            <a:chOff x="2019" y="801"/>
            <a:chExt cx="1139" cy="2980"/>
          </a:xfrm>
        </p:grpSpPr>
        <p:sp>
          <p:nvSpPr>
            <p:cNvPr id="42251" name="Rectangle 105"/>
            <p:cNvSpPr>
              <a:spLocks noChangeArrowheads="1"/>
            </p:cNvSpPr>
            <p:nvPr/>
          </p:nvSpPr>
          <p:spPr bwMode="auto">
            <a:xfrm>
              <a:off x="2019" y="2295"/>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52" name="Rectangle 106"/>
            <p:cNvSpPr>
              <a:spLocks noChangeArrowheads="1"/>
            </p:cNvSpPr>
            <p:nvPr/>
          </p:nvSpPr>
          <p:spPr bwMode="auto">
            <a:xfrm>
              <a:off x="2019" y="2046"/>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53" name="Rectangle 107"/>
            <p:cNvSpPr>
              <a:spLocks noChangeArrowheads="1"/>
            </p:cNvSpPr>
            <p:nvPr/>
          </p:nvSpPr>
          <p:spPr bwMode="auto">
            <a:xfrm>
              <a:off x="2019" y="1797"/>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54" name="Rectangle 108"/>
            <p:cNvSpPr>
              <a:spLocks noChangeArrowheads="1"/>
            </p:cNvSpPr>
            <p:nvPr/>
          </p:nvSpPr>
          <p:spPr bwMode="auto">
            <a:xfrm>
              <a:off x="2019" y="1548"/>
              <a:ext cx="195"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255" name="Rectangle 109"/>
            <p:cNvSpPr>
              <a:spLocks noChangeArrowheads="1"/>
            </p:cNvSpPr>
            <p:nvPr/>
          </p:nvSpPr>
          <p:spPr bwMode="auto">
            <a:xfrm>
              <a:off x="2019" y="1299"/>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256" name="Rectangle 110"/>
            <p:cNvSpPr>
              <a:spLocks noChangeArrowheads="1"/>
            </p:cNvSpPr>
            <p:nvPr/>
          </p:nvSpPr>
          <p:spPr bwMode="auto">
            <a:xfrm>
              <a:off x="2019" y="1050"/>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257" name="Rectangle 111"/>
            <p:cNvSpPr>
              <a:spLocks noChangeArrowheads="1"/>
            </p:cNvSpPr>
            <p:nvPr/>
          </p:nvSpPr>
          <p:spPr bwMode="auto">
            <a:xfrm>
              <a:off x="2214"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258" name="Rectangle 112"/>
            <p:cNvSpPr>
              <a:spLocks noChangeArrowheads="1"/>
            </p:cNvSpPr>
            <p:nvPr/>
          </p:nvSpPr>
          <p:spPr bwMode="auto">
            <a:xfrm>
              <a:off x="2969" y="3531"/>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1</a:t>
              </a:r>
            </a:p>
          </p:txBody>
        </p:sp>
      </p:grpSp>
      <p:grpSp>
        <p:nvGrpSpPr>
          <p:cNvPr id="31" name="Group 113"/>
          <p:cNvGrpSpPr>
            <a:grpSpLocks/>
          </p:cNvGrpSpPr>
          <p:nvPr/>
        </p:nvGrpSpPr>
        <p:grpSpPr bwMode="auto">
          <a:xfrm>
            <a:off x="2733675" y="1230313"/>
            <a:ext cx="866775" cy="4727575"/>
            <a:chOff x="2214" y="801"/>
            <a:chExt cx="546" cy="2978"/>
          </a:xfrm>
        </p:grpSpPr>
        <p:sp>
          <p:nvSpPr>
            <p:cNvPr id="42243" name="Rectangle 114"/>
            <p:cNvSpPr>
              <a:spLocks noChangeArrowheads="1"/>
            </p:cNvSpPr>
            <p:nvPr/>
          </p:nvSpPr>
          <p:spPr bwMode="auto">
            <a:xfrm>
              <a:off x="2214"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44" name="Rectangle 115"/>
            <p:cNvSpPr>
              <a:spLocks noChangeArrowheads="1"/>
            </p:cNvSpPr>
            <p:nvPr/>
          </p:nvSpPr>
          <p:spPr bwMode="auto">
            <a:xfrm>
              <a:off x="2214"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45" name="Rectangle 116"/>
            <p:cNvSpPr>
              <a:spLocks noChangeArrowheads="1"/>
            </p:cNvSpPr>
            <p:nvPr/>
          </p:nvSpPr>
          <p:spPr bwMode="auto">
            <a:xfrm>
              <a:off x="2214" y="1797"/>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246" name="Rectangle 117"/>
            <p:cNvSpPr>
              <a:spLocks noChangeArrowheads="1"/>
            </p:cNvSpPr>
            <p:nvPr/>
          </p:nvSpPr>
          <p:spPr bwMode="auto">
            <a:xfrm>
              <a:off x="2214"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247" name="Rectangle 118"/>
            <p:cNvSpPr>
              <a:spLocks noChangeArrowheads="1"/>
            </p:cNvSpPr>
            <p:nvPr/>
          </p:nvSpPr>
          <p:spPr bwMode="auto">
            <a:xfrm>
              <a:off x="2214"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248" name="Rectangle 119"/>
            <p:cNvSpPr>
              <a:spLocks noChangeArrowheads="1"/>
            </p:cNvSpPr>
            <p:nvPr/>
          </p:nvSpPr>
          <p:spPr bwMode="auto">
            <a:xfrm>
              <a:off x="2214"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249" name="Rectangle 120"/>
            <p:cNvSpPr>
              <a:spLocks noChangeArrowheads="1"/>
            </p:cNvSpPr>
            <p:nvPr/>
          </p:nvSpPr>
          <p:spPr bwMode="auto">
            <a:xfrm>
              <a:off x="2410"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250" name="Rectangle 121"/>
            <p:cNvSpPr>
              <a:spLocks noChangeArrowheads="1"/>
            </p:cNvSpPr>
            <p:nvPr/>
          </p:nvSpPr>
          <p:spPr bwMode="auto">
            <a:xfrm>
              <a:off x="2571" y="3529"/>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2</a:t>
              </a:r>
            </a:p>
          </p:txBody>
        </p:sp>
      </p:grpSp>
      <p:grpSp>
        <p:nvGrpSpPr>
          <p:cNvPr id="1323334" name="Group 122"/>
          <p:cNvGrpSpPr>
            <a:grpSpLocks/>
          </p:cNvGrpSpPr>
          <p:nvPr/>
        </p:nvGrpSpPr>
        <p:grpSpPr bwMode="auto">
          <a:xfrm>
            <a:off x="2974975" y="1230313"/>
            <a:ext cx="690563" cy="4146550"/>
            <a:chOff x="2366" y="801"/>
            <a:chExt cx="435" cy="2612"/>
          </a:xfrm>
        </p:grpSpPr>
        <p:sp>
          <p:nvSpPr>
            <p:cNvPr id="42235" name="Rectangle 123"/>
            <p:cNvSpPr>
              <a:spLocks noChangeArrowheads="1"/>
            </p:cNvSpPr>
            <p:nvPr/>
          </p:nvSpPr>
          <p:spPr bwMode="auto">
            <a:xfrm>
              <a:off x="2410"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36" name="Rectangle 124"/>
            <p:cNvSpPr>
              <a:spLocks noChangeArrowheads="1"/>
            </p:cNvSpPr>
            <p:nvPr/>
          </p:nvSpPr>
          <p:spPr bwMode="auto">
            <a:xfrm>
              <a:off x="2410" y="2046"/>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3</a:t>
              </a:r>
            </a:p>
          </p:txBody>
        </p:sp>
        <p:sp>
          <p:nvSpPr>
            <p:cNvPr id="42237" name="Rectangle 125"/>
            <p:cNvSpPr>
              <a:spLocks noChangeArrowheads="1"/>
            </p:cNvSpPr>
            <p:nvPr/>
          </p:nvSpPr>
          <p:spPr bwMode="auto">
            <a:xfrm>
              <a:off x="2410"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238" name="Rectangle 126"/>
            <p:cNvSpPr>
              <a:spLocks noChangeArrowheads="1"/>
            </p:cNvSpPr>
            <p:nvPr/>
          </p:nvSpPr>
          <p:spPr bwMode="auto">
            <a:xfrm>
              <a:off x="2410"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239" name="Rectangle 127"/>
            <p:cNvSpPr>
              <a:spLocks noChangeArrowheads="1"/>
            </p:cNvSpPr>
            <p:nvPr/>
          </p:nvSpPr>
          <p:spPr bwMode="auto">
            <a:xfrm>
              <a:off x="2410"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240" name="Rectangle 128"/>
            <p:cNvSpPr>
              <a:spLocks noChangeArrowheads="1"/>
            </p:cNvSpPr>
            <p:nvPr/>
          </p:nvSpPr>
          <p:spPr bwMode="auto">
            <a:xfrm>
              <a:off x="2410"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241" name="Rectangle 129"/>
            <p:cNvSpPr>
              <a:spLocks noChangeArrowheads="1"/>
            </p:cNvSpPr>
            <p:nvPr/>
          </p:nvSpPr>
          <p:spPr bwMode="auto">
            <a:xfrm>
              <a:off x="2606" y="801"/>
              <a:ext cx="195"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242" name="Rectangle 130"/>
            <p:cNvSpPr>
              <a:spLocks noChangeArrowheads="1"/>
            </p:cNvSpPr>
            <p:nvPr/>
          </p:nvSpPr>
          <p:spPr bwMode="auto">
            <a:xfrm>
              <a:off x="2366" y="3163"/>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3</a:t>
              </a:r>
            </a:p>
          </p:txBody>
        </p:sp>
      </p:grpSp>
      <p:grpSp>
        <p:nvGrpSpPr>
          <p:cNvPr id="1323335" name="Group 131"/>
          <p:cNvGrpSpPr>
            <a:grpSpLocks/>
          </p:cNvGrpSpPr>
          <p:nvPr/>
        </p:nvGrpSpPr>
        <p:grpSpPr bwMode="auto">
          <a:xfrm>
            <a:off x="3300413" y="1230313"/>
            <a:ext cx="676275" cy="3559175"/>
            <a:chOff x="2571" y="801"/>
            <a:chExt cx="426" cy="2242"/>
          </a:xfrm>
        </p:grpSpPr>
        <p:sp>
          <p:nvSpPr>
            <p:cNvPr id="42227" name="Rectangle 132"/>
            <p:cNvSpPr>
              <a:spLocks noChangeArrowheads="1"/>
            </p:cNvSpPr>
            <p:nvPr/>
          </p:nvSpPr>
          <p:spPr bwMode="auto">
            <a:xfrm>
              <a:off x="2606" y="2295"/>
              <a:ext cx="195"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4</a:t>
              </a:r>
            </a:p>
          </p:txBody>
        </p:sp>
        <p:sp>
          <p:nvSpPr>
            <p:cNvPr id="42228" name="Rectangle 133"/>
            <p:cNvSpPr>
              <a:spLocks noChangeArrowheads="1"/>
            </p:cNvSpPr>
            <p:nvPr/>
          </p:nvSpPr>
          <p:spPr bwMode="auto">
            <a:xfrm>
              <a:off x="2606" y="2046"/>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3</a:t>
              </a:r>
            </a:p>
          </p:txBody>
        </p:sp>
        <p:sp>
          <p:nvSpPr>
            <p:cNvPr id="42229" name="Rectangle 134"/>
            <p:cNvSpPr>
              <a:spLocks noChangeArrowheads="1"/>
            </p:cNvSpPr>
            <p:nvPr/>
          </p:nvSpPr>
          <p:spPr bwMode="auto">
            <a:xfrm>
              <a:off x="2606" y="1797"/>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230" name="Rectangle 135"/>
            <p:cNvSpPr>
              <a:spLocks noChangeArrowheads="1"/>
            </p:cNvSpPr>
            <p:nvPr/>
          </p:nvSpPr>
          <p:spPr bwMode="auto">
            <a:xfrm>
              <a:off x="2606" y="1548"/>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231" name="Rectangle 136"/>
            <p:cNvSpPr>
              <a:spLocks noChangeArrowheads="1"/>
            </p:cNvSpPr>
            <p:nvPr/>
          </p:nvSpPr>
          <p:spPr bwMode="auto">
            <a:xfrm>
              <a:off x="2606" y="1299"/>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232" name="Rectangle 137"/>
            <p:cNvSpPr>
              <a:spLocks noChangeArrowheads="1"/>
            </p:cNvSpPr>
            <p:nvPr/>
          </p:nvSpPr>
          <p:spPr bwMode="auto">
            <a:xfrm>
              <a:off x="2606" y="1050"/>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233" name="Rectangle 138"/>
            <p:cNvSpPr>
              <a:spLocks noChangeArrowheads="1"/>
            </p:cNvSpPr>
            <p:nvPr/>
          </p:nvSpPr>
          <p:spPr bwMode="auto">
            <a:xfrm>
              <a:off x="2801"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sp>
          <p:nvSpPr>
            <p:cNvPr id="42234" name="Rectangle 139"/>
            <p:cNvSpPr>
              <a:spLocks noChangeArrowheads="1"/>
            </p:cNvSpPr>
            <p:nvPr/>
          </p:nvSpPr>
          <p:spPr bwMode="auto">
            <a:xfrm>
              <a:off x="2571" y="2793"/>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4</a:t>
              </a:r>
            </a:p>
          </p:txBody>
        </p:sp>
      </p:grpSp>
      <p:grpSp>
        <p:nvGrpSpPr>
          <p:cNvPr id="1323336" name="Group 140"/>
          <p:cNvGrpSpPr>
            <a:grpSpLocks/>
          </p:cNvGrpSpPr>
          <p:nvPr/>
        </p:nvGrpSpPr>
        <p:grpSpPr bwMode="auto">
          <a:xfrm>
            <a:off x="1803400" y="1230313"/>
            <a:ext cx="2428875" cy="3559175"/>
            <a:chOff x="1628" y="801"/>
            <a:chExt cx="1530" cy="2242"/>
          </a:xfrm>
        </p:grpSpPr>
        <p:sp>
          <p:nvSpPr>
            <p:cNvPr id="42219" name="Rectangle 141"/>
            <p:cNvSpPr>
              <a:spLocks noChangeArrowheads="1"/>
            </p:cNvSpPr>
            <p:nvPr/>
          </p:nvSpPr>
          <p:spPr bwMode="auto">
            <a:xfrm>
              <a:off x="1628"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20" name="Rectangle 142"/>
            <p:cNvSpPr>
              <a:spLocks noChangeArrowheads="1"/>
            </p:cNvSpPr>
            <p:nvPr/>
          </p:nvSpPr>
          <p:spPr bwMode="auto">
            <a:xfrm>
              <a:off x="1628"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21" name="Rectangle 143"/>
            <p:cNvSpPr>
              <a:spLocks noChangeArrowheads="1"/>
            </p:cNvSpPr>
            <p:nvPr/>
          </p:nvSpPr>
          <p:spPr bwMode="auto">
            <a:xfrm>
              <a:off x="1628"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22" name="Rectangle 144"/>
            <p:cNvSpPr>
              <a:spLocks noChangeArrowheads="1"/>
            </p:cNvSpPr>
            <p:nvPr/>
          </p:nvSpPr>
          <p:spPr bwMode="auto">
            <a:xfrm>
              <a:off x="1628"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23" name="Rectangle 145"/>
            <p:cNvSpPr>
              <a:spLocks noChangeArrowheads="1"/>
            </p:cNvSpPr>
            <p:nvPr/>
          </p:nvSpPr>
          <p:spPr bwMode="auto">
            <a:xfrm>
              <a:off x="1628"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endParaRPr lang="en-US" sz="2000" b="1">
                <a:solidFill>
                  <a:schemeClr val="bg2"/>
                </a:solidFill>
                <a:latin typeface="Arial Narrow" charset="0"/>
              </a:endParaRPr>
            </a:p>
          </p:txBody>
        </p:sp>
        <p:sp>
          <p:nvSpPr>
            <p:cNvPr id="42224" name="Rectangle 146"/>
            <p:cNvSpPr>
              <a:spLocks noChangeArrowheads="1"/>
            </p:cNvSpPr>
            <p:nvPr/>
          </p:nvSpPr>
          <p:spPr bwMode="auto">
            <a:xfrm>
              <a:off x="1628" y="1050"/>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225" name="Rectangle 147"/>
            <p:cNvSpPr>
              <a:spLocks noChangeArrowheads="1"/>
            </p:cNvSpPr>
            <p:nvPr/>
          </p:nvSpPr>
          <p:spPr bwMode="auto">
            <a:xfrm>
              <a:off x="1824" y="801"/>
              <a:ext cx="195"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0</a:t>
              </a:r>
            </a:p>
          </p:txBody>
        </p:sp>
        <p:sp>
          <p:nvSpPr>
            <p:cNvPr id="42226" name="Rectangle 148"/>
            <p:cNvSpPr>
              <a:spLocks noChangeArrowheads="1"/>
            </p:cNvSpPr>
            <p:nvPr/>
          </p:nvSpPr>
          <p:spPr bwMode="auto">
            <a:xfrm>
              <a:off x="2969" y="2793"/>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7</a:t>
              </a:r>
            </a:p>
          </p:txBody>
        </p:sp>
      </p:grpSp>
      <p:sp>
        <p:nvSpPr>
          <p:cNvPr id="1323157" name="Rectangle 149"/>
          <p:cNvSpPr>
            <a:spLocks noChangeArrowheads="1"/>
          </p:cNvSpPr>
          <p:nvPr/>
        </p:nvSpPr>
        <p:spPr bwMode="auto">
          <a:xfrm>
            <a:off x="3943350" y="4391025"/>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7</a:t>
            </a:r>
          </a:p>
        </p:txBody>
      </p:sp>
      <p:sp>
        <p:nvSpPr>
          <p:cNvPr id="1323158" name="Rectangle 150"/>
          <p:cNvSpPr>
            <a:spLocks noChangeArrowheads="1"/>
          </p:cNvSpPr>
          <p:nvPr/>
        </p:nvSpPr>
        <p:spPr bwMode="auto">
          <a:xfrm>
            <a:off x="4233863" y="4983163"/>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0</a:t>
            </a:r>
          </a:p>
        </p:txBody>
      </p:sp>
      <p:sp>
        <p:nvSpPr>
          <p:cNvPr id="1323159" name="Rectangle 151"/>
          <p:cNvSpPr>
            <a:spLocks noChangeArrowheads="1"/>
          </p:cNvSpPr>
          <p:nvPr/>
        </p:nvSpPr>
        <p:spPr bwMode="auto">
          <a:xfrm>
            <a:off x="3930650" y="5562600"/>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1</a:t>
            </a:r>
          </a:p>
        </p:txBody>
      </p:sp>
      <p:sp>
        <p:nvSpPr>
          <p:cNvPr id="1323160" name="Rectangle 152"/>
          <p:cNvSpPr>
            <a:spLocks noChangeArrowheads="1"/>
          </p:cNvSpPr>
          <p:nvPr/>
        </p:nvSpPr>
        <p:spPr bwMode="auto">
          <a:xfrm>
            <a:off x="3295650" y="5562600"/>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2</a:t>
            </a:r>
          </a:p>
        </p:txBody>
      </p:sp>
      <p:sp>
        <p:nvSpPr>
          <p:cNvPr id="1323161" name="Rectangle 153"/>
          <p:cNvSpPr>
            <a:spLocks noChangeArrowheads="1"/>
          </p:cNvSpPr>
          <p:nvPr/>
        </p:nvSpPr>
        <p:spPr bwMode="auto">
          <a:xfrm>
            <a:off x="2971800" y="4992688"/>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3</a:t>
            </a:r>
          </a:p>
        </p:txBody>
      </p:sp>
      <p:sp>
        <p:nvSpPr>
          <p:cNvPr id="1323162" name="Rectangle 154"/>
          <p:cNvSpPr>
            <a:spLocks noChangeArrowheads="1"/>
          </p:cNvSpPr>
          <p:nvPr/>
        </p:nvSpPr>
        <p:spPr bwMode="auto">
          <a:xfrm>
            <a:off x="3295650" y="4391025"/>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4</a:t>
            </a:r>
          </a:p>
        </p:txBody>
      </p:sp>
      <p:grpSp>
        <p:nvGrpSpPr>
          <p:cNvPr id="1323337" name="Group 155"/>
          <p:cNvGrpSpPr>
            <a:grpSpLocks/>
          </p:cNvGrpSpPr>
          <p:nvPr/>
        </p:nvGrpSpPr>
        <p:grpSpPr bwMode="auto">
          <a:xfrm>
            <a:off x="3665538" y="1230313"/>
            <a:ext cx="622300" cy="3557587"/>
            <a:chOff x="2801" y="801"/>
            <a:chExt cx="392" cy="2241"/>
          </a:xfrm>
        </p:grpSpPr>
        <p:sp>
          <p:nvSpPr>
            <p:cNvPr id="42211" name="Rectangle 156"/>
            <p:cNvSpPr>
              <a:spLocks noChangeArrowheads="1"/>
            </p:cNvSpPr>
            <p:nvPr/>
          </p:nvSpPr>
          <p:spPr bwMode="auto">
            <a:xfrm>
              <a:off x="2801"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212" name="Rectangle 157"/>
            <p:cNvSpPr>
              <a:spLocks noChangeArrowheads="1"/>
            </p:cNvSpPr>
            <p:nvPr/>
          </p:nvSpPr>
          <p:spPr bwMode="auto">
            <a:xfrm>
              <a:off x="2801"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213" name="Rectangle 158"/>
            <p:cNvSpPr>
              <a:spLocks noChangeArrowheads="1"/>
            </p:cNvSpPr>
            <p:nvPr/>
          </p:nvSpPr>
          <p:spPr bwMode="auto">
            <a:xfrm>
              <a:off x="2801"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214" name="Rectangle 159"/>
            <p:cNvSpPr>
              <a:spLocks noChangeArrowheads="1"/>
            </p:cNvSpPr>
            <p:nvPr/>
          </p:nvSpPr>
          <p:spPr bwMode="auto">
            <a:xfrm>
              <a:off x="2801"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1</a:t>
              </a:r>
            </a:p>
          </p:txBody>
        </p:sp>
        <p:sp>
          <p:nvSpPr>
            <p:cNvPr id="42215" name="Rectangle 160"/>
            <p:cNvSpPr>
              <a:spLocks noChangeArrowheads="1"/>
            </p:cNvSpPr>
            <p:nvPr/>
          </p:nvSpPr>
          <p:spPr bwMode="auto">
            <a:xfrm>
              <a:off x="2801"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0</a:t>
              </a:r>
            </a:p>
          </p:txBody>
        </p:sp>
        <p:sp>
          <p:nvSpPr>
            <p:cNvPr id="42216" name="Rectangle 161"/>
            <p:cNvSpPr>
              <a:spLocks noChangeArrowheads="1"/>
            </p:cNvSpPr>
            <p:nvPr/>
          </p:nvSpPr>
          <p:spPr bwMode="auto">
            <a:xfrm>
              <a:off x="2801" y="1050"/>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217" name="Rectangle 162"/>
            <p:cNvSpPr>
              <a:spLocks noChangeArrowheads="1"/>
            </p:cNvSpPr>
            <p:nvPr/>
          </p:nvSpPr>
          <p:spPr bwMode="auto">
            <a:xfrm>
              <a:off x="2997"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218" name="Rectangle 163"/>
            <p:cNvSpPr>
              <a:spLocks noChangeArrowheads="1"/>
            </p:cNvSpPr>
            <p:nvPr/>
          </p:nvSpPr>
          <p:spPr bwMode="auto">
            <a:xfrm>
              <a:off x="2968" y="2792"/>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5</a:t>
              </a:r>
            </a:p>
          </p:txBody>
        </p:sp>
      </p:grpSp>
      <p:grpSp>
        <p:nvGrpSpPr>
          <p:cNvPr id="1323338" name="Group 164"/>
          <p:cNvGrpSpPr>
            <a:grpSpLocks/>
          </p:cNvGrpSpPr>
          <p:nvPr/>
        </p:nvGrpSpPr>
        <p:grpSpPr bwMode="auto">
          <a:xfrm>
            <a:off x="3976688" y="1230313"/>
            <a:ext cx="622300" cy="4137025"/>
            <a:chOff x="2997" y="801"/>
            <a:chExt cx="392" cy="2606"/>
          </a:xfrm>
        </p:grpSpPr>
        <p:sp>
          <p:nvSpPr>
            <p:cNvPr id="42203" name="Rectangle 165"/>
            <p:cNvSpPr>
              <a:spLocks noChangeArrowheads="1"/>
            </p:cNvSpPr>
            <p:nvPr/>
          </p:nvSpPr>
          <p:spPr bwMode="auto">
            <a:xfrm>
              <a:off x="2997"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204" name="Rectangle 166"/>
            <p:cNvSpPr>
              <a:spLocks noChangeArrowheads="1"/>
            </p:cNvSpPr>
            <p:nvPr/>
          </p:nvSpPr>
          <p:spPr bwMode="auto">
            <a:xfrm>
              <a:off x="2997"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205" name="Rectangle 167"/>
            <p:cNvSpPr>
              <a:spLocks noChangeArrowheads="1"/>
            </p:cNvSpPr>
            <p:nvPr/>
          </p:nvSpPr>
          <p:spPr bwMode="auto">
            <a:xfrm>
              <a:off x="2997"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206" name="Rectangle 168"/>
            <p:cNvSpPr>
              <a:spLocks noChangeArrowheads="1"/>
            </p:cNvSpPr>
            <p:nvPr/>
          </p:nvSpPr>
          <p:spPr bwMode="auto">
            <a:xfrm>
              <a:off x="2997"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1</a:t>
              </a:r>
            </a:p>
          </p:txBody>
        </p:sp>
        <p:sp>
          <p:nvSpPr>
            <p:cNvPr id="42207" name="Rectangle 169"/>
            <p:cNvSpPr>
              <a:spLocks noChangeArrowheads="1"/>
            </p:cNvSpPr>
            <p:nvPr/>
          </p:nvSpPr>
          <p:spPr bwMode="auto">
            <a:xfrm>
              <a:off x="2997" y="1299"/>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208" name="Rectangle 170"/>
            <p:cNvSpPr>
              <a:spLocks noChangeArrowheads="1"/>
            </p:cNvSpPr>
            <p:nvPr/>
          </p:nvSpPr>
          <p:spPr bwMode="auto">
            <a:xfrm>
              <a:off x="2997"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209" name="Rectangle 171"/>
            <p:cNvSpPr>
              <a:spLocks noChangeArrowheads="1"/>
            </p:cNvSpPr>
            <p:nvPr/>
          </p:nvSpPr>
          <p:spPr bwMode="auto">
            <a:xfrm>
              <a:off x="3193"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7</a:t>
              </a:r>
            </a:p>
          </p:txBody>
        </p:sp>
        <p:sp>
          <p:nvSpPr>
            <p:cNvPr id="42210" name="Rectangle 172"/>
            <p:cNvSpPr>
              <a:spLocks noChangeArrowheads="1"/>
            </p:cNvSpPr>
            <p:nvPr/>
          </p:nvSpPr>
          <p:spPr bwMode="auto">
            <a:xfrm>
              <a:off x="3158" y="3157"/>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6</a:t>
              </a:r>
            </a:p>
          </p:txBody>
        </p:sp>
      </p:grpSp>
      <p:grpSp>
        <p:nvGrpSpPr>
          <p:cNvPr id="1323339" name="Group 173"/>
          <p:cNvGrpSpPr>
            <a:grpSpLocks/>
          </p:cNvGrpSpPr>
          <p:nvPr/>
        </p:nvGrpSpPr>
        <p:grpSpPr bwMode="auto">
          <a:xfrm>
            <a:off x="3952875" y="1230313"/>
            <a:ext cx="954088" cy="4751387"/>
            <a:chOff x="2982" y="801"/>
            <a:chExt cx="601" cy="2993"/>
          </a:xfrm>
        </p:grpSpPr>
        <p:sp>
          <p:nvSpPr>
            <p:cNvPr id="42195" name="Rectangle 174"/>
            <p:cNvSpPr>
              <a:spLocks noChangeArrowheads="1"/>
            </p:cNvSpPr>
            <p:nvPr/>
          </p:nvSpPr>
          <p:spPr bwMode="auto">
            <a:xfrm>
              <a:off x="3193"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196" name="Rectangle 175"/>
            <p:cNvSpPr>
              <a:spLocks noChangeArrowheads="1"/>
            </p:cNvSpPr>
            <p:nvPr/>
          </p:nvSpPr>
          <p:spPr bwMode="auto">
            <a:xfrm>
              <a:off x="3193"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197" name="Rectangle 176"/>
            <p:cNvSpPr>
              <a:spLocks noChangeArrowheads="1"/>
            </p:cNvSpPr>
            <p:nvPr/>
          </p:nvSpPr>
          <p:spPr bwMode="auto">
            <a:xfrm>
              <a:off x="3193"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198" name="Rectangle 177"/>
            <p:cNvSpPr>
              <a:spLocks noChangeArrowheads="1"/>
            </p:cNvSpPr>
            <p:nvPr/>
          </p:nvSpPr>
          <p:spPr bwMode="auto">
            <a:xfrm>
              <a:off x="3193" y="1548"/>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199" name="Rectangle 178"/>
            <p:cNvSpPr>
              <a:spLocks noChangeArrowheads="1"/>
            </p:cNvSpPr>
            <p:nvPr/>
          </p:nvSpPr>
          <p:spPr bwMode="auto">
            <a:xfrm>
              <a:off x="3193"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200" name="Rectangle 179"/>
            <p:cNvSpPr>
              <a:spLocks noChangeArrowheads="1"/>
            </p:cNvSpPr>
            <p:nvPr/>
          </p:nvSpPr>
          <p:spPr bwMode="auto">
            <a:xfrm>
              <a:off x="3193"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201" name="Rectangle 180"/>
            <p:cNvSpPr>
              <a:spLocks noChangeArrowheads="1"/>
            </p:cNvSpPr>
            <p:nvPr/>
          </p:nvSpPr>
          <p:spPr bwMode="auto">
            <a:xfrm>
              <a:off x="3389" y="801"/>
              <a:ext cx="194"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sp>
          <p:nvSpPr>
            <p:cNvPr id="42202" name="Rectangle 181"/>
            <p:cNvSpPr>
              <a:spLocks noChangeArrowheads="1"/>
            </p:cNvSpPr>
            <p:nvPr/>
          </p:nvSpPr>
          <p:spPr bwMode="auto">
            <a:xfrm>
              <a:off x="2982" y="3544"/>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7</a:t>
              </a:r>
            </a:p>
          </p:txBody>
        </p:sp>
      </p:grpSp>
      <p:grpSp>
        <p:nvGrpSpPr>
          <p:cNvPr id="1323340" name="Group 182"/>
          <p:cNvGrpSpPr>
            <a:grpSpLocks/>
          </p:cNvGrpSpPr>
          <p:nvPr/>
        </p:nvGrpSpPr>
        <p:grpSpPr bwMode="auto">
          <a:xfrm>
            <a:off x="3328988" y="1230313"/>
            <a:ext cx="1889125" cy="4751387"/>
            <a:chOff x="2589" y="801"/>
            <a:chExt cx="1190" cy="2993"/>
          </a:xfrm>
        </p:grpSpPr>
        <p:sp>
          <p:nvSpPr>
            <p:cNvPr id="42187" name="Rectangle 183"/>
            <p:cNvSpPr>
              <a:spLocks noChangeArrowheads="1"/>
            </p:cNvSpPr>
            <p:nvPr/>
          </p:nvSpPr>
          <p:spPr bwMode="auto">
            <a:xfrm>
              <a:off x="3389" y="2295"/>
              <a:ext cx="194"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188" name="Rectangle 184"/>
            <p:cNvSpPr>
              <a:spLocks noChangeArrowheads="1"/>
            </p:cNvSpPr>
            <p:nvPr/>
          </p:nvSpPr>
          <p:spPr bwMode="auto">
            <a:xfrm>
              <a:off x="3389" y="2046"/>
              <a:ext cx="194"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189" name="Rectangle 185"/>
            <p:cNvSpPr>
              <a:spLocks noChangeArrowheads="1"/>
            </p:cNvSpPr>
            <p:nvPr/>
          </p:nvSpPr>
          <p:spPr bwMode="auto">
            <a:xfrm>
              <a:off x="3389" y="1797"/>
              <a:ext cx="194"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8</a:t>
              </a:r>
            </a:p>
          </p:txBody>
        </p:sp>
        <p:sp>
          <p:nvSpPr>
            <p:cNvPr id="42190" name="Rectangle 186"/>
            <p:cNvSpPr>
              <a:spLocks noChangeArrowheads="1"/>
            </p:cNvSpPr>
            <p:nvPr/>
          </p:nvSpPr>
          <p:spPr bwMode="auto">
            <a:xfrm>
              <a:off x="3389" y="1548"/>
              <a:ext cx="194"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191" name="Rectangle 187"/>
            <p:cNvSpPr>
              <a:spLocks noChangeArrowheads="1"/>
            </p:cNvSpPr>
            <p:nvPr/>
          </p:nvSpPr>
          <p:spPr bwMode="auto">
            <a:xfrm>
              <a:off x="3389" y="1299"/>
              <a:ext cx="194"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192" name="Rectangle 188"/>
            <p:cNvSpPr>
              <a:spLocks noChangeArrowheads="1"/>
            </p:cNvSpPr>
            <p:nvPr/>
          </p:nvSpPr>
          <p:spPr bwMode="auto">
            <a:xfrm>
              <a:off x="3389" y="1050"/>
              <a:ext cx="194"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193" name="Rectangle 189"/>
            <p:cNvSpPr>
              <a:spLocks noChangeArrowheads="1"/>
            </p:cNvSpPr>
            <p:nvPr/>
          </p:nvSpPr>
          <p:spPr bwMode="auto">
            <a:xfrm>
              <a:off x="3583"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194" name="Rectangle 190"/>
            <p:cNvSpPr>
              <a:spLocks noChangeArrowheads="1"/>
            </p:cNvSpPr>
            <p:nvPr/>
          </p:nvSpPr>
          <p:spPr bwMode="auto">
            <a:xfrm>
              <a:off x="2589" y="3544"/>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8</a:t>
              </a:r>
            </a:p>
          </p:txBody>
        </p:sp>
      </p:grpSp>
      <p:sp>
        <p:nvSpPr>
          <p:cNvPr id="1323199" name="Rectangle 191"/>
          <p:cNvSpPr>
            <a:spLocks noChangeArrowheads="1"/>
          </p:cNvSpPr>
          <p:nvPr/>
        </p:nvSpPr>
        <p:spPr bwMode="auto">
          <a:xfrm>
            <a:off x="3930650" y="4392613"/>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5</a:t>
            </a:r>
          </a:p>
        </p:txBody>
      </p:sp>
      <p:sp>
        <p:nvSpPr>
          <p:cNvPr id="1323200" name="Rectangle 192"/>
          <p:cNvSpPr>
            <a:spLocks noChangeArrowheads="1"/>
          </p:cNvSpPr>
          <p:nvPr/>
        </p:nvSpPr>
        <p:spPr bwMode="auto">
          <a:xfrm>
            <a:off x="4232275" y="4972050"/>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6</a:t>
            </a:r>
          </a:p>
        </p:txBody>
      </p:sp>
      <p:sp>
        <p:nvSpPr>
          <p:cNvPr id="1323201" name="Rectangle 193"/>
          <p:cNvSpPr>
            <a:spLocks noChangeArrowheads="1"/>
          </p:cNvSpPr>
          <p:nvPr/>
        </p:nvSpPr>
        <p:spPr bwMode="auto">
          <a:xfrm>
            <a:off x="3952875" y="5584825"/>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7</a:t>
            </a:r>
          </a:p>
        </p:txBody>
      </p:sp>
      <p:sp>
        <p:nvSpPr>
          <p:cNvPr id="1323202" name="Rectangle 194"/>
          <p:cNvSpPr>
            <a:spLocks noChangeArrowheads="1"/>
          </p:cNvSpPr>
          <p:nvPr/>
        </p:nvSpPr>
        <p:spPr bwMode="auto">
          <a:xfrm>
            <a:off x="3328988" y="5584825"/>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8</a:t>
            </a:r>
          </a:p>
        </p:txBody>
      </p:sp>
      <p:grpSp>
        <p:nvGrpSpPr>
          <p:cNvPr id="1323341" name="Group 195"/>
          <p:cNvGrpSpPr>
            <a:grpSpLocks/>
          </p:cNvGrpSpPr>
          <p:nvPr/>
        </p:nvGrpSpPr>
        <p:grpSpPr bwMode="auto">
          <a:xfrm>
            <a:off x="4232275" y="1230313"/>
            <a:ext cx="3781425" cy="4149725"/>
            <a:chOff x="3158" y="801"/>
            <a:chExt cx="2382" cy="2614"/>
          </a:xfrm>
        </p:grpSpPr>
        <p:sp>
          <p:nvSpPr>
            <p:cNvPr id="42179" name="Rectangle 196"/>
            <p:cNvSpPr>
              <a:spLocks noChangeArrowheads="1"/>
            </p:cNvSpPr>
            <p:nvPr/>
          </p:nvSpPr>
          <p:spPr bwMode="auto">
            <a:xfrm>
              <a:off x="5148"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180" name="Rectangle 197"/>
            <p:cNvSpPr>
              <a:spLocks noChangeArrowheads="1"/>
            </p:cNvSpPr>
            <p:nvPr/>
          </p:nvSpPr>
          <p:spPr bwMode="auto">
            <a:xfrm>
              <a:off x="5148"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181" name="Rectangle 198"/>
            <p:cNvSpPr>
              <a:spLocks noChangeArrowheads="1"/>
            </p:cNvSpPr>
            <p:nvPr/>
          </p:nvSpPr>
          <p:spPr bwMode="auto">
            <a:xfrm>
              <a:off x="5148"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8</a:t>
              </a:r>
            </a:p>
          </p:txBody>
        </p:sp>
        <p:sp>
          <p:nvSpPr>
            <p:cNvPr id="42182" name="Rectangle 199"/>
            <p:cNvSpPr>
              <a:spLocks noChangeArrowheads="1"/>
            </p:cNvSpPr>
            <p:nvPr/>
          </p:nvSpPr>
          <p:spPr bwMode="auto">
            <a:xfrm>
              <a:off x="5148"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183" name="Rectangle 200"/>
            <p:cNvSpPr>
              <a:spLocks noChangeArrowheads="1"/>
            </p:cNvSpPr>
            <p:nvPr/>
          </p:nvSpPr>
          <p:spPr bwMode="auto">
            <a:xfrm>
              <a:off x="5148" y="1299"/>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184" name="Rectangle 201"/>
            <p:cNvSpPr>
              <a:spLocks noChangeArrowheads="1"/>
            </p:cNvSpPr>
            <p:nvPr/>
          </p:nvSpPr>
          <p:spPr bwMode="auto">
            <a:xfrm>
              <a:off x="5148"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185" name="Rectangle 202"/>
            <p:cNvSpPr>
              <a:spLocks noChangeArrowheads="1"/>
            </p:cNvSpPr>
            <p:nvPr/>
          </p:nvSpPr>
          <p:spPr bwMode="auto">
            <a:xfrm>
              <a:off x="5344"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186" name="Rectangle 203"/>
            <p:cNvSpPr>
              <a:spLocks noChangeArrowheads="1"/>
            </p:cNvSpPr>
            <p:nvPr/>
          </p:nvSpPr>
          <p:spPr bwMode="auto">
            <a:xfrm>
              <a:off x="3158" y="3165"/>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5</a:t>
              </a:r>
            </a:p>
          </p:txBody>
        </p:sp>
      </p:grpSp>
      <p:grpSp>
        <p:nvGrpSpPr>
          <p:cNvPr id="1323342" name="Group 204"/>
          <p:cNvGrpSpPr>
            <a:grpSpLocks/>
          </p:cNvGrpSpPr>
          <p:nvPr/>
        </p:nvGrpSpPr>
        <p:grpSpPr bwMode="auto">
          <a:xfrm>
            <a:off x="881063" y="1230313"/>
            <a:ext cx="7132637" cy="2767012"/>
            <a:chOff x="1047" y="801"/>
            <a:chExt cx="4493" cy="1743"/>
          </a:xfrm>
        </p:grpSpPr>
        <p:sp>
          <p:nvSpPr>
            <p:cNvPr id="42141" name="Rectangle 205"/>
            <p:cNvSpPr>
              <a:spLocks noChangeArrowheads="1"/>
            </p:cNvSpPr>
            <p:nvPr/>
          </p:nvSpPr>
          <p:spPr bwMode="auto">
            <a:xfrm>
              <a:off x="1047" y="2295"/>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sp>
          <p:nvSpPr>
            <p:cNvPr id="42142" name="Rectangle 206"/>
            <p:cNvSpPr>
              <a:spLocks noChangeArrowheads="1"/>
            </p:cNvSpPr>
            <p:nvPr/>
          </p:nvSpPr>
          <p:spPr bwMode="auto">
            <a:xfrm>
              <a:off x="1047" y="2046"/>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143" name="Rectangle 207"/>
            <p:cNvSpPr>
              <a:spLocks noChangeArrowheads="1"/>
            </p:cNvSpPr>
            <p:nvPr/>
          </p:nvSpPr>
          <p:spPr bwMode="auto">
            <a:xfrm>
              <a:off x="1047" y="1797"/>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3</a:t>
              </a:r>
            </a:p>
          </p:txBody>
        </p:sp>
        <p:sp>
          <p:nvSpPr>
            <p:cNvPr id="42144" name="Rectangle 208"/>
            <p:cNvSpPr>
              <a:spLocks noChangeArrowheads="1"/>
            </p:cNvSpPr>
            <p:nvPr/>
          </p:nvSpPr>
          <p:spPr bwMode="auto">
            <a:xfrm>
              <a:off x="1047" y="1548"/>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145" name="Rectangle 209"/>
            <p:cNvSpPr>
              <a:spLocks noChangeArrowheads="1"/>
            </p:cNvSpPr>
            <p:nvPr/>
          </p:nvSpPr>
          <p:spPr bwMode="auto">
            <a:xfrm>
              <a:off x="1047" y="1299"/>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1</a:t>
              </a:r>
            </a:p>
          </p:txBody>
        </p:sp>
        <p:sp>
          <p:nvSpPr>
            <p:cNvPr id="42146" name="Rectangle 210"/>
            <p:cNvSpPr>
              <a:spLocks noChangeArrowheads="1"/>
            </p:cNvSpPr>
            <p:nvPr/>
          </p:nvSpPr>
          <p:spPr bwMode="auto">
            <a:xfrm>
              <a:off x="1047" y="1050"/>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0</a:t>
              </a:r>
            </a:p>
          </p:txBody>
        </p:sp>
        <p:sp>
          <p:nvSpPr>
            <p:cNvPr id="42147" name="Rectangle 211"/>
            <p:cNvSpPr>
              <a:spLocks noChangeArrowheads="1"/>
            </p:cNvSpPr>
            <p:nvPr/>
          </p:nvSpPr>
          <p:spPr bwMode="auto">
            <a:xfrm>
              <a:off x="1628"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7</a:t>
              </a:r>
            </a:p>
          </p:txBody>
        </p:sp>
        <p:sp>
          <p:nvSpPr>
            <p:cNvPr id="42148" name="Rectangle 212"/>
            <p:cNvSpPr>
              <a:spLocks noChangeArrowheads="1"/>
            </p:cNvSpPr>
            <p:nvPr/>
          </p:nvSpPr>
          <p:spPr bwMode="auto">
            <a:xfrm>
              <a:off x="1047" y="801"/>
              <a:ext cx="581"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Frame</a:t>
              </a:r>
            </a:p>
          </p:txBody>
        </p:sp>
        <p:sp>
          <p:nvSpPr>
            <p:cNvPr id="42149" name="Line 213"/>
            <p:cNvSpPr>
              <a:spLocks noChangeShapeType="1"/>
            </p:cNvSpPr>
            <p:nvPr/>
          </p:nvSpPr>
          <p:spPr bwMode="auto">
            <a:xfrm>
              <a:off x="1047" y="801"/>
              <a:ext cx="4493" cy="0"/>
            </a:xfrm>
            <a:prstGeom prst="line">
              <a:avLst/>
            </a:prstGeom>
            <a:noFill/>
            <a:ln w="28575" cap="sq">
              <a:solidFill>
                <a:schemeClr val="tx1"/>
              </a:solidFill>
              <a:miter lim="800000"/>
              <a:headEnd/>
              <a:tailEnd/>
            </a:ln>
          </p:spPr>
          <p:txBody>
            <a:bodyPr wrap="none"/>
            <a:lstStyle/>
            <a:p>
              <a:endParaRPr lang="en-US"/>
            </a:p>
          </p:txBody>
        </p:sp>
        <p:sp>
          <p:nvSpPr>
            <p:cNvPr id="42150" name="Line 214"/>
            <p:cNvSpPr>
              <a:spLocks noChangeShapeType="1"/>
            </p:cNvSpPr>
            <p:nvPr/>
          </p:nvSpPr>
          <p:spPr bwMode="auto">
            <a:xfrm>
              <a:off x="1047" y="1299"/>
              <a:ext cx="4493" cy="0"/>
            </a:xfrm>
            <a:prstGeom prst="line">
              <a:avLst/>
            </a:prstGeom>
            <a:noFill/>
            <a:ln w="12700">
              <a:solidFill>
                <a:schemeClr val="tx1"/>
              </a:solidFill>
              <a:miter lim="800000"/>
              <a:headEnd/>
              <a:tailEnd/>
            </a:ln>
          </p:spPr>
          <p:txBody>
            <a:bodyPr wrap="none"/>
            <a:lstStyle/>
            <a:p>
              <a:endParaRPr lang="en-US"/>
            </a:p>
          </p:txBody>
        </p:sp>
        <p:sp>
          <p:nvSpPr>
            <p:cNvPr id="42151" name="Line 215"/>
            <p:cNvSpPr>
              <a:spLocks noChangeShapeType="1"/>
            </p:cNvSpPr>
            <p:nvPr/>
          </p:nvSpPr>
          <p:spPr bwMode="auto">
            <a:xfrm>
              <a:off x="1047" y="1548"/>
              <a:ext cx="4493" cy="0"/>
            </a:xfrm>
            <a:prstGeom prst="line">
              <a:avLst/>
            </a:prstGeom>
            <a:noFill/>
            <a:ln w="12700">
              <a:solidFill>
                <a:schemeClr val="tx1"/>
              </a:solidFill>
              <a:miter lim="800000"/>
              <a:headEnd/>
              <a:tailEnd/>
            </a:ln>
          </p:spPr>
          <p:txBody>
            <a:bodyPr wrap="none"/>
            <a:lstStyle/>
            <a:p>
              <a:endParaRPr lang="en-US"/>
            </a:p>
          </p:txBody>
        </p:sp>
        <p:sp>
          <p:nvSpPr>
            <p:cNvPr id="42152" name="Line 216"/>
            <p:cNvSpPr>
              <a:spLocks noChangeShapeType="1"/>
            </p:cNvSpPr>
            <p:nvPr/>
          </p:nvSpPr>
          <p:spPr bwMode="auto">
            <a:xfrm>
              <a:off x="1047" y="1797"/>
              <a:ext cx="4493" cy="0"/>
            </a:xfrm>
            <a:prstGeom prst="line">
              <a:avLst/>
            </a:prstGeom>
            <a:noFill/>
            <a:ln w="12700">
              <a:solidFill>
                <a:schemeClr val="tx1"/>
              </a:solidFill>
              <a:miter lim="800000"/>
              <a:headEnd/>
              <a:tailEnd/>
            </a:ln>
          </p:spPr>
          <p:txBody>
            <a:bodyPr wrap="none"/>
            <a:lstStyle/>
            <a:p>
              <a:endParaRPr lang="en-US"/>
            </a:p>
          </p:txBody>
        </p:sp>
        <p:sp>
          <p:nvSpPr>
            <p:cNvPr id="42153" name="Line 217"/>
            <p:cNvSpPr>
              <a:spLocks noChangeShapeType="1"/>
            </p:cNvSpPr>
            <p:nvPr/>
          </p:nvSpPr>
          <p:spPr bwMode="auto">
            <a:xfrm>
              <a:off x="1047" y="2046"/>
              <a:ext cx="4493" cy="0"/>
            </a:xfrm>
            <a:prstGeom prst="line">
              <a:avLst/>
            </a:prstGeom>
            <a:noFill/>
            <a:ln w="12700">
              <a:solidFill>
                <a:schemeClr val="tx1"/>
              </a:solidFill>
              <a:miter lim="800000"/>
              <a:headEnd/>
              <a:tailEnd/>
            </a:ln>
          </p:spPr>
          <p:txBody>
            <a:bodyPr wrap="none"/>
            <a:lstStyle/>
            <a:p>
              <a:endParaRPr lang="en-US"/>
            </a:p>
          </p:txBody>
        </p:sp>
        <p:sp>
          <p:nvSpPr>
            <p:cNvPr id="42154" name="Line 218"/>
            <p:cNvSpPr>
              <a:spLocks noChangeShapeType="1"/>
            </p:cNvSpPr>
            <p:nvPr/>
          </p:nvSpPr>
          <p:spPr bwMode="auto">
            <a:xfrm>
              <a:off x="1047" y="2295"/>
              <a:ext cx="4493" cy="0"/>
            </a:xfrm>
            <a:prstGeom prst="line">
              <a:avLst/>
            </a:prstGeom>
            <a:noFill/>
            <a:ln w="12700">
              <a:solidFill>
                <a:schemeClr val="tx1"/>
              </a:solidFill>
              <a:miter lim="800000"/>
              <a:headEnd/>
              <a:tailEnd/>
            </a:ln>
          </p:spPr>
          <p:txBody>
            <a:bodyPr wrap="none"/>
            <a:lstStyle/>
            <a:p>
              <a:endParaRPr lang="en-US"/>
            </a:p>
          </p:txBody>
        </p:sp>
        <p:sp>
          <p:nvSpPr>
            <p:cNvPr id="42155" name="Line 219"/>
            <p:cNvSpPr>
              <a:spLocks noChangeShapeType="1"/>
            </p:cNvSpPr>
            <p:nvPr/>
          </p:nvSpPr>
          <p:spPr bwMode="auto">
            <a:xfrm>
              <a:off x="1047" y="2544"/>
              <a:ext cx="4493" cy="0"/>
            </a:xfrm>
            <a:prstGeom prst="line">
              <a:avLst/>
            </a:prstGeom>
            <a:noFill/>
            <a:ln w="28575" cap="sq">
              <a:solidFill>
                <a:schemeClr val="tx1"/>
              </a:solidFill>
              <a:miter lim="800000"/>
              <a:headEnd/>
              <a:tailEnd/>
            </a:ln>
          </p:spPr>
          <p:txBody>
            <a:bodyPr wrap="none"/>
            <a:lstStyle/>
            <a:p>
              <a:endParaRPr lang="en-US"/>
            </a:p>
          </p:txBody>
        </p:sp>
        <p:sp>
          <p:nvSpPr>
            <p:cNvPr id="42156" name="Line 220"/>
            <p:cNvSpPr>
              <a:spLocks noChangeShapeType="1"/>
            </p:cNvSpPr>
            <p:nvPr/>
          </p:nvSpPr>
          <p:spPr bwMode="auto">
            <a:xfrm>
              <a:off x="1047" y="801"/>
              <a:ext cx="0" cy="1743"/>
            </a:xfrm>
            <a:prstGeom prst="line">
              <a:avLst/>
            </a:prstGeom>
            <a:noFill/>
            <a:ln w="28575" cap="sq">
              <a:solidFill>
                <a:schemeClr val="tx1"/>
              </a:solidFill>
              <a:miter lim="800000"/>
              <a:headEnd/>
              <a:tailEnd/>
            </a:ln>
          </p:spPr>
          <p:txBody>
            <a:bodyPr wrap="none"/>
            <a:lstStyle/>
            <a:p>
              <a:endParaRPr lang="en-US"/>
            </a:p>
          </p:txBody>
        </p:sp>
        <p:sp>
          <p:nvSpPr>
            <p:cNvPr id="42157" name="Line 221"/>
            <p:cNvSpPr>
              <a:spLocks noChangeShapeType="1"/>
            </p:cNvSpPr>
            <p:nvPr/>
          </p:nvSpPr>
          <p:spPr bwMode="auto">
            <a:xfrm>
              <a:off x="1824" y="801"/>
              <a:ext cx="0" cy="1743"/>
            </a:xfrm>
            <a:prstGeom prst="line">
              <a:avLst/>
            </a:prstGeom>
            <a:noFill/>
            <a:ln w="12700">
              <a:solidFill>
                <a:schemeClr val="tx1"/>
              </a:solidFill>
              <a:miter lim="800000"/>
              <a:headEnd/>
              <a:tailEnd/>
            </a:ln>
          </p:spPr>
          <p:txBody>
            <a:bodyPr wrap="none"/>
            <a:lstStyle/>
            <a:p>
              <a:endParaRPr lang="en-US"/>
            </a:p>
          </p:txBody>
        </p:sp>
        <p:sp>
          <p:nvSpPr>
            <p:cNvPr id="42158" name="Line 222"/>
            <p:cNvSpPr>
              <a:spLocks noChangeShapeType="1"/>
            </p:cNvSpPr>
            <p:nvPr/>
          </p:nvSpPr>
          <p:spPr bwMode="auto">
            <a:xfrm>
              <a:off x="2019" y="801"/>
              <a:ext cx="0" cy="1743"/>
            </a:xfrm>
            <a:prstGeom prst="line">
              <a:avLst/>
            </a:prstGeom>
            <a:noFill/>
            <a:ln w="12700">
              <a:solidFill>
                <a:schemeClr val="tx1"/>
              </a:solidFill>
              <a:miter lim="800000"/>
              <a:headEnd/>
              <a:tailEnd/>
            </a:ln>
          </p:spPr>
          <p:txBody>
            <a:bodyPr wrap="none"/>
            <a:lstStyle/>
            <a:p>
              <a:endParaRPr lang="en-US"/>
            </a:p>
          </p:txBody>
        </p:sp>
        <p:sp>
          <p:nvSpPr>
            <p:cNvPr id="42159" name="Line 223"/>
            <p:cNvSpPr>
              <a:spLocks noChangeShapeType="1"/>
            </p:cNvSpPr>
            <p:nvPr/>
          </p:nvSpPr>
          <p:spPr bwMode="auto">
            <a:xfrm>
              <a:off x="2214" y="801"/>
              <a:ext cx="0" cy="1743"/>
            </a:xfrm>
            <a:prstGeom prst="line">
              <a:avLst/>
            </a:prstGeom>
            <a:noFill/>
            <a:ln w="12700">
              <a:solidFill>
                <a:schemeClr val="tx1"/>
              </a:solidFill>
              <a:miter lim="800000"/>
              <a:headEnd/>
              <a:tailEnd/>
            </a:ln>
          </p:spPr>
          <p:txBody>
            <a:bodyPr wrap="none"/>
            <a:lstStyle/>
            <a:p>
              <a:endParaRPr lang="en-US"/>
            </a:p>
          </p:txBody>
        </p:sp>
        <p:sp>
          <p:nvSpPr>
            <p:cNvPr id="42160" name="Line 224"/>
            <p:cNvSpPr>
              <a:spLocks noChangeShapeType="1"/>
            </p:cNvSpPr>
            <p:nvPr/>
          </p:nvSpPr>
          <p:spPr bwMode="auto">
            <a:xfrm>
              <a:off x="2410" y="801"/>
              <a:ext cx="0" cy="1743"/>
            </a:xfrm>
            <a:prstGeom prst="line">
              <a:avLst/>
            </a:prstGeom>
            <a:noFill/>
            <a:ln w="12700">
              <a:solidFill>
                <a:schemeClr val="tx1"/>
              </a:solidFill>
              <a:miter lim="800000"/>
              <a:headEnd/>
              <a:tailEnd/>
            </a:ln>
          </p:spPr>
          <p:txBody>
            <a:bodyPr wrap="none"/>
            <a:lstStyle/>
            <a:p>
              <a:endParaRPr lang="en-US"/>
            </a:p>
          </p:txBody>
        </p:sp>
        <p:sp>
          <p:nvSpPr>
            <p:cNvPr id="42161" name="Line 225"/>
            <p:cNvSpPr>
              <a:spLocks noChangeShapeType="1"/>
            </p:cNvSpPr>
            <p:nvPr/>
          </p:nvSpPr>
          <p:spPr bwMode="auto">
            <a:xfrm>
              <a:off x="2606" y="801"/>
              <a:ext cx="0" cy="1743"/>
            </a:xfrm>
            <a:prstGeom prst="line">
              <a:avLst/>
            </a:prstGeom>
            <a:noFill/>
            <a:ln w="12700">
              <a:solidFill>
                <a:schemeClr val="tx1"/>
              </a:solidFill>
              <a:miter lim="800000"/>
              <a:headEnd/>
              <a:tailEnd/>
            </a:ln>
          </p:spPr>
          <p:txBody>
            <a:bodyPr wrap="none"/>
            <a:lstStyle/>
            <a:p>
              <a:endParaRPr lang="en-US"/>
            </a:p>
          </p:txBody>
        </p:sp>
        <p:sp>
          <p:nvSpPr>
            <p:cNvPr id="42162" name="Line 226"/>
            <p:cNvSpPr>
              <a:spLocks noChangeShapeType="1"/>
            </p:cNvSpPr>
            <p:nvPr/>
          </p:nvSpPr>
          <p:spPr bwMode="auto">
            <a:xfrm>
              <a:off x="2801" y="801"/>
              <a:ext cx="0" cy="1743"/>
            </a:xfrm>
            <a:prstGeom prst="line">
              <a:avLst/>
            </a:prstGeom>
            <a:noFill/>
            <a:ln w="12700">
              <a:solidFill>
                <a:schemeClr val="tx1"/>
              </a:solidFill>
              <a:miter lim="800000"/>
              <a:headEnd/>
              <a:tailEnd/>
            </a:ln>
          </p:spPr>
          <p:txBody>
            <a:bodyPr wrap="none"/>
            <a:lstStyle/>
            <a:p>
              <a:endParaRPr lang="en-US"/>
            </a:p>
          </p:txBody>
        </p:sp>
        <p:sp>
          <p:nvSpPr>
            <p:cNvPr id="42163" name="Line 227"/>
            <p:cNvSpPr>
              <a:spLocks noChangeShapeType="1"/>
            </p:cNvSpPr>
            <p:nvPr/>
          </p:nvSpPr>
          <p:spPr bwMode="auto">
            <a:xfrm>
              <a:off x="2997" y="801"/>
              <a:ext cx="0" cy="1743"/>
            </a:xfrm>
            <a:prstGeom prst="line">
              <a:avLst/>
            </a:prstGeom>
            <a:noFill/>
            <a:ln w="12700">
              <a:solidFill>
                <a:schemeClr val="tx1"/>
              </a:solidFill>
              <a:miter lim="800000"/>
              <a:headEnd/>
              <a:tailEnd/>
            </a:ln>
          </p:spPr>
          <p:txBody>
            <a:bodyPr wrap="none"/>
            <a:lstStyle/>
            <a:p>
              <a:endParaRPr lang="en-US"/>
            </a:p>
          </p:txBody>
        </p:sp>
        <p:sp>
          <p:nvSpPr>
            <p:cNvPr id="42164" name="Line 228"/>
            <p:cNvSpPr>
              <a:spLocks noChangeShapeType="1"/>
            </p:cNvSpPr>
            <p:nvPr/>
          </p:nvSpPr>
          <p:spPr bwMode="auto">
            <a:xfrm>
              <a:off x="3193" y="801"/>
              <a:ext cx="0" cy="1743"/>
            </a:xfrm>
            <a:prstGeom prst="line">
              <a:avLst/>
            </a:prstGeom>
            <a:noFill/>
            <a:ln w="12700">
              <a:solidFill>
                <a:schemeClr val="tx1"/>
              </a:solidFill>
              <a:miter lim="800000"/>
              <a:headEnd/>
              <a:tailEnd/>
            </a:ln>
          </p:spPr>
          <p:txBody>
            <a:bodyPr wrap="none"/>
            <a:lstStyle/>
            <a:p>
              <a:endParaRPr lang="en-US"/>
            </a:p>
          </p:txBody>
        </p:sp>
        <p:sp>
          <p:nvSpPr>
            <p:cNvPr id="42165" name="Line 229"/>
            <p:cNvSpPr>
              <a:spLocks noChangeShapeType="1"/>
            </p:cNvSpPr>
            <p:nvPr/>
          </p:nvSpPr>
          <p:spPr bwMode="auto">
            <a:xfrm>
              <a:off x="3389" y="801"/>
              <a:ext cx="0" cy="1743"/>
            </a:xfrm>
            <a:prstGeom prst="line">
              <a:avLst/>
            </a:prstGeom>
            <a:noFill/>
            <a:ln w="12700">
              <a:solidFill>
                <a:schemeClr val="tx1"/>
              </a:solidFill>
              <a:miter lim="800000"/>
              <a:headEnd/>
              <a:tailEnd/>
            </a:ln>
          </p:spPr>
          <p:txBody>
            <a:bodyPr wrap="none"/>
            <a:lstStyle/>
            <a:p>
              <a:endParaRPr lang="en-US"/>
            </a:p>
          </p:txBody>
        </p:sp>
        <p:sp>
          <p:nvSpPr>
            <p:cNvPr id="42166" name="Line 230"/>
            <p:cNvSpPr>
              <a:spLocks noChangeShapeType="1"/>
            </p:cNvSpPr>
            <p:nvPr/>
          </p:nvSpPr>
          <p:spPr bwMode="auto">
            <a:xfrm>
              <a:off x="3583" y="801"/>
              <a:ext cx="0" cy="1743"/>
            </a:xfrm>
            <a:prstGeom prst="line">
              <a:avLst/>
            </a:prstGeom>
            <a:noFill/>
            <a:ln w="12700">
              <a:solidFill>
                <a:schemeClr val="tx1"/>
              </a:solidFill>
              <a:miter lim="800000"/>
              <a:headEnd/>
              <a:tailEnd/>
            </a:ln>
          </p:spPr>
          <p:txBody>
            <a:bodyPr wrap="none"/>
            <a:lstStyle/>
            <a:p>
              <a:endParaRPr lang="en-US"/>
            </a:p>
          </p:txBody>
        </p:sp>
        <p:sp>
          <p:nvSpPr>
            <p:cNvPr id="42167" name="Line 231"/>
            <p:cNvSpPr>
              <a:spLocks noChangeShapeType="1"/>
            </p:cNvSpPr>
            <p:nvPr/>
          </p:nvSpPr>
          <p:spPr bwMode="auto">
            <a:xfrm>
              <a:off x="3779" y="801"/>
              <a:ext cx="0" cy="1743"/>
            </a:xfrm>
            <a:prstGeom prst="line">
              <a:avLst/>
            </a:prstGeom>
            <a:noFill/>
            <a:ln w="12700">
              <a:solidFill>
                <a:schemeClr val="tx1"/>
              </a:solidFill>
              <a:miter lim="800000"/>
              <a:headEnd/>
              <a:tailEnd/>
            </a:ln>
          </p:spPr>
          <p:txBody>
            <a:bodyPr wrap="none"/>
            <a:lstStyle/>
            <a:p>
              <a:endParaRPr lang="en-US"/>
            </a:p>
          </p:txBody>
        </p:sp>
        <p:sp>
          <p:nvSpPr>
            <p:cNvPr id="42168" name="Line 232"/>
            <p:cNvSpPr>
              <a:spLocks noChangeShapeType="1"/>
            </p:cNvSpPr>
            <p:nvPr/>
          </p:nvSpPr>
          <p:spPr bwMode="auto">
            <a:xfrm>
              <a:off x="3975" y="801"/>
              <a:ext cx="0" cy="1743"/>
            </a:xfrm>
            <a:prstGeom prst="line">
              <a:avLst/>
            </a:prstGeom>
            <a:noFill/>
            <a:ln w="12700">
              <a:solidFill>
                <a:schemeClr val="tx1"/>
              </a:solidFill>
              <a:miter lim="800000"/>
              <a:headEnd/>
              <a:tailEnd/>
            </a:ln>
          </p:spPr>
          <p:txBody>
            <a:bodyPr wrap="none"/>
            <a:lstStyle/>
            <a:p>
              <a:endParaRPr lang="en-US"/>
            </a:p>
          </p:txBody>
        </p:sp>
        <p:sp>
          <p:nvSpPr>
            <p:cNvPr id="42169" name="Line 233"/>
            <p:cNvSpPr>
              <a:spLocks noChangeShapeType="1"/>
            </p:cNvSpPr>
            <p:nvPr/>
          </p:nvSpPr>
          <p:spPr bwMode="auto">
            <a:xfrm>
              <a:off x="4171" y="801"/>
              <a:ext cx="0" cy="1743"/>
            </a:xfrm>
            <a:prstGeom prst="line">
              <a:avLst/>
            </a:prstGeom>
            <a:noFill/>
            <a:ln w="12700">
              <a:solidFill>
                <a:schemeClr val="tx1"/>
              </a:solidFill>
              <a:miter lim="800000"/>
              <a:headEnd/>
              <a:tailEnd/>
            </a:ln>
          </p:spPr>
          <p:txBody>
            <a:bodyPr wrap="none"/>
            <a:lstStyle/>
            <a:p>
              <a:endParaRPr lang="en-US"/>
            </a:p>
          </p:txBody>
        </p:sp>
        <p:sp>
          <p:nvSpPr>
            <p:cNvPr id="42170" name="Line 234"/>
            <p:cNvSpPr>
              <a:spLocks noChangeShapeType="1"/>
            </p:cNvSpPr>
            <p:nvPr/>
          </p:nvSpPr>
          <p:spPr bwMode="auto">
            <a:xfrm>
              <a:off x="4366" y="801"/>
              <a:ext cx="0" cy="1743"/>
            </a:xfrm>
            <a:prstGeom prst="line">
              <a:avLst/>
            </a:prstGeom>
            <a:noFill/>
            <a:ln w="12700">
              <a:solidFill>
                <a:schemeClr val="tx1"/>
              </a:solidFill>
              <a:miter lim="800000"/>
              <a:headEnd/>
              <a:tailEnd/>
            </a:ln>
          </p:spPr>
          <p:txBody>
            <a:bodyPr wrap="none"/>
            <a:lstStyle/>
            <a:p>
              <a:endParaRPr lang="en-US"/>
            </a:p>
          </p:txBody>
        </p:sp>
        <p:sp>
          <p:nvSpPr>
            <p:cNvPr id="42171" name="Line 235"/>
            <p:cNvSpPr>
              <a:spLocks noChangeShapeType="1"/>
            </p:cNvSpPr>
            <p:nvPr/>
          </p:nvSpPr>
          <p:spPr bwMode="auto">
            <a:xfrm>
              <a:off x="4562" y="801"/>
              <a:ext cx="0" cy="1743"/>
            </a:xfrm>
            <a:prstGeom prst="line">
              <a:avLst/>
            </a:prstGeom>
            <a:noFill/>
            <a:ln w="12700">
              <a:solidFill>
                <a:schemeClr val="tx1"/>
              </a:solidFill>
              <a:miter lim="800000"/>
              <a:headEnd/>
              <a:tailEnd/>
            </a:ln>
          </p:spPr>
          <p:txBody>
            <a:bodyPr wrap="none"/>
            <a:lstStyle/>
            <a:p>
              <a:endParaRPr lang="en-US"/>
            </a:p>
          </p:txBody>
        </p:sp>
        <p:sp>
          <p:nvSpPr>
            <p:cNvPr id="42172" name="Line 236"/>
            <p:cNvSpPr>
              <a:spLocks noChangeShapeType="1"/>
            </p:cNvSpPr>
            <p:nvPr/>
          </p:nvSpPr>
          <p:spPr bwMode="auto">
            <a:xfrm>
              <a:off x="4758" y="801"/>
              <a:ext cx="0" cy="1743"/>
            </a:xfrm>
            <a:prstGeom prst="line">
              <a:avLst/>
            </a:prstGeom>
            <a:noFill/>
            <a:ln w="12700">
              <a:solidFill>
                <a:schemeClr val="tx1"/>
              </a:solidFill>
              <a:miter lim="800000"/>
              <a:headEnd/>
              <a:tailEnd/>
            </a:ln>
          </p:spPr>
          <p:txBody>
            <a:bodyPr wrap="none"/>
            <a:lstStyle/>
            <a:p>
              <a:endParaRPr lang="en-US"/>
            </a:p>
          </p:txBody>
        </p:sp>
        <p:sp>
          <p:nvSpPr>
            <p:cNvPr id="42173" name="Line 237"/>
            <p:cNvSpPr>
              <a:spLocks noChangeShapeType="1"/>
            </p:cNvSpPr>
            <p:nvPr/>
          </p:nvSpPr>
          <p:spPr bwMode="auto">
            <a:xfrm>
              <a:off x="4953" y="801"/>
              <a:ext cx="0" cy="1743"/>
            </a:xfrm>
            <a:prstGeom prst="line">
              <a:avLst/>
            </a:prstGeom>
            <a:noFill/>
            <a:ln w="12700">
              <a:solidFill>
                <a:schemeClr val="tx1"/>
              </a:solidFill>
              <a:miter lim="800000"/>
              <a:headEnd/>
              <a:tailEnd/>
            </a:ln>
          </p:spPr>
          <p:txBody>
            <a:bodyPr wrap="none"/>
            <a:lstStyle/>
            <a:p>
              <a:endParaRPr lang="en-US"/>
            </a:p>
          </p:txBody>
        </p:sp>
        <p:sp>
          <p:nvSpPr>
            <p:cNvPr id="42174" name="Line 238"/>
            <p:cNvSpPr>
              <a:spLocks noChangeShapeType="1"/>
            </p:cNvSpPr>
            <p:nvPr/>
          </p:nvSpPr>
          <p:spPr bwMode="auto">
            <a:xfrm>
              <a:off x="5148" y="801"/>
              <a:ext cx="0" cy="1743"/>
            </a:xfrm>
            <a:prstGeom prst="line">
              <a:avLst/>
            </a:prstGeom>
            <a:noFill/>
            <a:ln w="12700">
              <a:solidFill>
                <a:schemeClr val="tx1"/>
              </a:solidFill>
              <a:miter lim="800000"/>
              <a:headEnd/>
              <a:tailEnd/>
            </a:ln>
          </p:spPr>
          <p:txBody>
            <a:bodyPr wrap="none"/>
            <a:lstStyle/>
            <a:p>
              <a:endParaRPr lang="en-US"/>
            </a:p>
          </p:txBody>
        </p:sp>
        <p:sp>
          <p:nvSpPr>
            <p:cNvPr id="42175" name="Line 239"/>
            <p:cNvSpPr>
              <a:spLocks noChangeShapeType="1"/>
            </p:cNvSpPr>
            <p:nvPr/>
          </p:nvSpPr>
          <p:spPr bwMode="auto">
            <a:xfrm>
              <a:off x="5344" y="801"/>
              <a:ext cx="0" cy="1743"/>
            </a:xfrm>
            <a:prstGeom prst="line">
              <a:avLst/>
            </a:prstGeom>
            <a:noFill/>
            <a:ln w="12700">
              <a:solidFill>
                <a:schemeClr val="tx1"/>
              </a:solidFill>
              <a:miter lim="800000"/>
              <a:headEnd/>
              <a:tailEnd/>
            </a:ln>
          </p:spPr>
          <p:txBody>
            <a:bodyPr wrap="none"/>
            <a:lstStyle/>
            <a:p>
              <a:endParaRPr lang="en-US"/>
            </a:p>
          </p:txBody>
        </p:sp>
        <p:sp>
          <p:nvSpPr>
            <p:cNvPr id="42176" name="Line 240"/>
            <p:cNvSpPr>
              <a:spLocks noChangeShapeType="1"/>
            </p:cNvSpPr>
            <p:nvPr/>
          </p:nvSpPr>
          <p:spPr bwMode="auto">
            <a:xfrm>
              <a:off x="5540" y="801"/>
              <a:ext cx="0" cy="1743"/>
            </a:xfrm>
            <a:prstGeom prst="line">
              <a:avLst/>
            </a:prstGeom>
            <a:noFill/>
            <a:ln w="28575" cap="sq">
              <a:solidFill>
                <a:schemeClr val="tx1"/>
              </a:solidFill>
              <a:miter lim="800000"/>
              <a:headEnd/>
              <a:tailEnd/>
            </a:ln>
          </p:spPr>
          <p:txBody>
            <a:bodyPr wrap="none"/>
            <a:lstStyle/>
            <a:p>
              <a:endParaRPr lang="en-US"/>
            </a:p>
          </p:txBody>
        </p:sp>
        <p:sp>
          <p:nvSpPr>
            <p:cNvPr id="42177" name="Line 241"/>
            <p:cNvSpPr>
              <a:spLocks noChangeShapeType="1"/>
            </p:cNvSpPr>
            <p:nvPr/>
          </p:nvSpPr>
          <p:spPr bwMode="auto">
            <a:xfrm>
              <a:off x="1047" y="1050"/>
              <a:ext cx="4493" cy="0"/>
            </a:xfrm>
            <a:prstGeom prst="line">
              <a:avLst/>
            </a:prstGeom>
            <a:noFill/>
            <a:ln w="28575" cap="sq">
              <a:solidFill>
                <a:schemeClr val="tx1"/>
              </a:solidFill>
              <a:miter lim="800000"/>
              <a:headEnd/>
              <a:tailEnd/>
            </a:ln>
          </p:spPr>
          <p:txBody>
            <a:bodyPr wrap="none"/>
            <a:lstStyle/>
            <a:p>
              <a:endParaRPr lang="en-US"/>
            </a:p>
          </p:txBody>
        </p:sp>
        <p:sp>
          <p:nvSpPr>
            <p:cNvPr id="42178" name="Line 242"/>
            <p:cNvSpPr>
              <a:spLocks noChangeShapeType="1"/>
            </p:cNvSpPr>
            <p:nvPr/>
          </p:nvSpPr>
          <p:spPr bwMode="auto">
            <a:xfrm>
              <a:off x="1628" y="801"/>
              <a:ext cx="0" cy="1743"/>
            </a:xfrm>
            <a:prstGeom prst="line">
              <a:avLst/>
            </a:prstGeom>
            <a:noFill/>
            <a:ln w="28575" cap="sq">
              <a:solidFill>
                <a:schemeClr val="tx1"/>
              </a:solidFill>
              <a:miter lim="800000"/>
              <a:headEnd/>
              <a:tailEnd/>
            </a:ln>
          </p:spPr>
          <p:txBody>
            <a:bodyPr wrap="none"/>
            <a:lstStyle/>
            <a:p>
              <a:endParaRPr lang="en-US"/>
            </a:p>
          </p:txBody>
        </p:sp>
      </p:grpSp>
      <p:grpSp>
        <p:nvGrpSpPr>
          <p:cNvPr id="1323343" name="Group 243"/>
          <p:cNvGrpSpPr>
            <a:grpSpLocks/>
          </p:cNvGrpSpPr>
          <p:nvPr/>
        </p:nvGrpSpPr>
        <p:grpSpPr bwMode="auto">
          <a:xfrm>
            <a:off x="5529263" y="1230313"/>
            <a:ext cx="620712" cy="2767012"/>
            <a:chOff x="3975" y="801"/>
            <a:chExt cx="391" cy="1743"/>
          </a:xfrm>
        </p:grpSpPr>
        <p:sp>
          <p:nvSpPr>
            <p:cNvPr id="42134" name="Rectangle 244"/>
            <p:cNvSpPr>
              <a:spLocks noChangeArrowheads="1"/>
            </p:cNvSpPr>
            <p:nvPr/>
          </p:nvSpPr>
          <p:spPr bwMode="auto">
            <a:xfrm>
              <a:off x="3975"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4</a:t>
              </a:r>
            </a:p>
          </p:txBody>
        </p:sp>
        <p:sp>
          <p:nvSpPr>
            <p:cNvPr id="42135" name="Rectangle 245"/>
            <p:cNvSpPr>
              <a:spLocks noChangeArrowheads="1"/>
            </p:cNvSpPr>
            <p:nvPr/>
          </p:nvSpPr>
          <p:spPr bwMode="auto">
            <a:xfrm>
              <a:off x="3975"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3</a:t>
              </a:r>
            </a:p>
          </p:txBody>
        </p:sp>
        <p:sp>
          <p:nvSpPr>
            <p:cNvPr id="42136" name="Rectangle 246"/>
            <p:cNvSpPr>
              <a:spLocks noChangeArrowheads="1"/>
            </p:cNvSpPr>
            <p:nvPr/>
          </p:nvSpPr>
          <p:spPr bwMode="auto">
            <a:xfrm>
              <a:off x="3975"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8</a:t>
              </a:r>
            </a:p>
          </p:txBody>
        </p:sp>
        <p:sp>
          <p:nvSpPr>
            <p:cNvPr id="42137" name="Rectangle 247"/>
            <p:cNvSpPr>
              <a:spLocks noChangeArrowheads="1"/>
            </p:cNvSpPr>
            <p:nvPr/>
          </p:nvSpPr>
          <p:spPr bwMode="auto">
            <a:xfrm>
              <a:off x="3975"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138" name="Rectangle 248"/>
            <p:cNvSpPr>
              <a:spLocks noChangeArrowheads="1"/>
            </p:cNvSpPr>
            <p:nvPr/>
          </p:nvSpPr>
          <p:spPr bwMode="auto">
            <a:xfrm>
              <a:off x="3975"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139" name="Rectangle 249"/>
            <p:cNvSpPr>
              <a:spLocks noChangeArrowheads="1"/>
            </p:cNvSpPr>
            <p:nvPr/>
          </p:nvSpPr>
          <p:spPr bwMode="auto">
            <a:xfrm>
              <a:off x="3975"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140" name="Rectangle 250"/>
            <p:cNvSpPr>
              <a:spLocks noChangeArrowheads="1"/>
            </p:cNvSpPr>
            <p:nvPr/>
          </p:nvSpPr>
          <p:spPr bwMode="auto">
            <a:xfrm>
              <a:off x="4171" y="801"/>
              <a:ext cx="195"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0</a:t>
              </a:r>
            </a:p>
          </p:txBody>
        </p:sp>
      </p:grpSp>
      <p:grpSp>
        <p:nvGrpSpPr>
          <p:cNvPr id="1323344" name="Group 251"/>
          <p:cNvGrpSpPr>
            <a:grpSpLocks/>
          </p:cNvGrpSpPr>
          <p:nvPr/>
        </p:nvGrpSpPr>
        <p:grpSpPr bwMode="auto">
          <a:xfrm>
            <a:off x="3303588" y="1230313"/>
            <a:ext cx="2536825" cy="3554412"/>
            <a:chOff x="2573" y="801"/>
            <a:chExt cx="1598" cy="2239"/>
          </a:xfrm>
        </p:grpSpPr>
        <p:grpSp>
          <p:nvGrpSpPr>
            <p:cNvPr id="1323345" name="Group 252"/>
            <p:cNvGrpSpPr>
              <a:grpSpLocks/>
            </p:cNvGrpSpPr>
            <p:nvPr/>
          </p:nvGrpSpPr>
          <p:grpSpPr bwMode="auto">
            <a:xfrm>
              <a:off x="3779" y="801"/>
              <a:ext cx="392" cy="1743"/>
              <a:chOff x="3779" y="801"/>
              <a:chExt cx="392" cy="1743"/>
            </a:xfrm>
          </p:grpSpPr>
          <p:sp>
            <p:nvSpPr>
              <p:cNvPr id="42127" name="Rectangle 253"/>
              <p:cNvSpPr>
                <a:spLocks noChangeArrowheads="1"/>
              </p:cNvSpPr>
              <p:nvPr/>
            </p:nvSpPr>
            <p:spPr bwMode="auto">
              <a:xfrm>
                <a:off x="3779"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4</a:t>
                </a:r>
              </a:p>
            </p:txBody>
          </p:sp>
          <p:sp>
            <p:nvSpPr>
              <p:cNvPr id="42128" name="Rectangle 254"/>
              <p:cNvSpPr>
                <a:spLocks noChangeArrowheads="1"/>
              </p:cNvSpPr>
              <p:nvPr/>
            </p:nvSpPr>
            <p:spPr bwMode="auto">
              <a:xfrm>
                <a:off x="3779"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3</a:t>
                </a:r>
              </a:p>
            </p:txBody>
          </p:sp>
          <p:sp>
            <p:nvSpPr>
              <p:cNvPr id="42129" name="Rectangle 255"/>
              <p:cNvSpPr>
                <a:spLocks noChangeArrowheads="1"/>
              </p:cNvSpPr>
              <p:nvPr/>
            </p:nvSpPr>
            <p:spPr bwMode="auto">
              <a:xfrm>
                <a:off x="3779"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8</a:t>
                </a:r>
              </a:p>
            </p:txBody>
          </p:sp>
          <p:sp>
            <p:nvSpPr>
              <p:cNvPr id="42130" name="Rectangle 256"/>
              <p:cNvSpPr>
                <a:spLocks noChangeArrowheads="1"/>
              </p:cNvSpPr>
              <p:nvPr/>
            </p:nvSpPr>
            <p:spPr bwMode="auto">
              <a:xfrm>
                <a:off x="3779"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131" name="Rectangle 257"/>
              <p:cNvSpPr>
                <a:spLocks noChangeArrowheads="1"/>
              </p:cNvSpPr>
              <p:nvPr/>
            </p:nvSpPr>
            <p:spPr bwMode="auto">
              <a:xfrm>
                <a:off x="3779"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132" name="Rectangle 258"/>
              <p:cNvSpPr>
                <a:spLocks noChangeArrowheads="1"/>
              </p:cNvSpPr>
              <p:nvPr/>
            </p:nvSpPr>
            <p:spPr bwMode="auto">
              <a:xfrm>
                <a:off x="3779"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133" name="Rectangle 259"/>
              <p:cNvSpPr>
                <a:spLocks noChangeArrowheads="1"/>
              </p:cNvSpPr>
              <p:nvPr/>
            </p:nvSpPr>
            <p:spPr bwMode="auto">
              <a:xfrm>
                <a:off x="3975"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grpSp>
        <p:sp>
          <p:nvSpPr>
            <p:cNvPr id="42126" name="Rectangle 260"/>
            <p:cNvSpPr>
              <a:spLocks noChangeArrowheads="1"/>
            </p:cNvSpPr>
            <p:nvPr/>
          </p:nvSpPr>
          <p:spPr bwMode="auto">
            <a:xfrm>
              <a:off x="2573" y="2790"/>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4</a:t>
              </a:r>
            </a:p>
          </p:txBody>
        </p:sp>
      </p:grpSp>
      <p:grpSp>
        <p:nvGrpSpPr>
          <p:cNvPr id="1323346" name="Group 261"/>
          <p:cNvGrpSpPr>
            <a:grpSpLocks/>
          </p:cNvGrpSpPr>
          <p:nvPr/>
        </p:nvGrpSpPr>
        <p:grpSpPr bwMode="auto">
          <a:xfrm>
            <a:off x="2979738" y="1230313"/>
            <a:ext cx="2549525" cy="4146550"/>
            <a:chOff x="2369" y="801"/>
            <a:chExt cx="1606" cy="2612"/>
          </a:xfrm>
        </p:grpSpPr>
        <p:grpSp>
          <p:nvGrpSpPr>
            <p:cNvPr id="1323347" name="Group 262"/>
            <p:cNvGrpSpPr>
              <a:grpSpLocks/>
            </p:cNvGrpSpPr>
            <p:nvPr/>
          </p:nvGrpSpPr>
          <p:grpSpPr bwMode="auto">
            <a:xfrm>
              <a:off x="3583" y="801"/>
              <a:ext cx="392" cy="1743"/>
              <a:chOff x="3583" y="801"/>
              <a:chExt cx="392" cy="1743"/>
            </a:xfrm>
          </p:grpSpPr>
          <p:sp>
            <p:nvSpPr>
              <p:cNvPr id="42118" name="Rectangle 263"/>
              <p:cNvSpPr>
                <a:spLocks noChangeArrowheads="1"/>
              </p:cNvSpPr>
              <p:nvPr/>
            </p:nvSpPr>
            <p:spPr bwMode="auto">
              <a:xfrm>
                <a:off x="3583"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119" name="Rectangle 264"/>
              <p:cNvSpPr>
                <a:spLocks noChangeArrowheads="1"/>
              </p:cNvSpPr>
              <p:nvPr/>
            </p:nvSpPr>
            <p:spPr bwMode="auto">
              <a:xfrm>
                <a:off x="3583"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3</a:t>
                </a:r>
              </a:p>
            </p:txBody>
          </p:sp>
          <p:sp>
            <p:nvSpPr>
              <p:cNvPr id="42120" name="Rectangle 265"/>
              <p:cNvSpPr>
                <a:spLocks noChangeArrowheads="1"/>
              </p:cNvSpPr>
              <p:nvPr/>
            </p:nvSpPr>
            <p:spPr bwMode="auto">
              <a:xfrm>
                <a:off x="3583"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8</a:t>
                </a:r>
              </a:p>
            </p:txBody>
          </p:sp>
          <p:sp>
            <p:nvSpPr>
              <p:cNvPr id="42121" name="Rectangle 266"/>
              <p:cNvSpPr>
                <a:spLocks noChangeArrowheads="1"/>
              </p:cNvSpPr>
              <p:nvPr/>
            </p:nvSpPr>
            <p:spPr bwMode="auto">
              <a:xfrm>
                <a:off x="3583"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122" name="Rectangle 267"/>
              <p:cNvSpPr>
                <a:spLocks noChangeArrowheads="1"/>
              </p:cNvSpPr>
              <p:nvPr/>
            </p:nvSpPr>
            <p:spPr bwMode="auto">
              <a:xfrm>
                <a:off x="3583"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123" name="Rectangle 268"/>
              <p:cNvSpPr>
                <a:spLocks noChangeArrowheads="1"/>
              </p:cNvSpPr>
              <p:nvPr/>
            </p:nvSpPr>
            <p:spPr bwMode="auto">
              <a:xfrm>
                <a:off x="3583"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5</a:t>
                </a:r>
              </a:p>
            </p:txBody>
          </p:sp>
          <p:sp>
            <p:nvSpPr>
              <p:cNvPr id="42124" name="Rectangle 269"/>
              <p:cNvSpPr>
                <a:spLocks noChangeArrowheads="1"/>
              </p:cNvSpPr>
              <p:nvPr/>
            </p:nvSpPr>
            <p:spPr bwMode="auto">
              <a:xfrm>
                <a:off x="3779"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grpSp>
        <p:sp>
          <p:nvSpPr>
            <p:cNvPr id="42117" name="Rectangle 270"/>
            <p:cNvSpPr>
              <a:spLocks noChangeArrowheads="1"/>
            </p:cNvSpPr>
            <p:nvPr/>
          </p:nvSpPr>
          <p:spPr bwMode="auto">
            <a:xfrm>
              <a:off x="2369" y="3163"/>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3</a:t>
              </a:r>
            </a:p>
          </p:txBody>
        </p:sp>
      </p:grpSp>
      <p:sp>
        <p:nvSpPr>
          <p:cNvPr id="1323279" name="Rectangle 271"/>
          <p:cNvSpPr>
            <a:spLocks noChangeArrowheads="1"/>
          </p:cNvSpPr>
          <p:nvPr/>
        </p:nvSpPr>
        <p:spPr bwMode="auto">
          <a:xfrm>
            <a:off x="2960688" y="4983163"/>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3</a:t>
            </a:r>
          </a:p>
        </p:txBody>
      </p:sp>
      <p:sp>
        <p:nvSpPr>
          <p:cNvPr id="1323280" name="Rectangle 272"/>
          <p:cNvSpPr>
            <a:spLocks noChangeArrowheads="1"/>
          </p:cNvSpPr>
          <p:nvPr/>
        </p:nvSpPr>
        <p:spPr bwMode="auto">
          <a:xfrm>
            <a:off x="3306763" y="4391025"/>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4</a:t>
            </a:r>
          </a:p>
        </p:txBody>
      </p:sp>
      <p:grpSp>
        <p:nvGrpSpPr>
          <p:cNvPr id="1323348" name="Group 273"/>
          <p:cNvGrpSpPr>
            <a:grpSpLocks/>
          </p:cNvGrpSpPr>
          <p:nvPr/>
        </p:nvGrpSpPr>
        <p:grpSpPr bwMode="auto">
          <a:xfrm>
            <a:off x="2960688" y="1230313"/>
            <a:ext cx="3500437" cy="4149725"/>
            <a:chOff x="2357" y="801"/>
            <a:chExt cx="2205" cy="2614"/>
          </a:xfrm>
        </p:grpSpPr>
        <p:sp>
          <p:nvSpPr>
            <p:cNvPr id="42108" name="Rectangle 274"/>
            <p:cNvSpPr>
              <a:spLocks noChangeArrowheads="1"/>
            </p:cNvSpPr>
            <p:nvPr/>
          </p:nvSpPr>
          <p:spPr bwMode="auto">
            <a:xfrm>
              <a:off x="4171" y="2295"/>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4</a:t>
              </a:r>
            </a:p>
          </p:txBody>
        </p:sp>
        <p:sp>
          <p:nvSpPr>
            <p:cNvPr id="42109" name="Rectangle 275"/>
            <p:cNvSpPr>
              <a:spLocks noChangeArrowheads="1"/>
            </p:cNvSpPr>
            <p:nvPr/>
          </p:nvSpPr>
          <p:spPr bwMode="auto">
            <a:xfrm>
              <a:off x="4171" y="2046"/>
              <a:ext cx="195"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110" name="Rectangle 276"/>
            <p:cNvSpPr>
              <a:spLocks noChangeArrowheads="1"/>
            </p:cNvSpPr>
            <p:nvPr/>
          </p:nvSpPr>
          <p:spPr bwMode="auto">
            <a:xfrm>
              <a:off x="4171" y="1797"/>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sp>
          <p:nvSpPr>
            <p:cNvPr id="42111" name="Rectangle 277"/>
            <p:cNvSpPr>
              <a:spLocks noChangeArrowheads="1"/>
            </p:cNvSpPr>
            <p:nvPr/>
          </p:nvSpPr>
          <p:spPr bwMode="auto">
            <a:xfrm>
              <a:off x="4171" y="1548"/>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7</a:t>
              </a:r>
            </a:p>
          </p:txBody>
        </p:sp>
        <p:sp>
          <p:nvSpPr>
            <p:cNvPr id="42112" name="Rectangle 278"/>
            <p:cNvSpPr>
              <a:spLocks noChangeArrowheads="1"/>
            </p:cNvSpPr>
            <p:nvPr/>
          </p:nvSpPr>
          <p:spPr bwMode="auto">
            <a:xfrm>
              <a:off x="4171" y="1299"/>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113" name="Rectangle 279"/>
            <p:cNvSpPr>
              <a:spLocks noChangeArrowheads="1"/>
            </p:cNvSpPr>
            <p:nvPr/>
          </p:nvSpPr>
          <p:spPr bwMode="auto">
            <a:xfrm>
              <a:off x="4171" y="1050"/>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sp>
          <p:nvSpPr>
            <p:cNvPr id="42114" name="Rectangle 280"/>
            <p:cNvSpPr>
              <a:spLocks noChangeArrowheads="1"/>
            </p:cNvSpPr>
            <p:nvPr/>
          </p:nvSpPr>
          <p:spPr bwMode="auto">
            <a:xfrm>
              <a:off x="4366"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1</a:t>
              </a:r>
            </a:p>
          </p:txBody>
        </p:sp>
        <p:sp>
          <p:nvSpPr>
            <p:cNvPr id="42115" name="Rectangle 281"/>
            <p:cNvSpPr>
              <a:spLocks noChangeArrowheads="1"/>
            </p:cNvSpPr>
            <p:nvPr/>
          </p:nvSpPr>
          <p:spPr bwMode="auto">
            <a:xfrm>
              <a:off x="2357" y="3165"/>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0</a:t>
              </a:r>
            </a:p>
          </p:txBody>
        </p:sp>
      </p:grpSp>
      <p:grpSp>
        <p:nvGrpSpPr>
          <p:cNvPr id="1323349" name="Group 282"/>
          <p:cNvGrpSpPr>
            <a:grpSpLocks/>
          </p:cNvGrpSpPr>
          <p:nvPr/>
        </p:nvGrpSpPr>
        <p:grpSpPr bwMode="auto">
          <a:xfrm>
            <a:off x="3306763" y="1230313"/>
            <a:ext cx="3465512" cy="3557587"/>
            <a:chOff x="2575" y="801"/>
            <a:chExt cx="2183" cy="2241"/>
          </a:xfrm>
        </p:grpSpPr>
        <p:sp>
          <p:nvSpPr>
            <p:cNvPr id="42100" name="Rectangle 283"/>
            <p:cNvSpPr>
              <a:spLocks noChangeArrowheads="1"/>
            </p:cNvSpPr>
            <p:nvPr/>
          </p:nvSpPr>
          <p:spPr bwMode="auto">
            <a:xfrm>
              <a:off x="4366" y="2295"/>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101" name="Rectangle 284"/>
            <p:cNvSpPr>
              <a:spLocks noChangeArrowheads="1"/>
            </p:cNvSpPr>
            <p:nvPr/>
          </p:nvSpPr>
          <p:spPr bwMode="auto">
            <a:xfrm>
              <a:off x="4366"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102" name="Rectangle 285"/>
            <p:cNvSpPr>
              <a:spLocks noChangeArrowheads="1"/>
            </p:cNvSpPr>
            <p:nvPr/>
          </p:nvSpPr>
          <p:spPr bwMode="auto">
            <a:xfrm>
              <a:off x="4366"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sp>
          <p:nvSpPr>
            <p:cNvPr id="42103" name="Rectangle 286"/>
            <p:cNvSpPr>
              <a:spLocks noChangeArrowheads="1"/>
            </p:cNvSpPr>
            <p:nvPr/>
          </p:nvSpPr>
          <p:spPr bwMode="auto">
            <a:xfrm>
              <a:off x="4366"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7</a:t>
              </a:r>
            </a:p>
          </p:txBody>
        </p:sp>
        <p:sp>
          <p:nvSpPr>
            <p:cNvPr id="42104" name="Rectangle 287"/>
            <p:cNvSpPr>
              <a:spLocks noChangeArrowheads="1"/>
            </p:cNvSpPr>
            <p:nvPr/>
          </p:nvSpPr>
          <p:spPr bwMode="auto">
            <a:xfrm>
              <a:off x="4366"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105" name="Rectangle 288"/>
            <p:cNvSpPr>
              <a:spLocks noChangeArrowheads="1"/>
            </p:cNvSpPr>
            <p:nvPr/>
          </p:nvSpPr>
          <p:spPr bwMode="auto">
            <a:xfrm>
              <a:off x="4366"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sp>
          <p:nvSpPr>
            <p:cNvPr id="42106" name="Rectangle 289"/>
            <p:cNvSpPr>
              <a:spLocks noChangeArrowheads="1"/>
            </p:cNvSpPr>
            <p:nvPr/>
          </p:nvSpPr>
          <p:spPr bwMode="auto">
            <a:xfrm>
              <a:off x="4562"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107" name="Rectangle 290"/>
            <p:cNvSpPr>
              <a:spLocks noChangeArrowheads="1"/>
            </p:cNvSpPr>
            <p:nvPr/>
          </p:nvSpPr>
          <p:spPr bwMode="auto">
            <a:xfrm>
              <a:off x="2575" y="2792"/>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1</a:t>
              </a:r>
            </a:p>
          </p:txBody>
        </p:sp>
      </p:grpSp>
      <p:grpSp>
        <p:nvGrpSpPr>
          <p:cNvPr id="1323350" name="Group 291"/>
          <p:cNvGrpSpPr>
            <a:grpSpLocks/>
          </p:cNvGrpSpPr>
          <p:nvPr/>
        </p:nvGrpSpPr>
        <p:grpSpPr bwMode="auto">
          <a:xfrm>
            <a:off x="3930650" y="1230313"/>
            <a:ext cx="3151188" cy="3559175"/>
            <a:chOff x="2968" y="801"/>
            <a:chExt cx="1985" cy="2242"/>
          </a:xfrm>
        </p:grpSpPr>
        <p:sp>
          <p:nvSpPr>
            <p:cNvPr id="42092" name="Rectangle 292"/>
            <p:cNvSpPr>
              <a:spLocks noChangeArrowheads="1"/>
            </p:cNvSpPr>
            <p:nvPr/>
          </p:nvSpPr>
          <p:spPr bwMode="auto">
            <a:xfrm>
              <a:off x="4562"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093" name="Rectangle 293"/>
            <p:cNvSpPr>
              <a:spLocks noChangeArrowheads="1"/>
            </p:cNvSpPr>
            <p:nvPr/>
          </p:nvSpPr>
          <p:spPr bwMode="auto">
            <a:xfrm>
              <a:off x="4562"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094" name="Rectangle 294"/>
            <p:cNvSpPr>
              <a:spLocks noChangeArrowheads="1"/>
            </p:cNvSpPr>
            <p:nvPr/>
          </p:nvSpPr>
          <p:spPr bwMode="auto">
            <a:xfrm>
              <a:off x="4562"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sp>
          <p:nvSpPr>
            <p:cNvPr id="42095" name="Rectangle 295"/>
            <p:cNvSpPr>
              <a:spLocks noChangeArrowheads="1"/>
            </p:cNvSpPr>
            <p:nvPr/>
          </p:nvSpPr>
          <p:spPr bwMode="auto">
            <a:xfrm>
              <a:off x="4562" y="1548"/>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7</a:t>
              </a:r>
            </a:p>
          </p:txBody>
        </p:sp>
        <p:sp>
          <p:nvSpPr>
            <p:cNvPr id="42096" name="Rectangle 296"/>
            <p:cNvSpPr>
              <a:spLocks noChangeArrowheads="1"/>
            </p:cNvSpPr>
            <p:nvPr/>
          </p:nvSpPr>
          <p:spPr bwMode="auto">
            <a:xfrm>
              <a:off x="4562"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097" name="Rectangle 297"/>
            <p:cNvSpPr>
              <a:spLocks noChangeArrowheads="1"/>
            </p:cNvSpPr>
            <p:nvPr/>
          </p:nvSpPr>
          <p:spPr bwMode="auto">
            <a:xfrm>
              <a:off x="4562" y="1050"/>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098" name="Rectangle 298"/>
            <p:cNvSpPr>
              <a:spLocks noChangeArrowheads="1"/>
            </p:cNvSpPr>
            <p:nvPr/>
          </p:nvSpPr>
          <p:spPr bwMode="auto">
            <a:xfrm>
              <a:off x="4758" y="801"/>
              <a:ext cx="195"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7</a:t>
              </a:r>
            </a:p>
          </p:txBody>
        </p:sp>
        <p:sp>
          <p:nvSpPr>
            <p:cNvPr id="42099" name="Rectangle 299"/>
            <p:cNvSpPr>
              <a:spLocks noChangeArrowheads="1"/>
            </p:cNvSpPr>
            <p:nvPr/>
          </p:nvSpPr>
          <p:spPr bwMode="auto">
            <a:xfrm>
              <a:off x="2968" y="2793"/>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2</a:t>
              </a:r>
            </a:p>
          </p:txBody>
        </p:sp>
      </p:grpSp>
      <p:grpSp>
        <p:nvGrpSpPr>
          <p:cNvPr id="1323351" name="Group 300"/>
          <p:cNvGrpSpPr>
            <a:grpSpLocks/>
          </p:cNvGrpSpPr>
          <p:nvPr/>
        </p:nvGrpSpPr>
        <p:grpSpPr bwMode="auto">
          <a:xfrm>
            <a:off x="3927475" y="1230313"/>
            <a:ext cx="3463925" cy="4759325"/>
            <a:chOff x="2966" y="801"/>
            <a:chExt cx="2182" cy="2998"/>
          </a:xfrm>
        </p:grpSpPr>
        <p:grpSp>
          <p:nvGrpSpPr>
            <p:cNvPr id="1323352" name="Group 301"/>
            <p:cNvGrpSpPr>
              <a:grpSpLocks/>
            </p:cNvGrpSpPr>
            <p:nvPr/>
          </p:nvGrpSpPr>
          <p:grpSpPr bwMode="auto">
            <a:xfrm>
              <a:off x="4758" y="801"/>
              <a:ext cx="390" cy="1743"/>
              <a:chOff x="4758" y="801"/>
              <a:chExt cx="390" cy="1743"/>
            </a:xfrm>
          </p:grpSpPr>
          <p:sp>
            <p:nvSpPr>
              <p:cNvPr id="42085" name="Rectangle 302"/>
              <p:cNvSpPr>
                <a:spLocks noChangeArrowheads="1"/>
              </p:cNvSpPr>
              <p:nvPr/>
            </p:nvSpPr>
            <p:spPr bwMode="auto">
              <a:xfrm>
                <a:off x="4758" y="2295"/>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086" name="Rectangle 303"/>
              <p:cNvSpPr>
                <a:spLocks noChangeArrowheads="1"/>
              </p:cNvSpPr>
              <p:nvPr/>
            </p:nvSpPr>
            <p:spPr bwMode="auto">
              <a:xfrm>
                <a:off x="4758" y="2046"/>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087" name="Rectangle 304"/>
              <p:cNvSpPr>
                <a:spLocks noChangeArrowheads="1"/>
              </p:cNvSpPr>
              <p:nvPr/>
            </p:nvSpPr>
            <p:spPr bwMode="auto">
              <a:xfrm>
                <a:off x="4758" y="1797"/>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sp>
            <p:nvSpPr>
              <p:cNvPr id="42088" name="Rectangle 305"/>
              <p:cNvSpPr>
                <a:spLocks noChangeArrowheads="1"/>
              </p:cNvSpPr>
              <p:nvPr/>
            </p:nvSpPr>
            <p:spPr bwMode="auto">
              <a:xfrm>
                <a:off x="4758" y="1548"/>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089" name="Rectangle 306"/>
              <p:cNvSpPr>
                <a:spLocks noChangeArrowheads="1"/>
              </p:cNvSpPr>
              <p:nvPr/>
            </p:nvSpPr>
            <p:spPr bwMode="auto">
              <a:xfrm>
                <a:off x="4758" y="1299"/>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090" name="Rectangle 307"/>
              <p:cNvSpPr>
                <a:spLocks noChangeArrowheads="1"/>
              </p:cNvSpPr>
              <p:nvPr/>
            </p:nvSpPr>
            <p:spPr bwMode="auto">
              <a:xfrm>
                <a:off x="4758" y="1050"/>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091" name="Rectangle 308"/>
              <p:cNvSpPr>
                <a:spLocks noChangeArrowheads="1"/>
              </p:cNvSpPr>
              <p:nvPr/>
            </p:nvSpPr>
            <p:spPr bwMode="auto">
              <a:xfrm>
                <a:off x="4953" y="801"/>
                <a:ext cx="195"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grpSp>
        <p:sp>
          <p:nvSpPr>
            <p:cNvPr id="42084" name="Rectangle 309"/>
            <p:cNvSpPr>
              <a:spLocks noChangeArrowheads="1"/>
            </p:cNvSpPr>
            <p:nvPr/>
          </p:nvSpPr>
          <p:spPr bwMode="auto">
            <a:xfrm>
              <a:off x="2966" y="3549"/>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7</a:t>
              </a:r>
            </a:p>
          </p:txBody>
        </p:sp>
      </p:grpSp>
      <p:grpSp>
        <p:nvGrpSpPr>
          <p:cNvPr id="1323353" name="Group 310"/>
          <p:cNvGrpSpPr>
            <a:grpSpLocks/>
          </p:cNvGrpSpPr>
          <p:nvPr/>
        </p:nvGrpSpPr>
        <p:grpSpPr bwMode="auto">
          <a:xfrm>
            <a:off x="3336925" y="1230313"/>
            <a:ext cx="4365625" cy="4748212"/>
            <a:chOff x="2594" y="801"/>
            <a:chExt cx="2750" cy="2991"/>
          </a:xfrm>
        </p:grpSpPr>
        <p:grpSp>
          <p:nvGrpSpPr>
            <p:cNvPr id="1323354" name="Group 311"/>
            <p:cNvGrpSpPr>
              <a:grpSpLocks/>
            </p:cNvGrpSpPr>
            <p:nvPr/>
          </p:nvGrpSpPr>
          <p:grpSpPr bwMode="auto">
            <a:xfrm>
              <a:off x="4953" y="801"/>
              <a:ext cx="391" cy="1743"/>
              <a:chOff x="4953" y="801"/>
              <a:chExt cx="391" cy="1743"/>
            </a:xfrm>
          </p:grpSpPr>
          <p:sp>
            <p:nvSpPr>
              <p:cNvPr id="42076" name="Rectangle 312"/>
              <p:cNvSpPr>
                <a:spLocks noChangeArrowheads="1"/>
              </p:cNvSpPr>
              <p:nvPr/>
            </p:nvSpPr>
            <p:spPr bwMode="auto">
              <a:xfrm>
                <a:off x="4953" y="2295"/>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1</a:t>
                </a:r>
              </a:p>
            </p:txBody>
          </p:sp>
          <p:sp>
            <p:nvSpPr>
              <p:cNvPr id="42077" name="Rectangle 313"/>
              <p:cNvSpPr>
                <a:spLocks noChangeArrowheads="1"/>
              </p:cNvSpPr>
              <p:nvPr/>
            </p:nvSpPr>
            <p:spPr bwMode="auto">
              <a:xfrm>
                <a:off x="4953" y="2046"/>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0</a:t>
                </a:r>
              </a:p>
            </p:txBody>
          </p:sp>
          <p:sp>
            <p:nvSpPr>
              <p:cNvPr id="42078" name="Rectangle 314"/>
              <p:cNvSpPr>
                <a:spLocks noChangeArrowheads="1"/>
              </p:cNvSpPr>
              <p:nvPr/>
            </p:nvSpPr>
            <p:spPr bwMode="auto">
              <a:xfrm>
                <a:off x="4953" y="1797"/>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8</a:t>
                </a:r>
              </a:p>
            </p:txBody>
          </p:sp>
          <p:sp>
            <p:nvSpPr>
              <p:cNvPr id="42079" name="Rectangle 315"/>
              <p:cNvSpPr>
                <a:spLocks noChangeArrowheads="1"/>
              </p:cNvSpPr>
              <p:nvPr/>
            </p:nvSpPr>
            <p:spPr bwMode="auto">
              <a:xfrm>
                <a:off x="4953" y="1548"/>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7</a:t>
                </a:r>
              </a:p>
            </p:txBody>
          </p:sp>
          <p:sp>
            <p:nvSpPr>
              <p:cNvPr id="42080" name="Rectangle 316"/>
              <p:cNvSpPr>
                <a:spLocks noChangeArrowheads="1"/>
              </p:cNvSpPr>
              <p:nvPr/>
            </p:nvSpPr>
            <p:spPr bwMode="auto">
              <a:xfrm>
                <a:off x="4953" y="1299"/>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6</a:t>
                </a:r>
              </a:p>
            </p:txBody>
          </p:sp>
          <p:sp>
            <p:nvSpPr>
              <p:cNvPr id="42081" name="Rectangle 317"/>
              <p:cNvSpPr>
                <a:spLocks noChangeArrowheads="1"/>
              </p:cNvSpPr>
              <p:nvPr/>
            </p:nvSpPr>
            <p:spPr bwMode="auto">
              <a:xfrm>
                <a:off x="4953" y="1050"/>
                <a:ext cx="195"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2</a:t>
                </a:r>
              </a:p>
            </p:txBody>
          </p:sp>
          <p:sp>
            <p:nvSpPr>
              <p:cNvPr id="42082" name="Rectangle 318"/>
              <p:cNvSpPr>
                <a:spLocks noChangeArrowheads="1"/>
              </p:cNvSpPr>
              <p:nvPr/>
            </p:nvSpPr>
            <p:spPr bwMode="auto">
              <a:xfrm>
                <a:off x="5148" y="801"/>
                <a:ext cx="196" cy="249"/>
              </a:xfrm>
              <a:prstGeom prst="rect">
                <a:avLst/>
              </a:prstGeom>
              <a:noFill/>
              <a:ln w="9525">
                <a:noFill/>
                <a:miter lim="800000"/>
                <a:headEnd/>
                <a:tailEnd/>
              </a:ln>
            </p:spPr>
            <p:txBody>
              <a:bodyPr lIns="45720" rIns="45720"/>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grpSp>
        <p:sp>
          <p:nvSpPr>
            <p:cNvPr id="42075" name="Rectangle 319"/>
            <p:cNvSpPr>
              <a:spLocks noChangeArrowheads="1"/>
            </p:cNvSpPr>
            <p:nvPr/>
          </p:nvSpPr>
          <p:spPr bwMode="auto">
            <a:xfrm>
              <a:off x="2594" y="3542"/>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8</a:t>
              </a:r>
            </a:p>
          </p:txBody>
        </p:sp>
      </p:grpSp>
      <p:sp>
        <p:nvSpPr>
          <p:cNvPr id="1323328" name="Rectangle 320"/>
          <p:cNvSpPr>
            <a:spLocks noChangeArrowheads="1"/>
          </p:cNvSpPr>
          <p:nvPr/>
        </p:nvSpPr>
        <p:spPr bwMode="auto">
          <a:xfrm>
            <a:off x="4243388" y="4984750"/>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5</a:t>
            </a:r>
          </a:p>
        </p:txBody>
      </p:sp>
      <p:sp>
        <p:nvSpPr>
          <p:cNvPr id="1323329" name="Rectangle 321"/>
          <p:cNvSpPr>
            <a:spLocks noChangeArrowheads="1"/>
          </p:cNvSpPr>
          <p:nvPr/>
        </p:nvSpPr>
        <p:spPr bwMode="auto">
          <a:xfrm>
            <a:off x="3917950" y="5594350"/>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7</a:t>
            </a:r>
          </a:p>
        </p:txBody>
      </p:sp>
      <p:sp>
        <p:nvSpPr>
          <p:cNvPr id="1323330" name="Rectangle 322"/>
          <p:cNvSpPr>
            <a:spLocks noChangeArrowheads="1"/>
          </p:cNvSpPr>
          <p:nvPr/>
        </p:nvSpPr>
        <p:spPr bwMode="auto">
          <a:xfrm>
            <a:off x="3333750" y="5583238"/>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8</a:t>
            </a:r>
          </a:p>
        </p:txBody>
      </p:sp>
      <p:sp>
        <p:nvSpPr>
          <p:cNvPr id="1323331" name="Rectangle 323"/>
          <p:cNvSpPr>
            <a:spLocks noChangeArrowheads="1"/>
          </p:cNvSpPr>
          <p:nvPr/>
        </p:nvSpPr>
        <p:spPr bwMode="auto">
          <a:xfrm>
            <a:off x="2979738" y="4981575"/>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0</a:t>
            </a:r>
          </a:p>
        </p:txBody>
      </p:sp>
      <p:sp>
        <p:nvSpPr>
          <p:cNvPr id="1323332" name="Rectangle 324"/>
          <p:cNvSpPr>
            <a:spLocks noChangeArrowheads="1"/>
          </p:cNvSpPr>
          <p:nvPr/>
        </p:nvSpPr>
        <p:spPr bwMode="auto">
          <a:xfrm>
            <a:off x="3292475" y="4389438"/>
            <a:ext cx="300038"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1</a:t>
            </a:r>
          </a:p>
        </p:txBody>
      </p:sp>
      <p:sp>
        <p:nvSpPr>
          <p:cNvPr id="1323333" name="Rectangle 325"/>
          <p:cNvSpPr>
            <a:spLocks noChangeArrowheads="1"/>
          </p:cNvSpPr>
          <p:nvPr/>
        </p:nvSpPr>
        <p:spPr bwMode="auto">
          <a:xfrm>
            <a:off x="3929063" y="4391025"/>
            <a:ext cx="300037" cy="396875"/>
          </a:xfrm>
          <a:prstGeom prst="rect">
            <a:avLst/>
          </a:prstGeom>
          <a:solidFill>
            <a:schemeClr val="accent1"/>
          </a:solidFill>
          <a:ln w="9525">
            <a:noFill/>
            <a:miter lim="800000"/>
            <a:headEnd/>
            <a:tailEnd/>
          </a:ln>
        </p:spPr>
        <p:txBody>
          <a:bodyPr wrap="none">
            <a:spAutoFit/>
          </a:bodyPr>
          <a:lstStyle/>
          <a:p>
            <a:r>
              <a:rPr lang="en-US" sz="2000" b="1">
                <a:solidFill>
                  <a:schemeClr val="bg2"/>
                </a:solidFill>
                <a:latin typeface="Arial Narrow" charset="0"/>
              </a:rPr>
              <a:t>2</a:t>
            </a:r>
          </a:p>
        </p:txBody>
      </p:sp>
      <p:grpSp>
        <p:nvGrpSpPr>
          <p:cNvPr id="1323355" name="Group 326"/>
          <p:cNvGrpSpPr>
            <a:grpSpLocks/>
          </p:cNvGrpSpPr>
          <p:nvPr/>
        </p:nvGrpSpPr>
        <p:grpSpPr bwMode="auto">
          <a:xfrm>
            <a:off x="3944938" y="1625600"/>
            <a:ext cx="4068762" cy="4360863"/>
            <a:chOff x="2977" y="1050"/>
            <a:chExt cx="2563" cy="2747"/>
          </a:xfrm>
        </p:grpSpPr>
        <p:sp>
          <p:nvSpPr>
            <p:cNvPr id="42067" name="Rectangle 327"/>
            <p:cNvSpPr>
              <a:spLocks noChangeArrowheads="1"/>
            </p:cNvSpPr>
            <p:nvPr/>
          </p:nvSpPr>
          <p:spPr bwMode="auto">
            <a:xfrm>
              <a:off x="5344" y="2295"/>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1</a:t>
              </a:r>
            </a:p>
          </p:txBody>
        </p:sp>
        <p:sp>
          <p:nvSpPr>
            <p:cNvPr id="42068" name="Rectangle 328"/>
            <p:cNvSpPr>
              <a:spLocks noChangeArrowheads="1"/>
            </p:cNvSpPr>
            <p:nvPr/>
          </p:nvSpPr>
          <p:spPr bwMode="auto">
            <a:xfrm>
              <a:off x="5344" y="2046"/>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0</a:t>
              </a:r>
            </a:p>
          </p:txBody>
        </p:sp>
        <p:sp>
          <p:nvSpPr>
            <p:cNvPr id="42069" name="Rectangle 329"/>
            <p:cNvSpPr>
              <a:spLocks noChangeArrowheads="1"/>
            </p:cNvSpPr>
            <p:nvPr/>
          </p:nvSpPr>
          <p:spPr bwMode="auto">
            <a:xfrm>
              <a:off x="5344" y="1797"/>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8</a:t>
              </a:r>
            </a:p>
          </p:txBody>
        </p:sp>
        <p:sp>
          <p:nvSpPr>
            <p:cNvPr id="42070" name="Rectangle 330"/>
            <p:cNvSpPr>
              <a:spLocks noChangeArrowheads="1"/>
            </p:cNvSpPr>
            <p:nvPr/>
          </p:nvSpPr>
          <p:spPr bwMode="auto">
            <a:xfrm>
              <a:off x="5344" y="1548"/>
              <a:ext cx="196" cy="249"/>
            </a:xfrm>
            <a:prstGeom prst="rect">
              <a:avLst/>
            </a:prstGeom>
            <a:solidFill>
              <a:srgbClr val="FF0033"/>
            </a:solidFill>
            <a:ln w="9525">
              <a:noFill/>
              <a:miter lim="800000"/>
              <a:headEnd/>
              <a:tailEnd/>
            </a:ln>
          </p:spPr>
          <p:txBody>
            <a:bodyPr/>
            <a:lstStyle/>
            <a:p>
              <a:pPr>
                <a:spcBef>
                  <a:spcPct val="20000"/>
                </a:spcBef>
                <a:buClr>
                  <a:schemeClr val="accent2"/>
                </a:buClr>
                <a:buSzPct val="75000"/>
                <a:buFont typeface="Monotype Sorts" charset="2"/>
                <a:buNone/>
              </a:pPr>
              <a:r>
                <a:rPr lang="en-US" sz="2000" b="1" u="sng">
                  <a:solidFill>
                    <a:schemeClr val="bg2"/>
                  </a:solidFill>
                  <a:latin typeface="Arial Narrow" charset="0"/>
                </a:rPr>
                <a:t>6</a:t>
              </a:r>
            </a:p>
          </p:txBody>
        </p:sp>
        <p:sp>
          <p:nvSpPr>
            <p:cNvPr id="42071" name="Rectangle 331"/>
            <p:cNvSpPr>
              <a:spLocks noChangeArrowheads="1"/>
            </p:cNvSpPr>
            <p:nvPr/>
          </p:nvSpPr>
          <p:spPr bwMode="auto">
            <a:xfrm>
              <a:off x="5344" y="1299"/>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5</a:t>
              </a:r>
            </a:p>
          </p:txBody>
        </p:sp>
        <p:sp>
          <p:nvSpPr>
            <p:cNvPr id="42072" name="Rectangle 332"/>
            <p:cNvSpPr>
              <a:spLocks noChangeArrowheads="1"/>
            </p:cNvSpPr>
            <p:nvPr/>
          </p:nvSpPr>
          <p:spPr bwMode="auto">
            <a:xfrm>
              <a:off x="5344" y="1050"/>
              <a:ext cx="196" cy="249"/>
            </a:xfrm>
            <a:prstGeom prst="rect">
              <a:avLst/>
            </a:prstGeom>
            <a:noFill/>
            <a:ln w="9525">
              <a:noFill/>
              <a:miter lim="800000"/>
              <a:headEnd/>
              <a:tailEnd/>
            </a:ln>
          </p:spPr>
          <p:txBody>
            <a:bodyPr/>
            <a:lstStyle/>
            <a:p>
              <a:pPr>
                <a:spcBef>
                  <a:spcPct val="20000"/>
                </a:spcBef>
                <a:buClr>
                  <a:schemeClr val="accent2"/>
                </a:buClr>
                <a:buSzPct val="75000"/>
                <a:buFont typeface="Monotype Sorts" charset="2"/>
                <a:buNone/>
              </a:pPr>
              <a:r>
                <a:rPr lang="en-US" sz="2000" b="1">
                  <a:solidFill>
                    <a:schemeClr val="bg2"/>
                  </a:solidFill>
                  <a:latin typeface="Arial Narrow" charset="0"/>
                </a:rPr>
                <a:t>2</a:t>
              </a:r>
            </a:p>
          </p:txBody>
        </p:sp>
        <p:sp>
          <p:nvSpPr>
            <p:cNvPr id="42073" name="Rectangle 333"/>
            <p:cNvSpPr>
              <a:spLocks noChangeArrowheads="1"/>
            </p:cNvSpPr>
            <p:nvPr/>
          </p:nvSpPr>
          <p:spPr bwMode="auto">
            <a:xfrm>
              <a:off x="2977" y="3547"/>
              <a:ext cx="189" cy="250"/>
            </a:xfrm>
            <a:prstGeom prst="rect">
              <a:avLst/>
            </a:prstGeom>
            <a:solidFill>
              <a:schemeClr val="accent1"/>
            </a:solidFill>
            <a:ln w="9525">
              <a:noFill/>
              <a:miter lim="800000"/>
              <a:headEnd/>
              <a:tailEnd/>
            </a:ln>
          </p:spPr>
          <p:txBody>
            <a:bodyPr wrap="none">
              <a:spAutoFit/>
            </a:bodyPr>
            <a:lstStyle/>
            <a:p>
              <a:r>
                <a:rPr lang="en-US" sz="2000" b="1" u="sng">
                  <a:solidFill>
                    <a:schemeClr val="bg2"/>
                  </a:solidFill>
                  <a:latin typeface="Arial Narrow" charset="0"/>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23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233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233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2315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3"/>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323158"/>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nodeType="afterEffect">
                                  <p:stCondLst>
                                    <p:cond delay="0"/>
                                  </p:stCondLst>
                                  <p:childTnLst>
                                    <p:set>
                                      <p:cBhvr>
                                        <p:cTn id="39" dur="1" fill="hold">
                                          <p:stCondLst>
                                            <p:cond delay="499"/>
                                          </p:stCondLst>
                                        </p:cTn>
                                        <p:tgtEl>
                                          <p:spTgt spid="4"/>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1323159"/>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nodeType="afterEffect">
                                  <p:stCondLst>
                                    <p:cond delay="0"/>
                                  </p:stCondLst>
                                  <p:childTnLst>
                                    <p:set>
                                      <p:cBhvr>
                                        <p:cTn id="45" dur="1" fill="hold">
                                          <p:stCondLst>
                                            <p:cond delay="499"/>
                                          </p:stCondLst>
                                        </p:cTn>
                                        <p:tgtEl>
                                          <p:spTgt spid="5"/>
                                        </p:tgtEl>
                                        <p:attrNameLst>
                                          <p:attrName>style.visibility</p:attrName>
                                        </p:attrNameLst>
                                      </p:cBhvr>
                                      <p:to>
                                        <p:strVal val="visible"/>
                                      </p:to>
                                    </p:set>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499"/>
                                          </p:stCondLst>
                                        </p:cTn>
                                        <p:tgtEl>
                                          <p:spTgt spid="1323160"/>
                                        </p:tgtEl>
                                        <p:attrNameLst>
                                          <p:attrName>style.visibility</p:attrName>
                                        </p:attrNameLst>
                                      </p:cBhvr>
                                      <p:to>
                                        <p:strVal val="visible"/>
                                      </p:to>
                                    </p:set>
                                  </p:childTnLst>
                                </p:cTn>
                              </p:par>
                            </p:childTnLst>
                          </p:cTn>
                        </p:par>
                        <p:par>
                          <p:cTn id="49" fill="hold">
                            <p:stCondLst>
                              <p:cond delay="3500"/>
                            </p:stCondLst>
                            <p:childTnLst>
                              <p:par>
                                <p:cTn id="50" presetID="1" presetClass="entr" presetSubtype="0" fill="hold" nodeType="afterEffect">
                                  <p:stCondLst>
                                    <p:cond delay="0"/>
                                  </p:stCondLst>
                                  <p:childTnLst>
                                    <p:set>
                                      <p:cBhvr>
                                        <p:cTn id="51" dur="1" fill="hold">
                                          <p:stCondLst>
                                            <p:cond delay="499"/>
                                          </p:stCondLst>
                                        </p:cTn>
                                        <p:tgtEl>
                                          <p:spTgt spid="6"/>
                                        </p:tgtEl>
                                        <p:attrNameLst>
                                          <p:attrName>style.visibility</p:attrName>
                                        </p:attrNameLst>
                                      </p:cBhvr>
                                      <p:to>
                                        <p:strVal val="visible"/>
                                      </p:to>
                                    </p:set>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499"/>
                                          </p:stCondLst>
                                        </p:cTn>
                                        <p:tgtEl>
                                          <p:spTgt spid="1323161"/>
                                        </p:tgtEl>
                                        <p:attrNameLst>
                                          <p:attrName>style.visibility</p:attrName>
                                        </p:attrNameLst>
                                      </p:cBhvr>
                                      <p:to>
                                        <p:strVal val="visible"/>
                                      </p:to>
                                    </p:set>
                                  </p:childTnLst>
                                </p:cTn>
                              </p:par>
                            </p:childTnLst>
                          </p:cTn>
                        </p:par>
                        <p:par>
                          <p:cTn id="55" fill="hold">
                            <p:stCondLst>
                              <p:cond delay="4500"/>
                            </p:stCondLst>
                            <p:childTnLst>
                              <p:par>
                                <p:cTn id="56" presetID="1" presetClass="entr" presetSubtype="0" fill="hold" nodeType="afterEffect">
                                  <p:stCondLst>
                                    <p:cond delay="0"/>
                                  </p:stCondLst>
                                  <p:childTnLst>
                                    <p:set>
                                      <p:cBhvr>
                                        <p:cTn id="57" dur="1" fill="hold">
                                          <p:stCondLst>
                                            <p:cond delay="499"/>
                                          </p:stCondLst>
                                        </p:cTn>
                                        <p:tgtEl>
                                          <p:spTgt spid="7"/>
                                        </p:tgtEl>
                                        <p:attrNameLst>
                                          <p:attrName>style.visibility</p:attrName>
                                        </p:attrNameLst>
                                      </p:cBhvr>
                                      <p:to>
                                        <p:strVal val="visible"/>
                                      </p:to>
                                    </p:set>
                                  </p:childTnLst>
                                </p:cTn>
                              </p:par>
                            </p:childTnLst>
                          </p:cTn>
                        </p:par>
                        <p:par>
                          <p:cTn id="58" fill="hold">
                            <p:stCondLst>
                              <p:cond delay="5000"/>
                            </p:stCondLst>
                            <p:childTnLst>
                              <p:par>
                                <p:cTn id="59" presetID="1" presetClass="entr" presetSubtype="0" fill="hold" grpId="0" nodeType="afterEffect">
                                  <p:stCondLst>
                                    <p:cond delay="0"/>
                                  </p:stCondLst>
                                  <p:childTnLst>
                                    <p:set>
                                      <p:cBhvr>
                                        <p:cTn id="60" dur="1" fill="hold">
                                          <p:stCondLst>
                                            <p:cond delay="499"/>
                                          </p:stCondLst>
                                        </p:cTn>
                                        <p:tgtEl>
                                          <p:spTgt spid="1323162"/>
                                        </p:tgtEl>
                                        <p:attrNameLst>
                                          <p:attrName>style.visibility</p:attrName>
                                        </p:attrNameLst>
                                      </p:cBhvr>
                                      <p:to>
                                        <p:strVal val="visible"/>
                                      </p:to>
                                    </p:set>
                                  </p:childTnLst>
                                </p:cTn>
                              </p:par>
                            </p:childTnLst>
                          </p:cTn>
                        </p:par>
                        <p:par>
                          <p:cTn id="61" fill="hold">
                            <p:stCondLst>
                              <p:cond delay="5500"/>
                            </p:stCondLst>
                            <p:childTnLst>
                              <p:par>
                                <p:cTn id="62" presetID="1" presetClass="entr" presetSubtype="0" fill="hold" nodeType="afterEffect">
                                  <p:stCondLst>
                                    <p:cond delay="0"/>
                                  </p:stCondLst>
                                  <p:childTnLst>
                                    <p:set>
                                      <p:cBhvr>
                                        <p:cTn id="63" dur="1" fill="hold">
                                          <p:stCondLst>
                                            <p:cond delay="499"/>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1323337"/>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nodeType="afterEffect">
                                  <p:stCondLst>
                                    <p:cond delay="0"/>
                                  </p:stCondLst>
                                  <p:childTnLst>
                                    <p:set>
                                      <p:cBhvr>
                                        <p:cTn id="70" dur="1" fill="hold">
                                          <p:stCondLst>
                                            <p:cond delay="499"/>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323338"/>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1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499"/>
                                          </p:stCondLst>
                                        </p:cTn>
                                        <p:tgtEl>
                                          <p:spTgt spid="1323339"/>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499"/>
                                          </p:stCondLst>
                                        </p:cTn>
                                        <p:tgtEl>
                                          <p:spTgt spid="1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323340"/>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nodeType="afterEffect">
                                  <p:stCondLst>
                                    <p:cond delay="0"/>
                                  </p:stCondLst>
                                  <p:childTnLst>
                                    <p:set>
                                      <p:cBhvr>
                                        <p:cTn id="91" dur="1" fill="hold">
                                          <p:stCondLst>
                                            <p:cond delay="499"/>
                                          </p:stCondLst>
                                        </p:cTn>
                                        <p:tgtEl>
                                          <p:spTgt spid="1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499"/>
                                          </p:stCondLst>
                                        </p:cTn>
                                        <p:tgtEl>
                                          <p:spTgt spid="132334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32334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132334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1323279"/>
                                        </p:tgtEl>
                                        <p:attrNameLst>
                                          <p:attrName>style.visibility</p:attrName>
                                        </p:attrNameLst>
                                      </p:cBhvr>
                                      <p:to>
                                        <p:strVal val="visible"/>
                                      </p:to>
                                    </p:set>
                                  </p:childTnLst>
                                </p:cTn>
                              </p:par>
                            </p:childTnLst>
                          </p:cTn>
                        </p:par>
                        <p:par>
                          <p:cTn id="108" fill="hold">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13"/>
                                        </p:tgtEl>
                                        <p:attrNameLst>
                                          <p:attrName>style.visibility</p:attrName>
                                        </p:attrNameLst>
                                      </p:cBhvr>
                                      <p:to>
                                        <p:strVal val="visible"/>
                                      </p:to>
                                    </p:set>
                                  </p:childTnLst>
                                </p:cTn>
                              </p:par>
                            </p:childTnLst>
                          </p:cTn>
                        </p:par>
                        <p:par>
                          <p:cTn id="111" fill="hold">
                            <p:stCondLst>
                              <p:cond delay="1000"/>
                            </p:stCondLst>
                            <p:childTnLst>
                              <p:par>
                                <p:cTn id="112" presetID="1" presetClass="entr" presetSubtype="0" fill="hold" grpId="0" nodeType="afterEffect">
                                  <p:stCondLst>
                                    <p:cond delay="0"/>
                                  </p:stCondLst>
                                  <p:childTnLst>
                                    <p:set>
                                      <p:cBhvr>
                                        <p:cTn id="113" dur="1" fill="hold">
                                          <p:stCondLst>
                                            <p:cond delay="499"/>
                                          </p:stCondLst>
                                        </p:cTn>
                                        <p:tgtEl>
                                          <p:spTgt spid="1323280"/>
                                        </p:tgtEl>
                                        <p:attrNameLst>
                                          <p:attrName>style.visibility</p:attrName>
                                        </p:attrNameLst>
                                      </p:cBhvr>
                                      <p:to>
                                        <p:strVal val="visible"/>
                                      </p:to>
                                    </p:set>
                                  </p:childTnLst>
                                </p:cTn>
                              </p:par>
                            </p:childTnLst>
                          </p:cTn>
                        </p:par>
                        <p:par>
                          <p:cTn id="114" fill="hold">
                            <p:stCondLst>
                              <p:cond delay="1500"/>
                            </p:stCondLst>
                            <p:childTnLst>
                              <p:par>
                                <p:cTn id="115" presetID="1" presetClass="entr" presetSubtype="0" fill="hold" nodeType="afterEffect">
                                  <p:stCondLst>
                                    <p:cond delay="0"/>
                                  </p:stCondLst>
                                  <p:childTnLst>
                                    <p:set>
                                      <p:cBhvr>
                                        <p:cTn id="116" dur="1" fill="hold">
                                          <p:stCondLst>
                                            <p:cond delay="499"/>
                                          </p:stCondLst>
                                        </p:cTn>
                                        <p:tgtEl>
                                          <p:spTgt spid="14"/>
                                        </p:tgtEl>
                                        <p:attrNameLst>
                                          <p:attrName>style.visibility</p:attrName>
                                        </p:attrNameLst>
                                      </p:cBhvr>
                                      <p:to>
                                        <p:strVal val="visible"/>
                                      </p:to>
                                    </p:set>
                                  </p:childTnLst>
                                </p:cTn>
                              </p:par>
                            </p:childTnLst>
                          </p:cTn>
                        </p:par>
                        <p:par>
                          <p:cTn id="117" fill="hold">
                            <p:stCondLst>
                              <p:cond delay="2000"/>
                            </p:stCondLst>
                            <p:childTnLst>
                              <p:par>
                                <p:cTn id="118" presetID="1" presetClass="entr" presetSubtype="0" fill="hold" grpId="0" nodeType="afterEffect">
                                  <p:stCondLst>
                                    <p:cond delay="0"/>
                                  </p:stCondLst>
                                  <p:childTnLst>
                                    <p:set>
                                      <p:cBhvr>
                                        <p:cTn id="119" dur="1" fill="hold">
                                          <p:stCondLst>
                                            <p:cond delay="499"/>
                                          </p:stCondLst>
                                        </p:cTn>
                                        <p:tgtEl>
                                          <p:spTgt spid="1323199"/>
                                        </p:tgtEl>
                                        <p:attrNameLst>
                                          <p:attrName>style.visibility</p:attrName>
                                        </p:attrNameLst>
                                      </p:cBhvr>
                                      <p:to>
                                        <p:strVal val="visible"/>
                                      </p:to>
                                    </p:set>
                                  </p:childTnLst>
                                </p:cTn>
                              </p:par>
                            </p:childTnLst>
                          </p:cTn>
                        </p:par>
                        <p:par>
                          <p:cTn id="120" fill="hold">
                            <p:stCondLst>
                              <p:cond delay="2500"/>
                            </p:stCondLst>
                            <p:childTnLst>
                              <p:par>
                                <p:cTn id="121" presetID="1" presetClass="entr" presetSubtype="0" fill="hold" nodeType="afterEffect">
                                  <p:stCondLst>
                                    <p:cond delay="0"/>
                                  </p:stCondLst>
                                  <p:childTnLst>
                                    <p:set>
                                      <p:cBhvr>
                                        <p:cTn id="122" dur="1" fill="hold">
                                          <p:stCondLst>
                                            <p:cond delay="499"/>
                                          </p:stCondLst>
                                        </p:cTn>
                                        <p:tgtEl>
                                          <p:spTgt spid="15"/>
                                        </p:tgtEl>
                                        <p:attrNameLst>
                                          <p:attrName>style.visibility</p:attrName>
                                        </p:attrNameLst>
                                      </p:cBhvr>
                                      <p:to>
                                        <p:strVal val="visible"/>
                                      </p:to>
                                    </p:set>
                                  </p:childTnLst>
                                </p:cTn>
                              </p:par>
                            </p:childTnLst>
                          </p:cTn>
                        </p:par>
                        <p:par>
                          <p:cTn id="123" fill="hold">
                            <p:stCondLst>
                              <p:cond delay="3000"/>
                            </p:stCondLst>
                            <p:childTnLst>
                              <p:par>
                                <p:cTn id="124" presetID="1" presetClass="entr" presetSubtype="0" fill="hold" grpId="0" nodeType="afterEffect">
                                  <p:stCondLst>
                                    <p:cond delay="0"/>
                                  </p:stCondLst>
                                  <p:childTnLst>
                                    <p:set>
                                      <p:cBhvr>
                                        <p:cTn id="125" dur="1" fill="hold">
                                          <p:stCondLst>
                                            <p:cond delay="499"/>
                                          </p:stCondLst>
                                        </p:cTn>
                                        <p:tgtEl>
                                          <p:spTgt spid="1323200"/>
                                        </p:tgtEl>
                                        <p:attrNameLst>
                                          <p:attrName>style.visibility</p:attrName>
                                        </p:attrNameLst>
                                      </p:cBhvr>
                                      <p:to>
                                        <p:strVal val="visible"/>
                                      </p:to>
                                    </p:set>
                                  </p:childTnLst>
                                </p:cTn>
                              </p:par>
                            </p:childTnLst>
                          </p:cTn>
                        </p:par>
                        <p:par>
                          <p:cTn id="126" fill="hold">
                            <p:stCondLst>
                              <p:cond delay="3500"/>
                            </p:stCondLst>
                            <p:childTnLst>
                              <p:par>
                                <p:cTn id="127" presetID="1" presetClass="entr" presetSubtype="0" fill="hold" nodeType="afterEffect">
                                  <p:stCondLst>
                                    <p:cond delay="0"/>
                                  </p:stCondLst>
                                  <p:childTnLst>
                                    <p:set>
                                      <p:cBhvr>
                                        <p:cTn id="128" dur="1" fill="hold">
                                          <p:stCondLst>
                                            <p:cond delay="499"/>
                                          </p:stCondLst>
                                        </p:cTn>
                                        <p:tgtEl>
                                          <p:spTgt spid="16"/>
                                        </p:tgtEl>
                                        <p:attrNameLst>
                                          <p:attrName>style.visibility</p:attrName>
                                        </p:attrNameLst>
                                      </p:cBhvr>
                                      <p:to>
                                        <p:strVal val="visible"/>
                                      </p:to>
                                    </p:set>
                                  </p:childTnLst>
                                </p:cTn>
                              </p:par>
                            </p:childTnLst>
                          </p:cTn>
                        </p:par>
                        <p:par>
                          <p:cTn id="129" fill="hold">
                            <p:stCondLst>
                              <p:cond delay="4000"/>
                            </p:stCondLst>
                            <p:childTnLst>
                              <p:par>
                                <p:cTn id="130" presetID="1" presetClass="entr" presetSubtype="0" fill="hold" grpId="0" nodeType="afterEffect">
                                  <p:stCondLst>
                                    <p:cond delay="0"/>
                                  </p:stCondLst>
                                  <p:childTnLst>
                                    <p:set>
                                      <p:cBhvr>
                                        <p:cTn id="131" dur="1" fill="hold">
                                          <p:stCondLst>
                                            <p:cond delay="499"/>
                                          </p:stCondLst>
                                        </p:cTn>
                                        <p:tgtEl>
                                          <p:spTgt spid="1323201"/>
                                        </p:tgtEl>
                                        <p:attrNameLst>
                                          <p:attrName>style.visibility</p:attrName>
                                        </p:attrNameLst>
                                      </p:cBhvr>
                                      <p:to>
                                        <p:strVal val="visible"/>
                                      </p:to>
                                    </p:set>
                                  </p:childTnLst>
                                </p:cTn>
                              </p:par>
                            </p:childTnLst>
                          </p:cTn>
                        </p:par>
                        <p:par>
                          <p:cTn id="132" fill="hold">
                            <p:stCondLst>
                              <p:cond delay="4500"/>
                            </p:stCondLst>
                            <p:childTnLst>
                              <p:par>
                                <p:cTn id="133" presetID="1" presetClass="entr" presetSubtype="0" fill="hold" nodeType="afterEffect">
                                  <p:stCondLst>
                                    <p:cond delay="0"/>
                                  </p:stCondLst>
                                  <p:childTnLst>
                                    <p:set>
                                      <p:cBhvr>
                                        <p:cTn id="134" dur="1" fill="hold">
                                          <p:stCondLst>
                                            <p:cond delay="499"/>
                                          </p:stCondLst>
                                        </p:cTn>
                                        <p:tgtEl>
                                          <p:spTgt spid="17"/>
                                        </p:tgtEl>
                                        <p:attrNameLst>
                                          <p:attrName>style.visibility</p:attrName>
                                        </p:attrNameLst>
                                      </p:cBhvr>
                                      <p:to>
                                        <p:strVal val="visible"/>
                                      </p:to>
                                    </p:set>
                                  </p:childTnLst>
                                </p:cTn>
                              </p:par>
                            </p:childTnLst>
                          </p:cTn>
                        </p:par>
                        <p:par>
                          <p:cTn id="135" fill="hold">
                            <p:stCondLst>
                              <p:cond delay="5000"/>
                            </p:stCondLst>
                            <p:childTnLst>
                              <p:par>
                                <p:cTn id="136" presetID="1" presetClass="entr" presetSubtype="0" fill="hold" grpId="0" nodeType="afterEffect">
                                  <p:stCondLst>
                                    <p:cond delay="0"/>
                                  </p:stCondLst>
                                  <p:childTnLst>
                                    <p:set>
                                      <p:cBhvr>
                                        <p:cTn id="137" dur="1" fill="hold">
                                          <p:stCondLst>
                                            <p:cond delay="499"/>
                                          </p:stCondLst>
                                        </p:cTn>
                                        <p:tgtEl>
                                          <p:spTgt spid="1323202"/>
                                        </p:tgtEl>
                                        <p:attrNameLst>
                                          <p:attrName>style.visibility</p:attrName>
                                        </p:attrNameLst>
                                      </p:cBhvr>
                                      <p:to>
                                        <p:strVal val="visible"/>
                                      </p:to>
                                    </p:set>
                                  </p:childTnLst>
                                </p:cTn>
                              </p:par>
                            </p:childTnLst>
                          </p:cTn>
                        </p:par>
                        <p:par>
                          <p:cTn id="138" fill="hold">
                            <p:stCondLst>
                              <p:cond delay="5500"/>
                            </p:stCondLst>
                            <p:childTnLst>
                              <p:par>
                                <p:cTn id="139" presetID="1" presetClass="entr" presetSubtype="0" fill="hold" nodeType="afterEffect">
                                  <p:stCondLst>
                                    <p:cond delay="0"/>
                                  </p:stCondLst>
                                  <p:childTnLst>
                                    <p:set>
                                      <p:cBhvr>
                                        <p:cTn id="140" dur="1" fill="hold">
                                          <p:stCondLst>
                                            <p:cond delay="499"/>
                                          </p:stCondLst>
                                        </p:cTn>
                                        <p:tgtEl>
                                          <p:spTgt spid="1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499"/>
                                          </p:stCondLst>
                                        </p:cTn>
                                        <p:tgtEl>
                                          <p:spTgt spid="1323348"/>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499"/>
                                          </p:stCondLst>
                                        </p:cTn>
                                        <p:tgtEl>
                                          <p:spTgt spid="19"/>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499"/>
                                          </p:stCondLst>
                                        </p:cTn>
                                        <p:tgtEl>
                                          <p:spTgt spid="1323349"/>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nodeType="afterEffect">
                                  <p:stCondLst>
                                    <p:cond delay="0"/>
                                  </p:stCondLst>
                                  <p:childTnLst>
                                    <p:set>
                                      <p:cBhvr>
                                        <p:cTn id="154" dur="1" fill="hold">
                                          <p:stCondLst>
                                            <p:cond delay="499"/>
                                          </p:stCondLst>
                                        </p:cTn>
                                        <p:tgtEl>
                                          <p:spTgt spid="2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499"/>
                                          </p:stCondLst>
                                        </p:cTn>
                                        <p:tgtEl>
                                          <p:spTgt spid="1323350"/>
                                        </p:tgtEl>
                                        <p:attrNameLst>
                                          <p:attrName>style.visibility</p:attrName>
                                        </p:attrNameLst>
                                      </p:cBhvr>
                                      <p:to>
                                        <p:strVal val="visible"/>
                                      </p:to>
                                    </p:set>
                                  </p:childTnLst>
                                </p:cTn>
                              </p:par>
                            </p:childTnLst>
                          </p:cTn>
                        </p:par>
                        <p:par>
                          <p:cTn id="159" fill="hold">
                            <p:stCondLst>
                              <p:cond delay="500"/>
                            </p:stCondLst>
                            <p:childTnLst>
                              <p:par>
                                <p:cTn id="160" presetID="1" presetClass="entr" presetSubtype="0" fill="hold" nodeType="afterEffect">
                                  <p:stCondLst>
                                    <p:cond delay="0"/>
                                  </p:stCondLst>
                                  <p:childTnLst>
                                    <p:set>
                                      <p:cBhvr>
                                        <p:cTn id="161" dur="1" fill="hold">
                                          <p:stCondLst>
                                            <p:cond delay="499"/>
                                          </p:stCondLst>
                                        </p:cTn>
                                        <p:tgtEl>
                                          <p:spTgt spid="21"/>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499"/>
                                          </p:stCondLst>
                                        </p:cTn>
                                        <p:tgtEl>
                                          <p:spTgt spid="1323351"/>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499"/>
                                          </p:stCondLst>
                                        </p:cTn>
                                        <p:tgtEl>
                                          <p:spTgt spid="132335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499"/>
                                          </p:stCondLst>
                                        </p:cTn>
                                        <p:tgtEl>
                                          <p:spTgt spid="1323341"/>
                                        </p:tgtEl>
                                        <p:attrNameLst>
                                          <p:attrName>style.visibility</p:attrName>
                                        </p:attrNameLst>
                                      </p:cBhvr>
                                      <p:to>
                                        <p:strVal val="visible"/>
                                      </p:to>
                                    </p:set>
                                  </p:childTnLst>
                                </p:cTn>
                              </p:par>
                            </p:childTnLst>
                          </p:cTn>
                        </p:par>
                        <p:par>
                          <p:cTn id="174" fill="hold">
                            <p:stCondLst>
                              <p:cond delay="500"/>
                            </p:stCondLst>
                            <p:childTnLst>
                              <p:par>
                                <p:cTn id="175" presetID="1" presetClass="entr" presetSubtype="0" fill="hold" nodeType="afterEffect">
                                  <p:stCondLst>
                                    <p:cond delay="0"/>
                                  </p:stCondLst>
                                  <p:childTnLst>
                                    <p:set>
                                      <p:cBhvr>
                                        <p:cTn id="176" dur="1" fill="hold">
                                          <p:stCondLst>
                                            <p:cond delay="499"/>
                                          </p:stCondLst>
                                        </p:cTn>
                                        <p:tgtEl>
                                          <p:spTgt spid="22"/>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499"/>
                                          </p:stCondLst>
                                        </p:cTn>
                                        <p:tgtEl>
                                          <p:spTgt spid="1323329"/>
                                        </p:tgtEl>
                                        <p:attrNameLst>
                                          <p:attrName>style.visibility</p:attrName>
                                        </p:attrNameLst>
                                      </p:cBhvr>
                                      <p:to>
                                        <p:strVal val="visible"/>
                                      </p:to>
                                    </p:set>
                                  </p:childTnLst>
                                </p:cTn>
                              </p:par>
                            </p:childTnLst>
                          </p:cTn>
                        </p:par>
                        <p:par>
                          <p:cTn id="181" fill="hold">
                            <p:stCondLst>
                              <p:cond delay="500"/>
                            </p:stCondLst>
                            <p:childTnLst>
                              <p:par>
                                <p:cTn id="182" presetID="1" presetClass="entr" presetSubtype="0" fill="hold" nodeType="afterEffect">
                                  <p:stCondLst>
                                    <p:cond delay="0"/>
                                  </p:stCondLst>
                                  <p:childTnLst>
                                    <p:set>
                                      <p:cBhvr>
                                        <p:cTn id="183" dur="1" fill="hold">
                                          <p:stCondLst>
                                            <p:cond delay="499"/>
                                          </p:stCondLst>
                                        </p:cTn>
                                        <p:tgtEl>
                                          <p:spTgt spid="23"/>
                                        </p:tgtEl>
                                        <p:attrNameLst>
                                          <p:attrName>style.visibility</p:attrName>
                                        </p:attrNameLst>
                                      </p:cBhvr>
                                      <p:to>
                                        <p:strVal val="visible"/>
                                      </p:to>
                                    </p:set>
                                  </p:childTnLst>
                                </p:cTn>
                              </p:par>
                            </p:childTnLst>
                          </p:cTn>
                        </p:par>
                        <p:par>
                          <p:cTn id="184" fill="hold">
                            <p:stCondLst>
                              <p:cond delay="1000"/>
                            </p:stCondLst>
                            <p:childTnLst>
                              <p:par>
                                <p:cTn id="185" presetID="1" presetClass="entr" presetSubtype="0" fill="hold" grpId="0" nodeType="afterEffect">
                                  <p:stCondLst>
                                    <p:cond delay="0"/>
                                  </p:stCondLst>
                                  <p:childTnLst>
                                    <p:set>
                                      <p:cBhvr>
                                        <p:cTn id="186" dur="1" fill="hold">
                                          <p:stCondLst>
                                            <p:cond delay="499"/>
                                          </p:stCondLst>
                                        </p:cTn>
                                        <p:tgtEl>
                                          <p:spTgt spid="1323330"/>
                                        </p:tgtEl>
                                        <p:attrNameLst>
                                          <p:attrName>style.visibility</p:attrName>
                                        </p:attrNameLst>
                                      </p:cBhvr>
                                      <p:to>
                                        <p:strVal val="visible"/>
                                      </p:to>
                                    </p:set>
                                  </p:childTnLst>
                                </p:cTn>
                              </p:par>
                            </p:childTnLst>
                          </p:cTn>
                        </p:par>
                        <p:par>
                          <p:cTn id="187" fill="hold">
                            <p:stCondLst>
                              <p:cond delay="1500"/>
                            </p:stCondLst>
                            <p:childTnLst>
                              <p:par>
                                <p:cTn id="188" presetID="1" presetClass="entr" presetSubtype="0" fill="hold" nodeType="afterEffect">
                                  <p:stCondLst>
                                    <p:cond delay="0"/>
                                  </p:stCondLst>
                                  <p:childTnLst>
                                    <p:set>
                                      <p:cBhvr>
                                        <p:cTn id="189" dur="1" fill="hold">
                                          <p:stCondLst>
                                            <p:cond delay="499"/>
                                          </p:stCondLst>
                                        </p:cTn>
                                        <p:tgtEl>
                                          <p:spTgt spid="24"/>
                                        </p:tgtEl>
                                        <p:attrNameLst>
                                          <p:attrName>style.visibility</p:attrName>
                                        </p:attrNameLst>
                                      </p:cBhvr>
                                      <p:to>
                                        <p:strVal val="visible"/>
                                      </p:to>
                                    </p:set>
                                  </p:childTnLst>
                                </p:cTn>
                              </p:par>
                            </p:childTnLst>
                          </p:cTn>
                        </p:par>
                        <p:par>
                          <p:cTn id="190" fill="hold">
                            <p:stCondLst>
                              <p:cond delay="2000"/>
                            </p:stCondLst>
                            <p:childTnLst>
                              <p:par>
                                <p:cTn id="191" presetID="1" presetClass="entr" presetSubtype="0" fill="hold" grpId="0" nodeType="afterEffect">
                                  <p:stCondLst>
                                    <p:cond delay="0"/>
                                  </p:stCondLst>
                                  <p:childTnLst>
                                    <p:set>
                                      <p:cBhvr>
                                        <p:cTn id="192" dur="1" fill="hold">
                                          <p:stCondLst>
                                            <p:cond delay="499"/>
                                          </p:stCondLst>
                                        </p:cTn>
                                        <p:tgtEl>
                                          <p:spTgt spid="1323331"/>
                                        </p:tgtEl>
                                        <p:attrNameLst>
                                          <p:attrName>style.visibility</p:attrName>
                                        </p:attrNameLst>
                                      </p:cBhvr>
                                      <p:to>
                                        <p:strVal val="visible"/>
                                      </p:to>
                                    </p:set>
                                  </p:childTnLst>
                                </p:cTn>
                              </p:par>
                            </p:childTnLst>
                          </p:cTn>
                        </p:par>
                        <p:par>
                          <p:cTn id="193" fill="hold">
                            <p:stCondLst>
                              <p:cond delay="2500"/>
                            </p:stCondLst>
                            <p:childTnLst>
                              <p:par>
                                <p:cTn id="194" presetID="1" presetClass="entr" presetSubtype="0" fill="hold" nodeType="afterEffect">
                                  <p:stCondLst>
                                    <p:cond delay="0"/>
                                  </p:stCondLst>
                                  <p:childTnLst>
                                    <p:set>
                                      <p:cBhvr>
                                        <p:cTn id="195" dur="1" fill="hold">
                                          <p:stCondLst>
                                            <p:cond delay="499"/>
                                          </p:stCondLst>
                                        </p:cTn>
                                        <p:tgtEl>
                                          <p:spTgt spid="25"/>
                                        </p:tgtEl>
                                        <p:attrNameLst>
                                          <p:attrName>style.visibility</p:attrName>
                                        </p:attrNameLst>
                                      </p:cBhvr>
                                      <p:to>
                                        <p:strVal val="visible"/>
                                      </p:to>
                                    </p:set>
                                  </p:childTnLst>
                                </p:cTn>
                              </p:par>
                            </p:childTnLst>
                          </p:cTn>
                        </p:par>
                        <p:par>
                          <p:cTn id="196" fill="hold">
                            <p:stCondLst>
                              <p:cond delay="3000"/>
                            </p:stCondLst>
                            <p:childTnLst>
                              <p:par>
                                <p:cTn id="197" presetID="1" presetClass="entr" presetSubtype="0" fill="hold" grpId="0" nodeType="afterEffect">
                                  <p:stCondLst>
                                    <p:cond delay="0"/>
                                  </p:stCondLst>
                                  <p:childTnLst>
                                    <p:set>
                                      <p:cBhvr>
                                        <p:cTn id="198" dur="1" fill="hold">
                                          <p:stCondLst>
                                            <p:cond delay="499"/>
                                          </p:stCondLst>
                                        </p:cTn>
                                        <p:tgtEl>
                                          <p:spTgt spid="1323332"/>
                                        </p:tgtEl>
                                        <p:attrNameLst>
                                          <p:attrName>style.visibility</p:attrName>
                                        </p:attrNameLst>
                                      </p:cBhvr>
                                      <p:to>
                                        <p:strVal val="visible"/>
                                      </p:to>
                                    </p:set>
                                  </p:childTnLst>
                                </p:cTn>
                              </p:par>
                            </p:childTnLst>
                          </p:cTn>
                        </p:par>
                        <p:par>
                          <p:cTn id="199" fill="hold">
                            <p:stCondLst>
                              <p:cond delay="3500"/>
                            </p:stCondLst>
                            <p:childTnLst>
                              <p:par>
                                <p:cTn id="200" presetID="1" presetClass="entr" presetSubtype="0" fill="hold" nodeType="afterEffect">
                                  <p:stCondLst>
                                    <p:cond delay="0"/>
                                  </p:stCondLst>
                                  <p:childTnLst>
                                    <p:set>
                                      <p:cBhvr>
                                        <p:cTn id="201" dur="1" fill="hold">
                                          <p:stCondLst>
                                            <p:cond delay="499"/>
                                          </p:stCondLst>
                                        </p:cTn>
                                        <p:tgtEl>
                                          <p:spTgt spid="26"/>
                                        </p:tgtEl>
                                        <p:attrNameLst>
                                          <p:attrName>style.visibility</p:attrName>
                                        </p:attrNameLst>
                                      </p:cBhvr>
                                      <p:to>
                                        <p:strVal val="visible"/>
                                      </p:to>
                                    </p:set>
                                  </p:childTnLst>
                                </p:cTn>
                              </p:par>
                            </p:childTnLst>
                          </p:cTn>
                        </p:par>
                        <p:par>
                          <p:cTn id="202" fill="hold">
                            <p:stCondLst>
                              <p:cond delay="4000"/>
                            </p:stCondLst>
                            <p:childTnLst>
                              <p:par>
                                <p:cTn id="203" presetID="1" presetClass="entr" presetSubtype="0" fill="hold" grpId="0" nodeType="afterEffect">
                                  <p:stCondLst>
                                    <p:cond delay="0"/>
                                  </p:stCondLst>
                                  <p:childTnLst>
                                    <p:set>
                                      <p:cBhvr>
                                        <p:cTn id="204" dur="1" fill="hold">
                                          <p:stCondLst>
                                            <p:cond delay="499"/>
                                          </p:stCondLst>
                                        </p:cTn>
                                        <p:tgtEl>
                                          <p:spTgt spid="1323333"/>
                                        </p:tgtEl>
                                        <p:attrNameLst>
                                          <p:attrName>style.visibility</p:attrName>
                                        </p:attrNameLst>
                                      </p:cBhvr>
                                      <p:to>
                                        <p:strVal val="visible"/>
                                      </p:to>
                                    </p:set>
                                  </p:childTnLst>
                                </p:cTn>
                              </p:par>
                            </p:childTnLst>
                          </p:cTn>
                        </p:par>
                        <p:par>
                          <p:cTn id="205" fill="hold">
                            <p:stCondLst>
                              <p:cond delay="4500"/>
                            </p:stCondLst>
                            <p:childTnLst>
                              <p:par>
                                <p:cTn id="206" presetID="1" presetClass="entr" presetSubtype="0" fill="hold" nodeType="afterEffect">
                                  <p:stCondLst>
                                    <p:cond delay="0"/>
                                  </p:stCondLst>
                                  <p:childTnLst>
                                    <p:set>
                                      <p:cBhvr>
                                        <p:cTn id="207" dur="1" fill="hold">
                                          <p:stCondLst>
                                            <p:cond delay="499"/>
                                          </p:stCondLst>
                                        </p:cTn>
                                        <p:tgtEl>
                                          <p:spTgt spid="27"/>
                                        </p:tgtEl>
                                        <p:attrNameLst>
                                          <p:attrName>style.visibility</p:attrName>
                                        </p:attrNameLst>
                                      </p:cBhvr>
                                      <p:to>
                                        <p:strVal val="visible"/>
                                      </p:to>
                                    </p:set>
                                  </p:childTnLst>
                                </p:cTn>
                              </p:par>
                            </p:childTnLst>
                          </p:cTn>
                        </p:par>
                        <p:par>
                          <p:cTn id="208" fill="hold">
                            <p:stCondLst>
                              <p:cond delay="5000"/>
                            </p:stCondLst>
                            <p:childTnLst>
                              <p:par>
                                <p:cTn id="209" presetID="1" presetClass="entr" presetSubtype="0" fill="hold" grpId="0" nodeType="afterEffect">
                                  <p:stCondLst>
                                    <p:cond delay="0"/>
                                  </p:stCondLst>
                                  <p:childTnLst>
                                    <p:set>
                                      <p:cBhvr>
                                        <p:cTn id="210" dur="1" fill="hold">
                                          <p:stCondLst>
                                            <p:cond delay="499"/>
                                          </p:stCondLst>
                                        </p:cTn>
                                        <p:tgtEl>
                                          <p:spTgt spid="1323328"/>
                                        </p:tgtEl>
                                        <p:attrNameLst>
                                          <p:attrName>style.visibility</p:attrName>
                                        </p:attrNameLst>
                                      </p:cBhvr>
                                      <p:to>
                                        <p:strVal val="visible"/>
                                      </p:to>
                                    </p:set>
                                  </p:childTnLst>
                                </p:cTn>
                              </p:par>
                            </p:childTnLst>
                          </p:cTn>
                        </p:par>
                        <p:par>
                          <p:cTn id="211" fill="hold">
                            <p:stCondLst>
                              <p:cond delay="5500"/>
                            </p:stCondLst>
                            <p:childTnLst>
                              <p:par>
                                <p:cTn id="212" presetID="1" presetClass="entr" presetSubtype="0" fill="hold" nodeType="afterEffect">
                                  <p:stCondLst>
                                    <p:cond delay="0"/>
                                  </p:stCondLst>
                                  <p:childTnLst>
                                    <p:set>
                                      <p:cBhvr>
                                        <p:cTn id="213" dur="1" fill="hold">
                                          <p:stCondLst>
                                            <p:cond delay="499"/>
                                          </p:stCondLst>
                                        </p:cTn>
                                        <p:tgtEl>
                                          <p:spTgt spid="28"/>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nodeType="clickEffect">
                                  <p:stCondLst>
                                    <p:cond delay="0"/>
                                  </p:stCondLst>
                                  <p:childTnLst>
                                    <p:set>
                                      <p:cBhvr>
                                        <p:cTn id="217" dur="1" fill="hold">
                                          <p:stCondLst>
                                            <p:cond delay="499"/>
                                          </p:stCondLst>
                                        </p:cTn>
                                        <p:tgtEl>
                                          <p:spTgt spid="1323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157" grpId="0" animBg="1" autoUpdateAnimBg="0"/>
      <p:bldP spid="1323158" grpId="0" animBg="1" autoUpdateAnimBg="0"/>
      <p:bldP spid="1323159" grpId="0" animBg="1" autoUpdateAnimBg="0"/>
      <p:bldP spid="1323160" grpId="0" animBg="1" autoUpdateAnimBg="0"/>
      <p:bldP spid="1323161" grpId="0" animBg="1" autoUpdateAnimBg="0"/>
      <p:bldP spid="1323162" grpId="0" animBg="1" autoUpdateAnimBg="0"/>
      <p:bldP spid="1323199" grpId="0" animBg="1" autoUpdateAnimBg="0"/>
      <p:bldP spid="1323200" grpId="0" animBg="1" autoUpdateAnimBg="0"/>
      <p:bldP spid="1323201" grpId="0" animBg="1" autoUpdateAnimBg="0"/>
      <p:bldP spid="1323202" grpId="0" animBg="1" autoUpdateAnimBg="0"/>
      <p:bldP spid="1323279" grpId="0" animBg="1" autoUpdateAnimBg="0"/>
      <p:bldP spid="1323280" grpId="0" animBg="1" autoUpdateAnimBg="0"/>
      <p:bldP spid="1323328" grpId="0" animBg="1" autoUpdateAnimBg="0"/>
      <p:bldP spid="1323329" grpId="0" animBg="1" autoUpdateAnimBg="0"/>
      <p:bldP spid="1323330" grpId="0" animBg="1" autoUpdateAnimBg="0"/>
      <p:bldP spid="1323331" grpId="0" animBg="1" autoUpdateAnimBg="0"/>
      <p:bldP spid="1323332" grpId="0" animBg="1" autoUpdateAnimBg="0"/>
      <p:bldP spid="132333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dirty="0" smtClean="0"/>
              <a:t>Clock</a:t>
            </a:r>
          </a:p>
        </p:txBody>
      </p:sp>
      <p:grpSp>
        <p:nvGrpSpPr>
          <p:cNvPr id="2" name="Group 3"/>
          <p:cNvGrpSpPr>
            <a:grpSpLocks/>
          </p:cNvGrpSpPr>
          <p:nvPr/>
        </p:nvGrpSpPr>
        <p:grpSpPr bwMode="auto">
          <a:xfrm>
            <a:off x="8432800" y="2278063"/>
            <a:ext cx="358775" cy="1185862"/>
            <a:chOff x="5312" y="1435"/>
            <a:chExt cx="226" cy="747"/>
          </a:xfrm>
        </p:grpSpPr>
        <p:sp>
          <p:nvSpPr>
            <p:cNvPr id="50449" name="Rectangle 4"/>
            <p:cNvSpPr>
              <a:spLocks noChangeArrowheads="1"/>
            </p:cNvSpPr>
            <p:nvPr/>
          </p:nvSpPr>
          <p:spPr bwMode="auto">
            <a:xfrm>
              <a:off x="5312"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450" name="Rectangle 5"/>
            <p:cNvSpPr>
              <a:spLocks noChangeArrowheads="1"/>
            </p:cNvSpPr>
            <p:nvPr/>
          </p:nvSpPr>
          <p:spPr bwMode="auto">
            <a:xfrm>
              <a:off x="5312"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451" name="Rectangle 6"/>
            <p:cNvSpPr>
              <a:spLocks noChangeArrowheads="1"/>
            </p:cNvSpPr>
            <p:nvPr/>
          </p:nvSpPr>
          <p:spPr bwMode="auto">
            <a:xfrm>
              <a:off x="5312"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grpSp>
      <p:grpSp>
        <p:nvGrpSpPr>
          <p:cNvPr id="3" name="Group 7"/>
          <p:cNvGrpSpPr>
            <a:grpSpLocks/>
          </p:cNvGrpSpPr>
          <p:nvPr/>
        </p:nvGrpSpPr>
        <p:grpSpPr bwMode="auto">
          <a:xfrm>
            <a:off x="8074025" y="2278063"/>
            <a:ext cx="358775" cy="1185862"/>
            <a:chOff x="5086" y="1435"/>
            <a:chExt cx="226" cy="747"/>
          </a:xfrm>
        </p:grpSpPr>
        <p:sp>
          <p:nvSpPr>
            <p:cNvPr id="50446" name="Rectangle 8"/>
            <p:cNvSpPr>
              <a:spLocks noChangeArrowheads="1"/>
            </p:cNvSpPr>
            <p:nvPr/>
          </p:nvSpPr>
          <p:spPr bwMode="auto">
            <a:xfrm>
              <a:off x="5086"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447" name="Rectangle 9"/>
            <p:cNvSpPr>
              <a:spLocks noChangeArrowheads="1"/>
            </p:cNvSpPr>
            <p:nvPr/>
          </p:nvSpPr>
          <p:spPr bwMode="auto">
            <a:xfrm>
              <a:off x="5086"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448" name="Rectangle 10"/>
            <p:cNvSpPr>
              <a:spLocks noChangeArrowheads="1"/>
            </p:cNvSpPr>
            <p:nvPr/>
          </p:nvSpPr>
          <p:spPr bwMode="auto">
            <a:xfrm>
              <a:off x="5086"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4" name="Group 11"/>
          <p:cNvGrpSpPr>
            <a:grpSpLocks/>
          </p:cNvGrpSpPr>
          <p:nvPr/>
        </p:nvGrpSpPr>
        <p:grpSpPr bwMode="auto">
          <a:xfrm>
            <a:off x="7715250" y="2278063"/>
            <a:ext cx="358775" cy="1185862"/>
            <a:chOff x="4860" y="1435"/>
            <a:chExt cx="226" cy="747"/>
          </a:xfrm>
        </p:grpSpPr>
        <p:sp>
          <p:nvSpPr>
            <p:cNvPr id="50443" name="Rectangle 12"/>
            <p:cNvSpPr>
              <a:spLocks noChangeArrowheads="1"/>
            </p:cNvSpPr>
            <p:nvPr/>
          </p:nvSpPr>
          <p:spPr bwMode="auto">
            <a:xfrm>
              <a:off x="4860"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444" name="Rectangle 13"/>
            <p:cNvSpPr>
              <a:spLocks noChangeArrowheads="1"/>
            </p:cNvSpPr>
            <p:nvPr/>
          </p:nvSpPr>
          <p:spPr bwMode="auto">
            <a:xfrm>
              <a:off x="4860"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445" name="Rectangle 14"/>
            <p:cNvSpPr>
              <a:spLocks noChangeArrowheads="1"/>
            </p:cNvSpPr>
            <p:nvPr/>
          </p:nvSpPr>
          <p:spPr bwMode="auto">
            <a:xfrm>
              <a:off x="4860"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5" name="Group 15"/>
          <p:cNvGrpSpPr>
            <a:grpSpLocks/>
          </p:cNvGrpSpPr>
          <p:nvPr/>
        </p:nvGrpSpPr>
        <p:grpSpPr bwMode="auto">
          <a:xfrm>
            <a:off x="7356475" y="2278063"/>
            <a:ext cx="358775" cy="1185862"/>
            <a:chOff x="4634" y="1435"/>
            <a:chExt cx="226" cy="747"/>
          </a:xfrm>
        </p:grpSpPr>
        <p:sp>
          <p:nvSpPr>
            <p:cNvPr id="50440" name="Rectangle 16"/>
            <p:cNvSpPr>
              <a:spLocks noChangeArrowheads="1"/>
            </p:cNvSpPr>
            <p:nvPr/>
          </p:nvSpPr>
          <p:spPr bwMode="auto">
            <a:xfrm>
              <a:off x="4634"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41" name="Rectangle 17"/>
            <p:cNvSpPr>
              <a:spLocks noChangeArrowheads="1"/>
            </p:cNvSpPr>
            <p:nvPr/>
          </p:nvSpPr>
          <p:spPr bwMode="auto">
            <a:xfrm>
              <a:off x="4634"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442" name="Rectangle 18"/>
            <p:cNvSpPr>
              <a:spLocks noChangeArrowheads="1"/>
            </p:cNvSpPr>
            <p:nvPr/>
          </p:nvSpPr>
          <p:spPr bwMode="auto">
            <a:xfrm>
              <a:off x="4634"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6" name="Group 19"/>
          <p:cNvGrpSpPr>
            <a:grpSpLocks/>
          </p:cNvGrpSpPr>
          <p:nvPr/>
        </p:nvGrpSpPr>
        <p:grpSpPr bwMode="auto">
          <a:xfrm>
            <a:off x="6999288" y="2278063"/>
            <a:ext cx="357187" cy="1185862"/>
            <a:chOff x="4409" y="1435"/>
            <a:chExt cx="225" cy="747"/>
          </a:xfrm>
        </p:grpSpPr>
        <p:sp>
          <p:nvSpPr>
            <p:cNvPr id="50437" name="Rectangle 20"/>
            <p:cNvSpPr>
              <a:spLocks noChangeArrowheads="1"/>
            </p:cNvSpPr>
            <p:nvPr/>
          </p:nvSpPr>
          <p:spPr bwMode="auto">
            <a:xfrm>
              <a:off x="4409" y="193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38" name="Rectangle 21"/>
            <p:cNvSpPr>
              <a:spLocks noChangeArrowheads="1"/>
            </p:cNvSpPr>
            <p:nvPr/>
          </p:nvSpPr>
          <p:spPr bwMode="auto">
            <a:xfrm>
              <a:off x="4409" y="168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439" name="Rectangle 22"/>
            <p:cNvSpPr>
              <a:spLocks noChangeArrowheads="1"/>
            </p:cNvSpPr>
            <p:nvPr/>
          </p:nvSpPr>
          <p:spPr bwMode="auto">
            <a:xfrm>
              <a:off x="4409" y="1435"/>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7" name="Group 23"/>
          <p:cNvGrpSpPr>
            <a:grpSpLocks/>
          </p:cNvGrpSpPr>
          <p:nvPr/>
        </p:nvGrpSpPr>
        <p:grpSpPr bwMode="auto">
          <a:xfrm>
            <a:off x="6640513" y="2278063"/>
            <a:ext cx="358775" cy="1185862"/>
            <a:chOff x="4183" y="1435"/>
            <a:chExt cx="226" cy="747"/>
          </a:xfrm>
        </p:grpSpPr>
        <p:sp>
          <p:nvSpPr>
            <p:cNvPr id="50434" name="Rectangle 24"/>
            <p:cNvSpPr>
              <a:spLocks noChangeArrowheads="1"/>
            </p:cNvSpPr>
            <p:nvPr/>
          </p:nvSpPr>
          <p:spPr bwMode="auto">
            <a:xfrm>
              <a:off x="4183"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35" name="Rectangle 25"/>
            <p:cNvSpPr>
              <a:spLocks noChangeArrowheads="1"/>
            </p:cNvSpPr>
            <p:nvPr/>
          </p:nvSpPr>
          <p:spPr bwMode="auto">
            <a:xfrm>
              <a:off x="4183"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436" name="Rectangle 26"/>
            <p:cNvSpPr>
              <a:spLocks noChangeArrowheads="1"/>
            </p:cNvSpPr>
            <p:nvPr/>
          </p:nvSpPr>
          <p:spPr bwMode="auto">
            <a:xfrm>
              <a:off x="4183"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8" name="Group 27"/>
          <p:cNvGrpSpPr>
            <a:grpSpLocks/>
          </p:cNvGrpSpPr>
          <p:nvPr/>
        </p:nvGrpSpPr>
        <p:grpSpPr bwMode="auto">
          <a:xfrm>
            <a:off x="6281738" y="2278063"/>
            <a:ext cx="358775" cy="1185862"/>
            <a:chOff x="3957" y="1435"/>
            <a:chExt cx="226" cy="747"/>
          </a:xfrm>
        </p:grpSpPr>
        <p:sp>
          <p:nvSpPr>
            <p:cNvPr id="50431" name="Rectangle 28"/>
            <p:cNvSpPr>
              <a:spLocks noChangeArrowheads="1"/>
            </p:cNvSpPr>
            <p:nvPr/>
          </p:nvSpPr>
          <p:spPr bwMode="auto">
            <a:xfrm>
              <a:off x="3957"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sp>
          <p:nvSpPr>
            <p:cNvPr id="50432" name="Rectangle 29"/>
            <p:cNvSpPr>
              <a:spLocks noChangeArrowheads="1"/>
            </p:cNvSpPr>
            <p:nvPr/>
          </p:nvSpPr>
          <p:spPr bwMode="auto">
            <a:xfrm>
              <a:off x="3957"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433" name="Rectangle 30"/>
            <p:cNvSpPr>
              <a:spLocks noChangeArrowheads="1"/>
            </p:cNvSpPr>
            <p:nvPr/>
          </p:nvSpPr>
          <p:spPr bwMode="auto">
            <a:xfrm>
              <a:off x="3957"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grpSp>
      <p:grpSp>
        <p:nvGrpSpPr>
          <p:cNvPr id="9" name="Group 31"/>
          <p:cNvGrpSpPr>
            <a:grpSpLocks/>
          </p:cNvGrpSpPr>
          <p:nvPr/>
        </p:nvGrpSpPr>
        <p:grpSpPr bwMode="auto">
          <a:xfrm>
            <a:off x="5922963" y="2278063"/>
            <a:ext cx="358775" cy="1185862"/>
            <a:chOff x="3731" y="1435"/>
            <a:chExt cx="226" cy="747"/>
          </a:xfrm>
        </p:grpSpPr>
        <p:sp>
          <p:nvSpPr>
            <p:cNvPr id="50428" name="Rectangle 32"/>
            <p:cNvSpPr>
              <a:spLocks noChangeArrowheads="1"/>
            </p:cNvSpPr>
            <p:nvPr/>
          </p:nvSpPr>
          <p:spPr bwMode="auto">
            <a:xfrm>
              <a:off x="3731"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429" name="Rectangle 33"/>
            <p:cNvSpPr>
              <a:spLocks noChangeArrowheads="1"/>
            </p:cNvSpPr>
            <p:nvPr/>
          </p:nvSpPr>
          <p:spPr bwMode="auto">
            <a:xfrm>
              <a:off x="3731"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430" name="Rectangle 34"/>
            <p:cNvSpPr>
              <a:spLocks noChangeArrowheads="1"/>
            </p:cNvSpPr>
            <p:nvPr/>
          </p:nvSpPr>
          <p:spPr bwMode="auto">
            <a:xfrm>
              <a:off x="3731"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grpSp>
      <p:grpSp>
        <p:nvGrpSpPr>
          <p:cNvPr id="10" name="Group 35"/>
          <p:cNvGrpSpPr>
            <a:grpSpLocks/>
          </p:cNvGrpSpPr>
          <p:nvPr/>
        </p:nvGrpSpPr>
        <p:grpSpPr bwMode="auto">
          <a:xfrm>
            <a:off x="5564188" y="2278063"/>
            <a:ext cx="358775" cy="1185862"/>
            <a:chOff x="3505" y="1435"/>
            <a:chExt cx="226" cy="747"/>
          </a:xfrm>
        </p:grpSpPr>
        <p:sp>
          <p:nvSpPr>
            <p:cNvPr id="50425" name="Rectangle 36"/>
            <p:cNvSpPr>
              <a:spLocks noChangeArrowheads="1"/>
            </p:cNvSpPr>
            <p:nvPr/>
          </p:nvSpPr>
          <p:spPr bwMode="auto">
            <a:xfrm>
              <a:off x="3505"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426" name="Rectangle 37"/>
            <p:cNvSpPr>
              <a:spLocks noChangeArrowheads="1"/>
            </p:cNvSpPr>
            <p:nvPr/>
          </p:nvSpPr>
          <p:spPr bwMode="auto">
            <a:xfrm>
              <a:off x="3505"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427" name="Rectangle 38"/>
            <p:cNvSpPr>
              <a:spLocks noChangeArrowheads="1"/>
            </p:cNvSpPr>
            <p:nvPr/>
          </p:nvSpPr>
          <p:spPr bwMode="auto">
            <a:xfrm>
              <a:off x="3505"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grpSp>
      <p:grpSp>
        <p:nvGrpSpPr>
          <p:cNvPr id="11" name="Group 39"/>
          <p:cNvGrpSpPr>
            <a:grpSpLocks/>
          </p:cNvGrpSpPr>
          <p:nvPr/>
        </p:nvGrpSpPr>
        <p:grpSpPr bwMode="auto">
          <a:xfrm>
            <a:off x="5205413" y="2278063"/>
            <a:ext cx="358775" cy="1185862"/>
            <a:chOff x="3279" y="1435"/>
            <a:chExt cx="226" cy="747"/>
          </a:xfrm>
        </p:grpSpPr>
        <p:sp>
          <p:nvSpPr>
            <p:cNvPr id="50422" name="Rectangle 40"/>
            <p:cNvSpPr>
              <a:spLocks noChangeArrowheads="1"/>
            </p:cNvSpPr>
            <p:nvPr/>
          </p:nvSpPr>
          <p:spPr bwMode="auto">
            <a:xfrm>
              <a:off x="3279"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sp>
          <p:nvSpPr>
            <p:cNvPr id="50423" name="Rectangle 41"/>
            <p:cNvSpPr>
              <a:spLocks noChangeArrowheads="1"/>
            </p:cNvSpPr>
            <p:nvPr/>
          </p:nvSpPr>
          <p:spPr bwMode="auto">
            <a:xfrm>
              <a:off x="3279"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24" name="Rectangle 42"/>
            <p:cNvSpPr>
              <a:spLocks noChangeArrowheads="1"/>
            </p:cNvSpPr>
            <p:nvPr/>
          </p:nvSpPr>
          <p:spPr bwMode="auto">
            <a:xfrm>
              <a:off x="3279"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grpSp>
      <p:grpSp>
        <p:nvGrpSpPr>
          <p:cNvPr id="12" name="Group 43"/>
          <p:cNvGrpSpPr>
            <a:grpSpLocks/>
          </p:cNvGrpSpPr>
          <p:nvPr/>
        </p:nvGrpSpPr>
        <p:grpSpPr bwMode="auto">
          <a:xfrm>
            <a:off x="4846638" y="2278063"/>
            <a:ext cx="358775" cy="1185862"/>
            <a:chOff x="3053" y="1435"/>
            <a:chExt cx="226" cy="747"/>
          </a:xfrm>
        </p:grpSpPr>
        <p:sp>
          <p:nvSpPr>
            <p:cNvPr id="50419" name="Rectangle 44"/>
            <p:cNvSpPr>
              <a:spLocks noChangeArrowheads="1"/>
            </p:cNvSpPr>
            <p:nvPr/>
          </p:nvSpPr>
          <p:spPr bwMode="auto">
            <a:xfrm>
              <a:off x="3053"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sp>
          <p:nvSpPr>
            <p:cNvPr id="50420" name="Rectangle 45"/>
            <p:cNvSpPr>
              <a:spLocks noChangeArrowheads="1"/>
            </p:cNvSpPr>
            <p:nvPr/>
          </p:nvSpPr>
          <p:spPr bwMode="auto">
            <a:xfrm>
              <a:off x="3053"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421" name="Rectangle 46"/>
            <p:cNvSpPr>
              <a:spLocks noChangeArrowheads="1"/>
            </p:cNvSpPr>
            <p:nvPr/>
          </p:nvSpPr>
          <p:spPr bwMode="auto">
            <a:xfrm>
              <a:off x="3053"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grpSp>
      <p:grpSp>
        <p:nvGrpSpPr>
          <p:cNvPr id="13" name="Group 47"/>
          <p:cNvGrpSpPr>
            <a:grpSpLocks/>
          </p:cNvGrpSpPr>
          <p:nvPr/>
        </p:nvGrpSpPr>
        <p:grpSpPr bwMode="auto">
          <a:xfrm>
            <a:off x="4487863" y="2278063"/>
            <a:ext cx="358775" cy="1185862"/>
            <a:chOff x="2827" y="1435"/>
            <a:chExt cx="226" cy="747"/>
          </a:xfrm>
        </p:grpSpPr>
        <p:sp>
          <p:nvSpPr>
            <p:cNvPr id="50416" name="Rectangle 48"/>
            <p:cNvSpPr>
              <a:spLocks noChangeArrowheads="1"/>
            </p:cNvSpPr>
            <p:nvPr/>
          </p:nvSpPr>
          <p:spPr bwMode="auto">
            <a:xfrm>
              <a:off x="2827"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417" name="Rectangle 49"/>
            <p:cNvSpPr>
              <a:spLocks noChangeArrowheads="1"/>
            </p:cNvSpPr>
            <p:nvPr/>
          </p:nvSpPr>
          <p:spPr bwMode="auto">
            <a:xfrm>
              <a:off x="2827"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18" name="Rectangle 50"/>
            <p:cNvSpPr>
              <a:spLocks noChangeArrowheads="1"/>
            </p:cNvSpPr>
            <p:nvPr/>
          </p:nvSpPr>
          <p:spPr bwMode="auto">
            <a:xfrm>
              <a:off x="2827"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grpSp>
      <p:grpSp>
        <p:nvGrpSpPr>
          <p:cNvPr id="14" name="Group 51"/>
          <p:cNvGrpSpPr>
            <a:grpSpLocks/>
          </p:cNvGrpSpPr>
          <p:nvPr/>
        </p:nvGrpSpPr>
        <p:grpSpPr bwMode="auto">
          <a:xfrm>
            <a:off x="4130675" y="2278063"/>
            <a:ext cx="357188" cy="1185862"/>
            <a:chOff x="2602" y="1435"/>
            <a:chExt cx="225" cy="747"/>
          </a:xfrm>
        </p:grpSpPr>
        <p:sp>
          <p:nvSpPr>
            <p:cNvPr id="50413" name="Rectangle 52"/>
            <p:cNvSpPr>
              <a:spLocks noChangeArrowheads="1"/>
            </p:cNvSpPr>
            <p:nvPr/>
          </p:nvSpPr>
          <p:spPr bwMode="auto">
            <a:xfrm>
              <a:off x="2602" y="193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414" name="Rectangle 53"/>
            <p:cNvSpPr>
              <a:spLocks noChangeArrowheads="1"/>
            </p:cNvSpPr>
            <p:nvPr/>
          </p:nvSpPr>
          <p:spPr bwMode="auto">
            <a:xfrm>
              <a:off x="2602" y="168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415" name="Rectangle 54"/>
            <p:cNvSpPr>
              <a:spLocks noChangeArrowheads="1"/>
            </p:cNvSpPr>
            <p:nvPr/>
          </p:nvSpPr>
          <p:spPr bwMode="auto">
            <a:xfrm>
              <a:off x="2602" y="1435"/>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grpSp>
      <p:grpSp>
        <p:nvGrpSpPr>
          <p:cNvPr id="15" name="Group 55"/>
          <p:cNvGrpSpPr>
            <a:grpSpLocks/>
          </p:cNvGrpSpPr>
          <p:nvPr/>
        </p:nvGrpSpPr>
        <p:grpSpPr bwMode="auto">
          <a:xfrm>
            <a:off x="3771900" y="2278063"/>
            <a:ext cx="358775" cy="1185862"/>
            <a:chOff x="2376" y="1435"/>
            <a:chExt cx="226" cy="747"/>
          </a:xfrm>
        </p:grpSpPr>
        <p:sp>
          <p:nvSpPr>
            <p:cNvPr id="50410" name="Rectangle 56"/>
            <p:cNvSpPr>
              <a:spLocks noChangeArrowheads="1"/>
            </p:cNvSpPr>
            <p:nvPr/>
          </p:nvSpPr>
          <p:spPr bwMode="auto">
            <a:xfrm>
              <a:off x="2376"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411" name="Rectangle 57"/>
            <p:cNvSpPr>
              <a:spLocks noChangeArrowheads="1"/>
            </p:cNvSpPr>
            <p:nvPr/>
          </p:nvSpPr>
          <p:spPr bwMode="auto">
            <a:xfrm>
              <a:off x="2376"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12" name="Rectangle 58"/>
            <p:cNvSpPr>
              <a:spLocks noChangeArrowheads="1"/>
            </p:cNvSpPr>
            <p:nvPr/>
          </p:nvSpPr>
          <p:spPr bwMode="auto">
            <a:xfrm>
              <a:off x="2376"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16" name="Group 59"/>
          <p:cNvGrpSpPr>
            <a:grpSpLocks/>
          </p:cNvGrpSpPr>
          <p:nvPr/>
        </p:nvGrpSpPr>
        <p:grpSpPr bwMode="auto">
          <a:xfrm>
            <a:off x="3413125" y="2278063"/>
            <a:ext cx="358775" cy="1185862"/>
            <a:chOff x="2150" y="1435"/>
            <a:chExt cx="226" cy="747"/>
          </a:xfrm>
        </p:grpSpPr>
        <p:sp>
          <p:nvSpPr>
            <p:cNvPr id="50407" name="Rectangle 60"/>
            <p:cNvSpPr>
              <a:spLocks noChangeArrowheads="1"/>
            </p:cNvSpPr>
            <p:nvPr/>
          </p:nvSpPr>
          <p:spPr bwMode="auto">
            <a:xfrm>
              <a:off x="2150" y="193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408" name="Rectangle 61"/>
            <p:cNvSpPr>
              <a:spLocks noChangeArrowheads="1"/>
            </p:cNvSpPr>
            <p:nvPr/>
          </p:nvSpPr>
          <p:spPr bwMode="auto">
            <a:xfrm>
              <a:off x="2150"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09" name="Rectangle 62"/>
            <p:cNvSpPr>
              <a:spLocks noChangeArrowheads="1"/>
            </p:cNvSpPr>
            <p:nvPr/>
          </p:nvSpPr>
          <p:spPr bwMode="auto">
            <a:xfrm>
              <a:off x="2150"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17" name="Group 63"/>
          <p:cNvGrpSpPr>
            <a:grpSpLocks/>
          </p:cNvGrpSpPr>
          <p:nvPr/>
        </p:nvGrpSpPr>
        <p:grpSpPr bwMode="auto">
          <a:xfrm>
            <a:off x="3054350" y="2278063"/>
            <a:ext cx="358775" cy="1185862"/>
            <a:chOff x="1924" y="1435"/>
            <a:chExt cx="226" cy="747"/>
          </a:xfrm>
        </p:grpSpPr>
        <p:sp>
          <p:nvSpPr>
            <p:cNvPr id="50404" name="Rectangle 64"/>
            <p:cNvSpPr>
              <a:spLocks noChangeArrowheads="1"/>
            </p:cNvSpPr>
            <p:nvPr/>
          </p:nvSpPr>
          <p:spPr bwMode="auto">
            <a:xfrm>
              <a:off x="1924" y="193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405" name="Rectangle 65"/>
            <p:cNvSpPr>
              <a:spLocks noChangeArrowheads="1"/>
            </p:cNvSpPr>
            <p:nvPr/>
          </p:nvSpPr>
          <p:spPr bwMode="auto">
            <a:xfrm>
              <a:off x="1924" y="1684"/>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406" name="Rectangle 66"/>
            <p:cNvSpPr>
              <a:spLocks noChangeArrowheads="1"/>
            </p:cNvSpPr>
            <p:nvPr/>
          </p:nvSpPr>
          <p:spPr bwMode="auto">
            <a:xfrm>
              <a:off x="1924"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18" name="Group 67"/>
          <p:cNvGrpSpPr>
            <a:grpSpLocks/>
          </p:cNvGrpSpPr>
          <p:nvPr/>
        </p:nvGrpSpPr>
        <p:grpSpPr bwMode="auto">
          <a:xfrm>
            <a:off x="8432800" y="3983038"/>
            <a:ext cx="358775" cy="1581150"/>
            <a:chOff x="5312" y="2509"/>
            <a:chExt cx="226" cy="996"/>
          </a:xfrm>
        </p:grpSpPr>
        <p:sp>
          <p:nvSpPr>
            <p:cNvPr id="50400" name="Rectangle 68"/>
            <p:cNvSpPr>
              <a:spLocks noChangeArrowheads="1"/>
            </p:cNvSpPr>
            <p:nvPr/>
          </p:nvSpPr>
          <p:spPr bwMode="auto">
            <a:xfrm>
              <a:off x="5312"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401" name="Rectangle 69"/>
            <p:cNvSpPr>
              <a:spLocks noChangeArrowheads="1"/>
            </p:cNvSpPr>
            <p:nvPr/>
          </p:nvSpPr>
          <p:spPr bwMode="auto">
            <a:xfrm>
              <a:off x="5312"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0402" name="Rectangle 70"/>
            <p:cNvSpPr>
              <a:spLocks noChangeArrowheads="1"/>
            </p:cNvSpPr>
            <p:nvPr/>
          </p:nvSpPr>
          <p:spPr bwMode="auto">
            <a:xfrm>
              <a:off x="5312"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403" name="Rectangle 71"/>
            <p:cNvSpPr>
              <a:spLocks noChangeArrowheads="1"/>
            </p:cNvSpPr>
            <p:nvPr/>
          </p:nvSpPr>
          <p:spPr bwMode="auto">
            <a:xfrm>
              <a:off x="5312"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grpSp>
      <p:grpSp>
        <p:nvGrpSpPr>
          <p:cNvPr id="19" name="Group 72"/>
          <p:cNvGrpSpPr>
            <a:grpSpLocks/>
          </p:cNvGrpSpPr>
          <p:nvPr/>
        </p:nvGrpSpPr>
        <p:grpSpPr bwMode="auto">
          <a:xfrm>
            <a:off x="8074025" y="3990975"/>
            <a:ext cx="358775" cy="1573213"/>
            <a:chOff x="5086" y="2514"/>
            <a:chExt cx="226" cy="991"/>
          </a:xfrm>
        </p:grpSpPr>
        <p:sp>
          <p:nvSpPr>
            <p:cNvPr id="50396" name="Rectangle 73"/>
            <p:cNvSpPr>
              <a:spLocks noChangeArrowheads="1"/>
            </p:cNvSpPr>
            <p:nvPr/>
          </p:nvSpPr>
          <p:spPr bwMode="auto">
            <a:xfrm>
              <a:off x="5086"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397" name="Rectangle 74"/>
            <p:cNvSpPr>
              <a:spLocks noChangeArrowheads="1"/>
            </p:cNvSpPr>
            <p:nvPr/>
          </p:nvSpPr>
          <p:spPr bwMode="auto">
            <a:xfrm>
              <a:off x="5086"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0398" name="Rectangle 75"/>
            <p:cNvSpPr>
              <a:spLocks noChangeArrowheads="1"/>
            </p:cNvSpPr>
            <p:nvPr/>
          </p:nvSpPr>
          <p:spPr bwMode="auto">
            <a:xfrm>
              <a:off x="5086"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99" name="Rectangle 76"/>
            <p:cNvSpPr>
              <a:spLocks noChangeArrowheads="1"/>
            </p:cNvSpPr>
            <p:nvPr/>
          </p:nvSpPr>
          <p:spPr bwMode="auto">
            <a:xfrm>
              <a:off x="5086" y="251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grpSp>
      <p:grpSp>
        <p:nvGrpSpPr>
          <p:cNvPr id="20" name="Group 77"/>
          <p:cNvGrpSpPr>
            <a:grpSpLocks/>
          </p:cNvGrpSpPr>
          <p:nvPr/>
        </p:nvGrpSpPr>
        <p:grpSpPr bwMode="auto">
          <a:xfrm>
            <a:off x="7715250" y="3983038"/>
            <a:ext cx="358775" cy="1581150"/>
            <a:chOff x="4860" y="2509"/>
            <a:chExt cx="226" cy="996"/>
          </a:xfrm>
        </p:grpSpPr>
        <p:sp>
          <p:nvSpPr>
            <p:cNvPr id="50392" name="Rectangle 78"/>
            <p:cNvSpPr>
              <a:spLocks noChangeArrowheads="1"/>
            </p:cNvSpPr>
            <p:nvPr/>
          </p:nvSpPr>
          <p:spPr bwMode="auto">
            <a:xfrm>
              <a:off x="4860" y="3256"/>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393" name="Rectangle 79"/>
            <p:cNvSpPr>
              <a:spLocks noChangeArrowheads="1"/>
            </p:cNvSpPr>
            <p:nvPr/>
          </p:nvSpPr>
          <p:spPr bwMode="auto">
            <a:xfrm>
              <a:off x="4860"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0394" name="Rectangle 80"/>
            <p:cNvSpPr>
              <a:spLocks noChangeArrowheads="1"/>
            </p:cNvSpPr>
            <p:nvPr/>
          </p:nvSpPr>
          <p:spPr bwMode="auto">
            <a:xfrm>
              <a:off x="4860"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95" name="Rectangle 81"/>
            <p:cNvSpPr>
              <a:spLocks noChangeArrowheads="1"/>
            </p:cNvSpPr>
            <p:nvPr/>
          </p:nvSpPr>
          <p:spPr bwMode="auto">
            <a:xfrm>
              <a:off x="4860"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21" name="Group 82"/>
          <p:cNvGrpSpPr>
            <a:grpSpLocks/>
          </p:cNvGrpSpPr>
          <p:nvPr/>
        </p:nvGrpSpPr>
        <p:grpSpPr bwMode="auto">
          <a:xfrm>
            <a:off x="7356475" y="3983038"/>
            <a:ext cx="358775" cy="1581150"/>
            <a:chOff x="4634" y="2509"/>
            <a:chExt cx="226" cy="996"/>
          </a:xfrm>
        </p:grpSpPr>
        <p:sp>
          <p:nvSpPr>
            <p:cNvPr id="50388" name="Rectangle 83"/>
            <p:cNvSpPr>
              <a:spLocks noChangeArrowheads="1"/>
            </p:cNvSpPr>
            <p:nvPr/>
          </p:nvSpPr>
          <p:spPr bwMode="auto">
            <a:xfrm>
              <a:off x="4634"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89" name="Rectangle 84"/>
            <p:cNvSpPr>
              <a:spLocks noChangeArrowheads="1"/>
            </p:cNvSpPr>
            <p:nvPr/>
          </p:nvSpPr>
          <p:spPr bwMode="auto">
            <a:xfrm>
              <a:off x="4634"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sp>
          <p:nvSpPr>
            <p:cNvPr id="50390" name="Rectangle 85"/>
            <p:cNvSpPr>
              <a:spLocks noChangeArrowheads="1"/>
            </p:cNvSpPr>
            <p:nvPr/>
          </p:nvSpPr>
          <p:spPr bwMode="auto">
            <a:xfrm>
              <a:off x="4634"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91" name="Rectangle 86"/>
            <p:cNvSpPr>
              <a:spLocks noChangeArrowheads="1"/>
            </p:cNvSpPr>
            <p:nvPr/>
          </p:nvSpPr>
          <p:spPr bwMode="auto">
            <a:xfrm>
              <a:off x="4634"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2" name="Group 87"/>
          <p:cNvGrpSpPr>
            <a:grpSpLocks/>
          </p:cNvGrpSpPr>
          <p:nvPr/>
        </p:nvGrpSpPr>
        <p:grpSpPr bwMode="auto">
          <a:xfrm>
            <a:off x="6999288" y="3983038"/>
            <a:ext cx="357187" cy="1581150"/>
            <a:chOff x="4409" y="2509"/>
            <a:chExt cx="225" cy="996"/>
          </a:xfrm>
        </p:grpSpPr>
        <p:sp>
          <p:nvSpPr>
            <p:cNvPr id="50384" name="Rectangle 88"/>
            <p:cNvSpPr>
              <a:spLocks noChangeArrowheads="1"/>
            </p:cNvSpPr>
            <p:nvPr/>
          </p:nvSpPr>
          <p:spPr bwMode="auto">
            <a:xfrm>
              <a:off x="4409" y="325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85" name="Rectangle 89"/>
            <p:cNvSpPr>
              <a:spLocks noChangeArrowheads="1"/>
            </p:cNvSpPr>
            <p:nvPr/>
          </p:nvSpPr>
          <p:spPr bwMode="auto">
            <a:xfrm>
              <a:off x="4409" y="3007"/>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dirty="0">
                  <a:solidFill>
                    <a:srgbClr val="000066"/>
                  </a:solidFill>
                  <a:latin typeface="Arial Narrow" charset="0"/>
                  <a:ea typeface="ＭＳ Ｐゴシック" charset="-128"/>
                </a:rPr>
                <a:t>4</a:t>
              </a:r>
            </a:p>
          </p:txBody>
        </p:sp>
        <p:sp>
          <p:nvSpPr>
            <p:cNvPr id="50386" name="Rectangle 90"/>
            <p:cNvSpPr>
              <a:spLocks noChangeArrowheads="1"/>
            </p:cNvSpPr>
            <p:nvPr/>
          </p:nvSpPr>
          <p:spPr bwMode="auto">
            <a:xfrm>
              <a:off x="4409" y="2758"/>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87" name="Rectangle 91"/>
            <p:cNvSpPr>
              <a:spLocks noChangeArrowheads="1"/>
            </p:cNvSpPr>
            <p:nvPr/>
          </p:nvSpPr>
          <p:spPr bwMode="auto">
            <a:xfrm>
              <a:off x="4409" y="2509"/>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3" name="Group 92"/>
          <p:cNvGrpSpPr>
            <a:grpSpLocks/>
          </p:cNvGrpSpPr>
          <p:nvPr/>
        </p:nvGrpSpPr>
        <p:grpSpPr bwMode="auto">
          <a:xfrm>
            <a:off x="6640513" y="3983038"/>
            <a:ext cx="358775" cy="1581150"/>
            <a:chOff x="4183" y="2509"/>
            <a:chExt cx="226" cy="996"/>
          </a:xfrm>
        </p:grpSpPr>
        <p:sp>
          <p:nvSpPr>
            <p:cNvPr id="50381" name="Rectangle 93"/>
            <p:cNvSpPr>
              <a:spLocks noChangeArrowheads="1"/>
            </p:cNvSpPr>
            <p:nvPr/>
          </p:nvSpPr>
          <p:spPr bwMode="auto">
            <a:xfrm>
              <a:off x="4183"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82" name="Rectangle 95"/>
            <p:cNvSpPr>
              <a:spLocks noChangeArrowheads="1"/>
            </p:cNvSpPr>
            <p:nvPr/>
          </p:nvSpPr>
          <p:spPr bwMode="auto">
            <a:xfrm>
              <a:off x="4183"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83" name="Rectangle 96"/>
            <p:cNvSpPr>
              <a:spLocks noChangeArrowheads="1"/>
            </p:cNvSpPr>
            <p:nvPr/>
          </p:nvSpPr>
          <p:spPr bwMode="auto">
            <a:xfrm>
              <a:off x="4183"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4" name="Group 97"/>
          <p:cNvGrpSpPr>
            <a:grpSpLocks/>
          </p:cNvGrpSpPr>
          <p:nvPr/>
        </p:nvGrpSpPr>
        <p:grpSpPr bwMode="auto">
          <a:xfrm>
            <a:off x="6281738" y="3983038"/>
            <a:ext cx="384175" cy="1581150"/>
            <a:chOff x="3957" y="2509"/>
            <a:chExt cx="242" cy="996"/>
          </a:xfrm>
        </p:grpSpPr>
        <p:sp>
          <p:nvSpPr>
            <p:cNvPr id="50377" name="Rectangle 98"/>
            <p:cNvSpPr>
              <a:spLocks noChangeArrowheads="1"/>
            </p:cNvSpPr>
            <p:nvPr/>
          </p:nvSpPr>
          <p:spPr bwMode="auto">
            <a:xfrm>
              <a:off x="3957"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78" name="Rectangle 99"/>
            <p:cNvSpPr>
              <a:spLocks noChangeArrowheads="1"/>
            </p:cNvSpPr>
            <p:nvPr/>
          </p:nvSpPr>
          <p:spPr bwMode="auto">
            <a:xfrm>
              <a:off x="3973" y="3002"/>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sp>
          <p:nvSpPr>
            <p:cNvPr id="50379" name="Rectangle 100"/>
            <p:cNvSpPr>
              <a:spLocks noChangeArrowheads="1"/>
            </p:cNvSpPr>
            <p:nvPr/>
          </p:nvSpPr>
          <p:spPr bwMode="auto">
            <a:xfrm>
              <a:off x="3957"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80" name="Rectangle 101"/>
            <p:cNvSpPr>
              <a:spLocks noChangeArrowheads="1"/>
            </p:cNvSpPr>
            <p:nvPr/>
          </p:nvSpPr>
          <p:spPr bwMode="auto">
            <a:xfrm>
              <a:off x="3957"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5" name="Group 102"/>
          <p:cNvGrpSpPr>
            <a:grpSpLocks/>
          </p:cNvGrpSpPr>
          <p:nvPr/>
        </p:nvGrpSpPr>
        <p:grpSpPr bwMode="auto">
          <a:xfrm>
            <a:off x="5922963" y="3983038"/>
            <a:ext cx="366712" cy="1573212"/>
            <a:chOff x="3731" y="2509"/>
            <a:chExt cx="231" cy="991"/>
          </a:xfrm>
        </p:grpSpPr>
        <p:sp>
          <p:nvSpPr>
            <p:cNvPr id="50373" name="Rectangle 103"/>
            <p:cNvSpPr>
              <a:spLocks noChangeArrowheads="1"/>
            </p:cNvSpPr>
            <p:nvPr/>
          </p:nvSpPr>
          <p:spPr bwMode="auto">
            <a:xfrm>
              <a:off x="3736" y="3251"/>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74" name="Rectangle 104"/>
            <p:cNvSpPr>
              <a:spLocks noChangeArrowheads="1"/>
            </p:cNvSpPr>
            <p:nvPr/>
          </p:nvSpPr>
          <p:spPr bwMode="auto">
            <a:xfrm>
              <a:off x="3731"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sp>
          <p:nvSpPr>
            <p:cNvPr id="50375" name="Rectangle 105"/>
            <p:cNvSpPr>
              <a:spLocks noChangeArrowheads="1"/>
            </p:cNvSpPr>
            <p:nvPr/>
          </p:nvSpPr>
          <p:spPr bwMode="auto">
            <a:xfrm>
              <a:off x="3731"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76" name="Rectangle 106"/>
            <p:cNvSpPr>
              <a:spLocks noChangeArrowheads="1"/>
            </p:cNvSpPr>
            <p:nvPr/>
          </p:nvSpPr>
          <p:spPr bwMode="auto">
            <a:xfrm>
              <a:off x="3731"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6" name="Group 107"/>
          <p:cNvGrpSpPr>
            <a:grpSpLocks/>
          </p:cNvGrpSpPr>
          <p:nvPr/>
        </p:nvGrpSpPr>
        <p:grpSpPr bwMode="auto">
          <a:xfrm>
            <a:off x="5564188" y="3983038"/>
            <a:ext cx="358775" cy="1581150"/>
            <a:chOff x="3505" y="2509"/>
            <a:chExt cx="226" cy="996"/>
          </a:xfrm>
        </p:grpSpPr>
        <p:sp>
          <p:nvSpPr>
            <p:cNvPr id="50369" name="Rectangle 108"/>
            <p:cNvSpPr>
              <a:spLocks noChangeArrowheads="1"/>
            </p:cNvSpPr>
            <p:nvPr/>
          </p:nvSpPr>
          <p:spPr bwMode="auto">
            <a:xfrm>
              <a:off x="3505"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70" name="Rectangle 109"/>
            <p:cNvSpPr>
              <a:spLocks noChangeArrowheads="1"/>
            </p:cNvSpPr>
            <p:nvPr/>
          </p:nvSpPr>
          <p:spPr bwMode="auto">
            <a:xfrm>
              <a:off x="3505"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371" name="Rectangle 110"/>
            <p:cNvSpPr>
              <a:spLocks noChangeArrowheads="1"/>
            </p:cNvSpPr>
            <p:nvPr/>
          </p:nvSpPr>
          <p:spPr bwMode="auto">
            <a:xfrm>
              <a:off x="3505" y="3002"/>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sp>
          <p:nvSpPr>
            <p:cNvPr id="50372" name="Rectangle 111"/>
            <p:cNvSpPr>
              <a:spLocks noChangeArrowheads="1"/>
            </p:cNvSpPr>
            <p:nvPr/>
          </p:nvSpPr>
          <p:spPr bwMode="auto">
            <a:xfrm>
              <a:off x="3505"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7" name="Group 112"/>
          <p:cNvGrpSpPr>
            <a:grpSpLocks/>
          </p:cNvGrpSpPr>
          <p:nvPr/>
        </p:nvGrpSpPr>
        <p:grpSpPr bwMode="auto">
          <a:xfrm>
            <a:off x="5205413" y="3983038"/>
            <a:ext cx="358775" cy="1581150"/>
            <a:chOff x="3279" y="2509"/>
            <a:chExt cx="226" cy="996"/>
          </a:xfrm>
        </p:grpSpPr>
        <p:sp>
          <p:nvSpPr>
            <p:cNvPr id="50365" name="Rectangle 113"/>
            <p:cNvSpPr>
              <a:spLocks noChangeArrowheads="1"/>
            </p:cNvSpPr>
            <p:nvPr/>
          </p:nvSpPr>
          <p:spPr bwMode="auto">
            <a:xfrm>
              <a:off x="3279"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66" name="Rectangle 114"/>
            <p:cNvSpPr>
              <a:spLocks noChangeArrowheads="1"/>
            </p:cNvSpPr>
            <p:nvPr/>
          </p:nvSpPr>
          <p:spPr bwMode="auto">
            <a:xfrm>
              <a:off x="3279"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367" name="Rectangle 115"/>
            <p:cNvSpPr>
              <a:spLocks noChangeArrowheads="1"/>
            </p:cNvSpPr>
            <p:nvPr/>
          </p:nvSpPr>
          <p:spPr bwMode="auto">
            <a:xfrm>
              <a:off x="3279"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68" name="Rectangle 116"/>
            <p:cNvSpPr>
              <a:spLocks noChangeArrowheads="1"/>
            </p:cNvSpPr>
            <p:nvPr/>
          </p:nvSpPr>
          <p:spPr bwMode="auto">
            <a:xfrm>
              <a:off x="3279"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8" name="Group 117"/>
          <p:cNvGrpSpPr>
            <a:grpSpLocks/>
          </p:cNvGrpSpPr>
          <p:nvPr/>
        </p:nvGrpSpPr>
        <p:grpSpPr bwMode="auto">
          <a:xfrm>
            <a:off x="4846638" y="3983038"/>
            <a:ext cx="358775" cy="1581150"/>
            <a:chOff x="3053" y="2509"/>
            <a:chExt cx="226" cy="996"/>
          </a:xfrm>
        </p:grpSpPr>
        <p:sp>
          <p:nvSpPr>
            <p:cNvPr id="50361" name="Rectangle 118"/>
            <p:cNvSpPr>
              <a:spLocks noChangeArrowheads="1"/>
            </p:cNvSpPr>
            <p:nvPr/>
          </p:nvSpPr>
          <p:spPr bwMode="auto">
            <a:xfrm>
              <a:off x="3053"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62" name="Rectangle 119"/>
            <p:cNvSpPr>
              <a:spLocks noChangeArrowheads="1"/>
            </p:cNvSpPr>
            <p:nvPr/>
          </p:nvSpPr>
          <p:spPr bwMode="auto">
            <a:xfrm>
              <a:off x="3053"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363" name="Rectangle 120"/>
            <p:cNvSpPr>
              <a:spLocks noChangeArrowheads="1"/>
            </p:cNvSpPr>
            <p:nvPr/>
          </p:nvSpPr>
          <p:spPr bwMode="auto">
            <a:xfrm>
              <a:off x="3053"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64" name="Rectangle 121"/>
            <p:cNvSpPr>
              <a:spLocks noChangeArrowheads="1"/>
            </p:cNvSpPr>
            <p:nvPr/>
          </p:nvSpPr>
          <p:spPr bwMode="auto">
            <a:xfrm>
              <a:off x="3053"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3</a:t>
              </a:r>
            </a:p>
          </p:txBody>
        </p:sp>
      </p:grpSp>
      <p:grpSp>
        <p:nvGrpSpPr>
          <p:cNvPr id="29" name="Group 122"/>
          <p:cNvGrpSpPr>
            <a:grpSpLocks/>
          </p:cNvGrpSpPr>
          <p:nvPr/>
        </p:nvGrpSpPr>
        <p:grpSpPr bwMode="auto">
          <a:xfrm>
            <a:off x="4487863" y="3983038"/>
            <a:ext cx="358775" cy="1581150"/>
            <a:chOff x="2827" y="2509"/>
            <a:chExt cx="226" cy="996"/>
          </a:xfrm>
        </p:grpSpPr>
        <p:sp>
          <p:nvSpPr>
            <p:cNvPr id="50357" name="Rectangle 123"/>
            <p:cNvSpPr>
              <a:spLocks noChangeArrowheads="1"/>
            </p:cNvSpPr>
            <p:nvPr/>
          </p:nvSpPr>
          <p:spPr bwMode="auto">
            <a:xfrm>
              <a:off x="2827"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58" name="Rectangle 124"/>
            <p:cNvSpPr>
              <a:spLocks noChangeArrowheads="1"/>
            </p:cNvSpPr>
            <p:nvPr/>
          </p:nvSpPr>
          <p:spPr bwMode="auto">
            <a:xfrm>
              <a:off x="2827"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359" name="Rectangle 125"/>
            <p:cNvSpPr>
              <a:spLocks noChangeArrowheads="1"/>
            </p:cNvSpPr>
            <p:nvPr/>
          </p:nvSpPr>
          <p:spPr bwMode="auto">
            <a:xfrm>
              <a:off x="2827"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60" name="Rectangle 126"/>
            <p:cNvSpPr>
              <a:spLocks noChangeArrowheads="1"/>
            </p:cNvSpPr>
            <p:nvPr/>
          </p:nvSpPr>
          <p:spPr bwMode="auto">
            <a:xfrm>
              <a:off x="2827"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30" name="Group 127"/>
          <p:cNvGrpSpPr>
            <a:grpSpLocks/>
          </p:cNvGrpSpPr>
          <p:nvPr/>
        </p:nvGrpSpPr>
        <p:grpSpPr bwMode="auto">
          <a:xfrm>
            <a:off x="4130675" y="3983038"/>
            <a:ext cx="357188" cy="1581150"/>
            <a:chOff x="2602" y="2509"/>
            <a:chExt cx="225" cy="996"/>
          </a:xfrm>
        </p:grpSpPr>
        <p:sp>
          <p:nvSpPr>
            <p:cNvPr id="50353" name="Rectangle 128"/>
            <p:cNvSpPr>
              <a:spLocks noChangeArrowheads="1"/>
            </p:cNvSpPr>
            <p:nvPr/>
          </p:nvSpPr>
          <p:spPr bwMode="auto">
            <a:xfrm>
              <a:off x="2602" y="3256"/>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2</a:t>
              </a:r>
            </a:p>
          </p:txBody>
        </p:sp>
        <p:sp>
          <p:nvSpPr>
            <p:cNvPr id="50354" name="Rectangle 129"/>
            <p:cNvSpPr>
              <a:spLocks noChangeArrowheads="1"/>
            </p:cNvSpPr>
            <p:nvPr/>
          </p:nvSpPr>
          <p:spPr bwMode="auto">
            <a:xfrm>
              <a:off x="2602" y="3007"/>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355" name="Rectangle 130"/>
            <p:cNvSpPr>
              <a:spLocks noChangeArrowheads="1"/>
            </p:cNvSpPr>
            <p:nvPr/>
          </p:nvSpPr>
          <p:spPr bwMode="auto">
            <a:xfrm>
              <a:off x="2602" y="2758"/>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56" name="Rectangle 131"/>
            <p:cNvSpPr>
              <a:spLocks noChangeArrowheads="1"/>
            </p:cNvSpPr>
            <p:nvPr/>
          </p:nvSpPr>
          <p:spPr bwMode="auto">
            <a:xfrm>
              <a:off x="2602" y="2509"/>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31" name="Group 132"/>
          <p:cNvGrpSpPr>
            <a:grpSpLocks/>
          </p:cNvGrpSpPr>
          <p:nvPr/>
        </p:nvGrpSpPr>
        <p:grpSpPr bwMode="auto">
          <a:xfrm>
            <a:off x="3771900" y="3983038"/>
            <a:ext cx="358775" cy="1581150"/>
            <a:chOff x="2376" y="2509"/>
            <a:chExt cx="226" cy="996"/>
          </a:xfrm>
        </p:grpSpPr>
        <p:sp>
          <p:nvSpPr>
            <p:cNvPr id="50349" name="Rectangle 133"/>
            <p:cNvSpPr>
              <a:spLocks noChangeArrowheads="1"/>
            </p:cNvSpPr>
            <p:nvPr/>
          </p:nvSpPr>
          <p:spPr bwMode="auto">
            <a:xfrm>
              <a:off x="2376"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350" name="Rectangle 134"/>
            <p:cNvSpPr>
              <a:spLocks noChangeArrowheads="1"/>
            </p:cNvSpPr>
            <p:nvPr/>
          </p:nvSpPr>
          <p:spPr bwMode="auto">
            <a:xfrm>
              <a:off x="2376" y="3007"/>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1</a:t>
              </a:r>
            </a:p>
          </p:txBody>
        </p:sp>
        <p:sp>
          <p:nvSpPr>
            <p:cNvPr id="50351" name="Rectangle 135"/>
            <p:cNvSpPr>
              <a:spLocks noChangeArrowheads="1"/>
            </p:cNvSpPr>
            <p:nvPr/>
          </p:nvSpPr>
          <p:spPr bwMode="auto">
            <a:xfrm>
              <a:off x="2376"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52" name="Rectangle 136"/>
            <p:cNvSpPr>
              <a:spLocks noChangeArrowheads="1"/>
            </p:cNvSpPr>
            <p:nvPr/>
          </p:nvSpPr>
          <p:spPr bwMode="auto">
            <a:xfrm>
              <a:off x="2376"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1363168" name="Group 137"/>
          <p:cNvGrpSpPr>
            <a:grpSpLocks/>
          </p:cNvGrpSpPr>
          <p:nvPr/>
        </p:nvGrpSpPr>
        <p:grpSpPr bwMode="auto">
          <a:xfrm>
            <a:off x="3413125" y="3983038"/>
            <a:ext cx="358775" cy="1581150"/>
            <a:chOff x="2150" y="2509"/>
            <a:chExt cx="226" cy="996"/>
          </a:xfrm>
        </p:grpSpPr>
        <p:sp>
          <p:nvSpPr>
            <p:cNvPr id="50345" name="Rectangle 138"/>
            <p:cNvSpPr>
              <a:spLocks noChangeArrowheads="1"/>
            </p:cNvSpPr>
            <p:nvPr/>
          </p:nvSpPr>
          <p:spPr bwMode="auto">
            <a:xfrm>
              <a:off x="2150"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346" name="Rectangle 139"/>
            <p:cNvSpPr>
              <a:spLocks noChangeArrowheads="1"/>
            </p:cNvSpPr>
            <p:nvPr/>
          </p:nvSpPr>
          <p:spPr bwMode="auto">
            <a:xfrm>
              <a:off x="2150" y="3007"/>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347" name="Rectangle 140"/>
            <p:cNvSpPr>
              <a:spLocks noChangeArrowheads="1"/>
            </p:cNvSpPr>
            <p:nvPr/>
          </p:nvSpPr>
          <p:spPr bwMode="auto">
            <a:xfrm>
              <a:off x="2150" y="2758"/>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348" name="Rectangle 141"/>
            <p:cNvSpPr>
              <a:spLocks noChangeArrowheads="1"/>
            </p:cNvSpPr>
            <p:nvPr/>
          </p:nvSpPr>
          <p:spPr bwMode="auto">
            <a:xfrm>
              <a:off x="2150"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1363169" name="Group 142"/>
          <p:cNvGrpSpPr>
            <a:grpSpLocks/>
          </p:cNvGrpSpPr>
          <p:nvPr/>
        </p:nvGrpSpPr>
        <p:grpSpPr bwMode="auto">
          <a:xfrm>
            <a:off x="3054350" y="3983038"/>
            <a:ext cx="358775" cy="1581150"/>
            <a:chOff x="1924" y="2509"/>
            <a:chExt cx="226" cy="996"/>
          </a:xfrm>
        </p:grpSpPr>
        <p:sp>
          <p:nvSpPr>
            <p:cNvPr id="50341" name="Rectangle 143"/>
            <p:cNvSpPr>
              <a:spLocks noChangeArrowheads="1"/>
            </p:cNvSpPr>
            <p:nvPr/>
          </p:nvSpPr>
          <p:spPr bwMode="auto">
            <a:xfrm>
              <a:off x="1924"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342" name="Rectangle 144"/>
            <p:cNvSpPr>
              <a:spLocks noChangeArrowheads="1"/>
            </p:cNvSpPr>
            <p:nvPr/>
          </p:nvSpPr>
          <p:spPr bwMode="auto">
            <a:xfrm>
              <a:off x="1924" y="3007"/>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343" name="Rectangle 145"/>
            <p:cNvSpPr>
              <a:spLocks noChangeArrowheads="1"/>
            </p:cNvSpPr>
            <p:nvPr/>
          </p:nvSpPr>
          <p:spPr bwMode="auto">
            <a:xfrm>
              <a:off x="1924" y="2758"/>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50344" name="Rectangle 146"/>
            <p:cNvSpPr>
              <a:spLocks noChangeArrowheads="1"/>
            </p:cNvSpPr>
            <p:nvPr/>
          </p:nvSpPr>
          <p:spPr bwMode="auto">
            <a:xfrm>
              <a:off x="1924"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7</a:t>
              </a:r>
            </a:p>
          </p:txBody>
        </p:sp>
      </p:grpSp>
      <p:grpSp>
        <p:nvGrpSpPr>
          <p:cNvPr id="1363170" name="Group 147"/>
          <p:cNvGrpSpPr>
            <a:grpSpLocks/>
          </p:cNvGrpSpPr>
          <p:nvPr/>
        </p:nvGrpSpPr>
        <p:grpSpPr bwMode="auto">
          <a:xfrm>
            <a:off x="114300" y="1882775"/>
            <a:ext cx="8677275" cy="1581150"/>
            <a:chOff x="72" y="1186"/>
            <a:chExt cx="5466" cy="996"/>
          </a:xfrm>
        </p:grpSpPr>
        <p:sp>
          <p:nvSpPr>
            <p:cNvPr id="50297" name="Rectangle 148"/>
            <p:cNvSpPr>
              <a:spLocks noChangeArrowheads="1"/>
            </p:cNvSpPr>
            <p:nvPr/>
          </p:nvSpPr>
          <p:spPr bwMode="auto">
            <a:xfrm>
              <a:off x="1314" y="1933"/>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298" name="Rectangle 149"/>
            <p:cNvSpPr>
              <a:spLocks noChangeArrowheads="1"/>
            </p:cNvSpPr>
            <p:nvPr/>
          </p:nvSpPr>
          <p:spPr bwMode="auto">
            <a:xfrm>
              <a:off x="1314" y="1684"/>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299" name="Rectangle 150"/>
            <p:cNvSpPr>
              <a:spLocks noChangeArrowheads="1"/>
            </p:cNvSpPr>
            <p:nvPr/>
          </p:nvSpPr>
          <p:spPr bwMode="auto">
            <a:xfrm>
              <a:off x="1314" y="1435"/>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00" name="Rectangle 151"/>
            <p:cNvSpPr>
              <a:spLocks noChangeArrowheads="1"/>
            </p:cNvSpPr>
            <p:nvPr/>
          </p:nvSpPr>
          <p:spPr bwMode="auto">
            <a:xfrm>
              <a:off x="5312"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01" name="Rectangle 152"/>
            <p:cNvSpPr>
              <a:spLocks noChangeArrowheads="1"/>
            </p:cNvSpPr>
            <p:nvPr/>
          </p:nvSpPr>
          <p:spPr bwMode="auto">
            <a:xfrm>
              <a:off x="5086"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02" name="Rectangle 153"/>
            <p:cNvSpPr>
              <a:spLocks noChangeArrowheads="1"/>
            </p:cNvSpPr>
            <p:nvPr/>
          </p:nvSpPr>
          <p:spPr bwMode="auto">
            <a:xfrm>
              <a:off x="4860"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303" name="Rectangle 154"/>
            <p:cNvSpPr>
              <a:spLocks noChangeArrowheads="1"/>
            </p:cNvSpPr>
            <p:nvPr/>
          </p:nvSpPr>
          <p:spPr bwMode="auto">
            <a:xfrm>
              <a:off x="4634"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04" name="Rectangle 155"/>
            <p:cNvSpPr>
              <a:spLocks noChangeArrowheads="1"/>
            </p:cNvSpPr>
            <p:nvPr/>
          </p:nvSpPr>
          <p:spPr bwMode="auto">
            <a:xfrm>
              <a:off x="4409" y="118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305" name="Rectangle 156"/>
            <p:cNvSpPr>
              <a:spLocks noChangeArrowheads="1"/>
            </p:cNvSpPr>
            <p:nvPr/>
          </p:nvSpPr>
          <p:spPr bwMode="auto">
            <a:xfrm>
              <a:off x="4183"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06" name="Rectangle 157"/>
            <p:cNvSpPr>
              <a:spLocks noChangeArrowheads="1"/>
            </p:cNvSpPr>
            <p:nvPr/>
          </p:nvSpPr>
          <p:spPr bwMode="auto">
            <a:xfrm>
              <a:off x="3957"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307" name="Rectangle 158"/>
            <p:cNvSpPr>
              <a:spLocks noChangeArrowheads="1"/>
            </p:cNvSpPr>
            <p:nvPr/>
          </p:nvSpPr>
          <p:spPr bwMode="auto">
            <a:xfrm>
              <a:off x="3731"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08" name="Rectangle 159"/>
            <p:cNvSpPr>
              <a:spLocks noChangeArrowheads="1"/>
            </p:cNvSpPr>
            <p:nvPr/>
          </p:nvSpPr>
          <p:spPr bwMode="auto">
            <a:xfrm>
              <a:off x="3505"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0309" name="Rectangle 160"/>
            <p:cNvSpPr>
              <a:spLocks noChangeArrowheads="1"/>
            </p:cNvSpPr>
            <p:nvPr/>
          </p:nvSpPr>
          <p:spPr bwMode="auto">
            <a:xfrm>
              <a:off x="3279"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10" name="Rectangle 161"/>
            <p:cNvSpPr>
              <a:spLocks noChangeArrowheads="1"/>
            </p:cNvSpPr>
            <p:nvPr/>
          </p:nvSpPr>
          <p:spPr bwMode="auto">
            <a:xfrm>
              <a:off x="3053"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311" name="Rectangle 162"/>
            <p:cNvSpPr>
              <a:spLocks noChangeArrowheads="1"/>
            </p:cNvSpPr>
            <p:nvPr/>
          </p:nvSpPr>
          <p:spPr bwMode="auto">
            <a:xfrm>
              <a:off x="2827"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12" name="Rectangle 163"/>
            <p:cNvSpPr>
              <a:spLocks noChangeArrowheads="1"/>
            </p:cNvSpPr>
            <p:nvPr/>
          </p:nvSpPr>
          <p:spPr bwMode="auto">
            <a:xfrm>
              <a:off x="2602" y="118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313" name="Rectangle 164"/>
            <p:cNvSpPr>
              <a:spLocks noChangeArrowheads="1"/>
            </p:cNvSpPr>
            <p:nvPr/>
          </p:nvSpPr>
          <p:spPr bwMode="auto">
            <a:xfrm>
              <a:off x="2376"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314" name="Rectangle 165"/>
            <p:cNvSpPr>
              <a:spLocks noChangeArrowheads="1"/>
            </p:cNvSpPr>
            <p:nvPr/>
          </p:nvSpPr>
          <p:spPr bwMode="auto">
            <a:xfrm>
              <a:off x="2150"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315" name="Rectangle 166"/>
            <p:cNvSpPr>
              <a:spLocks noChangeArrowheads="1"/>
            </p:cNvSpPr>
            <p:nvPr/>
          </p:nvSpPr>
          <p:spPr bwMode="auto">
            <a:xfrm>
              <a:off x="1924"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50316" name="Rectangle 167"/>
            <p:cNvSpPr>
              <a:spLocks noChangeArrowheads="1"/>
            </p:cNvSpPr>
            <p:nvPr/>
          </p:nvSpPr>
          <p:spPr bwMode="auto">
            <a:xfrm>
              <a:off x="1314" y="118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50317" name="Line 168"/>
            <p:cNvSpPr>
              <a:spLocks noChangeShapeType="1"/>
            </p:cNvSpPr>
            <p:nvPr/>
          </p:nvSpPr>
          <p:spPr bwMode="auto">
            <a:xfrm>
              <a:off x="1314" y="1186"/>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18" name="Line 169"/>
            <p:cNvSpPr>
              <a:spLocks noChangeShapeType="1"/>
            </p:cNvSpPr>
            <p:nvPr/>
          </p:nvSpPr>
          <p:spPr bwMode="auto">
            <a:xfrm>
              <a:off x="1314" y="1435"/>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19" name="Line 170"/>
            <p:cNvSpPr>
              <a:spLocks noChangeShapeType="1"/>
            </p:cNvSpPr>
            <p:nvPr/>
          </p:nvSpPr>
          <p:spPr bwMode="auto">
            <a:xfrm>
              <a:off x="1314" y="1684"/>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0" name="Line 171"/>
            <p:cNvSpPr>
              <a:spLocks noChangeShapeType="1"/>
            </p:cNvSpPr>
            <p:nvPr/>
          </p:nvSpPr>
          <p:spPr bwMode="auto">
            <a:xfrm>
              <a:off x="1314" y="1933"/>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1" name="Line 172"/>
            <p:cNvSpPr>
              <a:spLocks noChangeShapeType="1"/>
            </p:cNvSpPr>
            <p:nvPr/>
          </p:nvSpPr>
          <p:spPr bwMode="auto">
            <a:xfrm>
              <a:off x="1314" y="2182"/>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2" name="Line 173"/>
            <p:cNvSpPr>
              <a:spLocks noChangeShapeType="1"/>
            </p:cNvSpPr>
            <p:nvPr/>
          </p:nvSpPr>
          <p:spPr bwMode="auto">
            <a:xfrm>
              <a:off x="1314" y="118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3" name="Line 174"/>
            <p:cNvSpPr>
              <a:spLocks noChangeShapeType="1"/>
            </p:cNvSpPr>
            <p:nvPr/>
          </p:nvSpPr>
          <p:spPr bwMode="auto">
            <a:xfrm>
              <a:off x="1924" y="1186"/>
              <a:ext cx="0" cy="996"/>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4" name="Line 175"/>
            <p:cNvSpPr>
              <a:spLocks noChangeShapeType="1"/>
            </p:cNvSpPr>
            <p:nvPr/>
          </p:nvSpPr>
          <p:spPr bwMode="auto">
            <a:xfrm>
              <a:off x="2150"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5" name="Line 176"/>
            <p:cNvSpPr>
              <a:spLocks noChangeShapeType="1"/>
            </p:cNvSpPr>
            <p:nvPr/>
          </p:nvSpPr>
          <p:spPr bwMode="auto">
            <a:xfrm>
              <a:off x="2376"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6" name="Line 177"/>
            <p:cNvSpPr>
              <a:spLocks noChangeShapeType="1"/>
            </p:cNvSpPr>
            <p:nvPr/>
          </p:nvSpPr>
          <p:spPr bwMode="auto">
            <a:xfrm>
              <a:off x="2602"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7" name="Line 178"/>
            <p:cNvSpPr>
              <a:spLocks noChangeShapeType="1"/>
            </p:cNvSpPr>
            <p:nvPr/>
          </p:nvSpPr>
          <p:spPr bwMode="auto">
            <a:xfrm>
              <a:off x="2827"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8" name="Line 179"/>
            <p:cNvSpPr>
              <a:spLocks noChangeShapeType="1"/>
            </p:cNvSpPr>
            <p:nvPr/>
          </p:nvSpPr>
          <p:spPr bwMode="auto">
            <a:xfrm>
              <a:off x="3053"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29" name="Line 180"/>
            <p:cNvSpPr>
              <a:spLocks noChangeShapeType="1"/>
            </p:cNvSpPr>
            <p:nvPr/>
          </p:nvSpPr>
          <p:spPr bwMode="auto">
            <a:xfrm>
              <a:off x="3279"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0" name="Line 181"/>
            <p:cNvSpPr>
              <a:spLocks noChangeShapeType="1"/>
            </p:cNvSpPr>
            <p:nvPr/>
          </p:nvSpPr>
          <p:spPr bwMode="auto">
            <a:xfrm>
              <a:off x="3505"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1" name="Line 182"/>
            <p:cNvSpPr>
              <a:spLocks noChangeShapeType="1"/>
            </p:cNvSpPr>
            <p:nvPr/>
          </p:nvSpPr>
          <p:spPr bwMode="auto">
            <a:xfrm>
              <a:off x="3731"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2" name="Line 183"/>
            <p:cNvSpPr>
              <a:spLocks noChangeShapeType="1"/>
            </p:cNvSpPr>
            <p:nvPr/>
          </p:nvSpPr>
          <p:spPr bwMode="auto">
            <a:xfrm>
              <a:off x="3957"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3" name="Line 184"/>
            <p:cNvSpPr>
              <a:spLocks noChangeShapeType="1"/>
            </p:cNvSpPr>
            <p:nvPr/>
          </p:nvSpPr>
          <p:spPr bwMode="auto">
            <a:xfrm>
              <a:off x="4183"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4" name="Line 185"/>
            <p:cNvSpPr>
              <a:spLocks noChangeShapeType="1"/>
            </p:cNvSpPr>
            <p:nvPr/>
          </p:nvSpPr>
          <p:spPr bwMode="auto">
            <a:xfrm>
              <a:off x="4409"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5" name="Line 186"/>
            <p:cNvSpPr>
              <a:spLocks noChangeShapeType="1"/>
            </p:cNvSpPr>
            <p:nvPr/>
          </p:nvSpPr>
          <p:spPr bwMode="auto">
            <a:xfrm>
              <a:off x="4634"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6" name="Line 187"/>
            <p:cNvSpPr>
              <a:spLocks noChangeShapeType="1"/>
            </p:cNvSpPr>
            <p:nvPr/>
          </p:nvSpPr>
          <p:spPr bwMode="auto">
            <a:xfrm>
              <a:off x="4860"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7" name="Line 188"/>
            <p:cNvSpPr>
              <a:spLocks noChangeShapeType="1"/>
            </p:cNvSpPr>
            <p:nvPr/>
          </p:nvSpPr>
          <p:spPr bwMode="auto">
            <a:xfrm>
              <a:off x="5086"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8" name="Line 189"/>
            <p:cNvSpPr>
              <a:spLocks noChangeShapeType="1"/>
            </p:cNvSpPr>
            <p:nvPr/>
          </p:nvSpPr>
          <p:spPr bwMode="auto">
            <a:xfrm>
              <a:off x="5312"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39" name="Line 190"/>
            <p:cNvSpPr>
              <a:spLocks noChangeShapeType="1"/>
            </p:cNvSpPr>
            <p:nvPr/>
          </p:nvSpPr>
          <p:spPr bwMode="auto">
            <a:xfrm>
              <a:off x="5538" y="118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340" name="Text Box 191"/>
            <p:cNvSpPr txBox="1">
              <a:spLocks noChangeArrowheads="1"/>
            </p:cNvSpPr>
            <p:nvPr/>
          </p:nvSpPr>
          <p:spPr bwMode="auto">
            <a:xfrm>
              <a:off x="72" y="1232"/>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Clock/3 Frames</a:t>
              </a:r>
            </a:p>
            <a:p>
              <a:pPr algn="ctr" eaLnBrk="0" fontAlgn="base" hangingPunct="0">
                <a:spcBef>
                  <a:spcPct val="50000"/>
                </a:spcBef>
                <a:spcAft>
                  <a:spcPct val="0"/>
                </a:spcAft>
              </a:pPr>
              <a:r>
                <a:rPr lang="en-US">
                  <a:solidFill>
                    <a:srgbClr val="000066"/>
                  </a:solidFill>
                  <a:ea typeface="ＭＳ Ｐゴシック" charset="-128"/>
                </a:rPr>
                <a:t>(12)</a:t>
              </a:r>
            </a:p>
          </p:txBody>
        </p:sp>
      </p:grpSp>
      <p:grpSp>
        <p:nvGrpSpPr>
          <p:cNvPr id="1363171" name="Group 192"/>
          <p:cNvGrpSpPr>
            <a:grpSpLocks/>
          </p:cNvGrpSpPr>
          <p:nvPr/>
        </p:nvGrpSpPr>
        <p:grpSpPr bwMode="auto">
          <a:xfrm>
            <a:off x="114300" y="3587750"/>
            <a:ext cx="8677275" cy="1976438"/>
            <a:chOff x="72" y="2260"/>
            <a:chExt cx="5466" cy="1245"/>
          </a:xfrm>
        </p:grpSpPr>
        <p:sp>
          <p:nvSpPr>
            <p:cNvPr id="50251" name="Rectangle 193"/>
            <p:cNvSpPr>
              <a:spLocks noChangeArrowheads="1"/>
            </p:cNvSpPr>
            <p:nvPr/>
          </p:nvSpPr>
          <p:spPr bwMode="auto">
            <a:xfrm>
              <a:off x="1314" y="325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252" name="Rectangle 194"/>
            <p:cNvSpPr>
              <a:spLocks noChangeArrowheads="1"/>
            </p:cNvSpPr>
            <p:nvPr/>
          </p:nvSpPr>
          <p:spPr bwMode="auto">
            <a:xfrm>
              <a:off x="1314" y="3007"/>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253" name="Rectangle 195"/>
            <p:cNvSpPr>
              <a:spLocks noChangeArrowheads="1"/>
            </p:cNvSpPr>
            <p:nvPr/>
          </p:nvSpPr>
          <p:spPr bwMode="auto">
            <a:xfrm>
              <a:off x="1314" y="2758"/>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254" name="Rectangle 196"/>
            <p:cNvSpPr>
              <a:spLocks noChangeArrowheads="1"/>
            </p:cNvSpPr>
            <p:nvPr/>
          </p:nvSpPr>
          <p:spPr bwMode="auto">
            <a:xfrm>
              <a:off x="1314" y="2509"/>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255" name="Rectangle 197"/>
            <p:cNvSpPr>
              <a:spLocks noChangeArrowheads="1"/>
            </p:cNvSpPr>
            <p:nvPr/>
          </p:nvSpPr>
          <p:spPr bwMode="auto">
            <a:xfrm>
              <a:off x="5312"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256" name="Rectangle 198"/>
            <p:cNvSpPr>
              <a:spLocks noChangeArrowheads="1"/>
            </p:cNvSpPr>
            <p:nvPr/>
          </p:nvSpPr>
          <p:spPr bwMode="auto">
            <a:xfrm>
              <a:off x="508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257" name="Rectangle 199"/>
            <p:cNvSpPr>
              <a:spLocks noChangeArrowheads="1"/>
            </p:cNvSpPr>
            <p:nvPr/>
          </p:nvSpPr>
          <p:spPr bwMode="auto">
            <a:xfrm>
              <a:off x="486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258" name="Rectangle 200"/>
            <p:cNvSpPr>
              <a:spLocks noChangeArrowheads="1"/>
            </p:cNvSpPr>
            <p:nvPr/>
          </p:nvSpPr>
          <p:spPr bwMode="auto">
            <a:xfrm>
              <a:off x="463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259" name="Rectangle 201"/>
            <p:cNvSpPr>
              <a:spLocks noChangeArrowheads="1"/>
            </p:cNvSpPr>
            <p:nvPr/>
          </p:nvSpPr>
          <p:spPr bwMode="auto">
            <a:xfrm>
              <a:off x="4409"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260" name="Rectangle 202"/>
            <p:cNvSpPr>
              <a:spLocks noChangeArrowheads="1"/>
            </p:cNvSpPr>
            <p:nvPr/>
          </p:nvSpPr>
          <p:spPr bwMode="auto">
            <a:xfrm>
              <a:off x="418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261" name="Rectangle 203"/>
            <p:cNvSpPr>
              <a:spLocks noChangeArrowheads="1"/>
            </p:cNvSpPr>
            <p:nvPr/>
          </p:nvSpPr>
          <p:spPr bwMode="auto">
            <a:xfrm>
              <a:off x="395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262" name="Rectangle 204"/>
            <p:cNvSpPr>
              <a:spLocks noChangeArrowheads="1"/>
            </p:cNvSpPr>
            <p:nvPr/>
          </p:nvSpPr>
          <p:spPr bwMode="auto">
            <a:xfrm>
              <a:off x="3731"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263" name="Rectangle 205"/>
            <p:cNvSpPr>
              <a:spLocks noChangeArrowheads="1"/>
            </p:cNvSpPr>
            <p:nvPr/>
          </p:nvSpPr>
          <p:spPr bwMode="auto">
            <a:xfrm>
              <a:off x="3505"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0264" name="Rectangle 206"/>
            <p:cNvSpPr>
              <a:spLocks noChangeArrowheads="1"/>
            </p:cNvSpPr>
            <p:nvPr/>
          </p:nvSpPr>
          <p:spPr bwMode="auto">
            <a:xfrm>
              <a:off x="3279"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265" name="Rectangle 207"/>
            <p:cNvSpPr>
              <a:spLocks noChangeArrowheads="1"/>
            </p:cNvSpPr>
            <p:nvPr/>
          </p:nvSpPr>
          <p:spPr bwMode="auto">
            <a:xfrm>
              <a:off x="305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0266" name="Rectangle 208"/>
            <p:cNvSpPr>
              <a:spLocks noChangeArrowheads="1"/>
            </p:cNvSpPr>
            <p:nvPr/>
          </p:nvSpPr>
          <p:spPr bwMode="auto">
            <a:xfrm>
              <a:off x="282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267" name="Rectangle 209"/>
            <p:cNvSpPr>
              <a:spLocks noChangeArrowheads="1"/>
            </p:cNvSpPr>
            <p:nvPr/>
          </p:nvSpPr>
          <p:spPr bwMode="auto">
            <a:xfrm>
              <a:off x="2602"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0268" name="Rectangle 210"/>
            <p:cNvSpPr>
              <a:spLocks noChangeArrowheads="1"/>
            </p:cNvSpPr>
            <p:nvPr/>
          </p:nvSpPr>
          <p:spPr bwMode="auto">
            <a:xfrm>
              <a:off x="237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0269" name="Rectangle 211"/>
            <p:cNvSpPr>
              <a:spLocks noChangeArrowheads="1"/>
            </p:cNvSpPr>
            <p:nvPr/>
          </p:nvSpPr>
          <p:spPr bwMode="auto">
            <a:xfrm>
              <a:off x="215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0270" name="Rectangle 212"/>
            <p:cNvSpPr>
              <a:spLocks noChangeArrowheads="1"/>
            </p:cNvSpPr>
            <p:nvPr/>
          </p:nvSpPr>
          <p:spPr bwMode="auto">
            <a:xfrm>
              <a:off x="192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50271" name="Rectangle 213"/>
            <p:cNvSpPr>
              <a:spLocks noChangeArrowheads="1"/>
            </p:cNvSpPr>
            <p:nvPr/>
          </p:nvSpPr>
          <p:spPr bwMode="auto">
            <a:xfrm>
              <a:off x="1314" y="2260"/>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50272" name="Line 214"/>
            <p:cNvSpPr>
              <a:spLocks noChangeShapeType="1"/>
            </p:cNvSpPr>
            <p:nvPr/>
          </p:nvSpPr>
          <p:spPr bwMode="auto">
            <a:xfrm>
              <a:off x="1314" y="2260"/>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3" name="Line 215"/>
            <p:cNvSpPr>
              <a:spLocks noChangeShapeType="1"/>
            </p:cNvSpPr>
            <p:nvPr/>
          </p:nvSpPr>
          <p:spPr bwMode="auto">
            <a:xfrm>
              <a:off x="1314" y="2509"/>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4" name="Line 216"/>
            <p:cNvSpPr>
              <a:spLocks noChangeShapeType="1"/>
            </p:cNvSpPr>
            <p:nvPr/>
          </p:nvSpPr>
          <p:spPr bwMode="auto">
            <a:xfrm>
              <a:off x="1314" y="2758"/>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5" name="Line 217"/>
            <p:cNvSpPr>
              <a:spLocks noChangeShapeType="1"/>
            </p:cNvSpPr>
            <p:nvPr/>
          </p:nvSpPr>
          <p:spPr bwMode="auto">
            <a:xfrm>
              <a:off x="1314" y="3007"/>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6" name="Line 218"/>
            <p:cNvSpPr>
              <a:spLocks noChangeShapeType="1"/>
            </p:cNvSpPr>
            <p:nvPr/>
          </p:nvSpPr>
          <p:spPr bwMode="auto">
            <a:xfrm>
              <a:off x="1314" y="3505"/>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7" name="Line 219"/>
            <p:cNvSpPr>
              <a:spLocks noChangeShapeType="1"/>
            </p:cNvSpPr>
            <p:nvPr/>
          </p:nvSpPr>
          <p:spPr bwMode="auto">
            <a:xfrm>
              <a:off x="1314"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8" name="Line 220"/>
            <p:cNvSpPr>
              <a:spLocks noChangeShapeType="1"/>
            </p:cNvSpPr>
            <p:nvPr/>
          </p:nvSpPr>
          <p:spPr bwMode="auto">
            <a:xfrm>
              <a:off x="1924" y="2260"/>
              <a:ext cx="0" cy="1245"/>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79" name="Line 221"/>
            <p:cNvSpPr>
              <a:spLocks noChangeShapeType="1"/>
            </p:cNvSpPr>
            <p:nvPr/>
          </p:nvSpPr>
          <p:spPr bwMode="auto">
            <a:xfrm>
              <a:off x="215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0" name="Line 222"/>
            <p:cNvSpPr>
              <a:spLocks noChangeShapeType="1"/>
            </p:cNvSpPr>
            <p:nvPr/>
          </p:nvSpPr>
          <p:spPr bwMode="auto">
            <a:xfrm>
              <a:off x="237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1" name="Line 223"/>
            <p:cNvSpPr>
              <a:spLocks noChangeShapeType="1"/>
            </p:cNvSpPr>
            <p:nvPr/>
          </p:nvSpPr>
          <p:spPr bwMode="auto">
            <a:xfrm>
              <a:off x="260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2" name="Line 224"/>
            <p:cNvSpPr>
              <a:spLocks noChangeShapeType="1"/>
            </p:cNvSpPr>
            <p:nvPr/>
          </p:nvSpPr>
          <p:spPr bwMode="auto">
            <a:xfrm>
              <a:off x="282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3" name="Line 225"/>
            <p:cNvSpPr>
              <a:spLocks noChangeShapeType="1"/>
            </p:cNvSpPr>
            <p:nvPr/>
          </p:nvSpPr>
          <p:spPr bwMode="auto">
            <a:xfrm>
              <a:off x="305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4" name="Line 226"/>
            <p:cNvSpPr>
              <a:spLocks noChangeShapeType="1"/>
            </p:cNvSpPr>
            <p:nvPr/>
          </p:nvSpPr>
          <p:spPr bwMode="auto">
            <a:xfrm>
              <a:off x="327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5" name="Line 227"/>
            <p:cNvSpPr>
              <a:spLocks noChangeShapeType="1"/>
            </p:cNvSpPr>
            <p:nvPr/>
          </p:nvSpPr>
          <p:spPr bwMode="auto">
            <a:xfrm>
              <a:off x="3505"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6" name="Line 228"/>
            <p:cNvSpPr>
              <a:spLocks noChangeShapeType="1"/>
            </p:cNvSpPr>
            <p:nvPr/>
          </p:nvSpPr>
          <p:spPr bwMode="auto">
            <a:xfrm>
              <a:off x="3731"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7" name="Line 229"/>
            <p:cNvSpPr>
              <a:spLocks noChangeShapeType="1"/>
            </p:cNvSpPr>
            <p:nvPr/>
          </p:nvSpPr>
          <p:spPr bwMode="auto">
            <a:xfrm>
              <a:off x="395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8" name="Line 230"/>
            <p:cNvSpPr>
              <a:spLocks noChangeShapeType="1"/>
            </p:cNvSpPr>
            <p:nvPr/>
          </p:nvSpPr>
          <p:spPr bwMode="auto">
            <a:xfrm>
              <a:off x="418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89" name="Line 231"/>
            <p:cNvSpPr>
              <a:spLocks noChangeShapeType="1"/>
            </p:cNvSpPr>
            <p:nvPr/>
          </p:nvSpPr>
          <p:spPr bwMode="auto">
            <a:xfrm>
              <a:off x="440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0" name="Line 232"/>
            <p:cNvSpPr>
              <a:spLocks noChangeShapeType="1"/>
            </p:cNvSpPr>
            <p:nvPr/>
          </p:nvSpPr>
          <p:spPr bwMode="auto">
            <a:xfrm>
              <a:off x="4634"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1" name="Line 233"/>
            <p:cNvSpPr>
              <a:spLocks noChangeShapeType="1"/>
            </p:cNvSpPr>
            <p:nvPr/>
          </p:nvSpPr>
          <p:spPr bwMode="auto">
            <a:xfrm>
              <a:off x="486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2" name="Line 234"/>
            <p:cNvSpPr>
              <a:spLocks noChangeShapeType="1"/>
            </p:cNvSpPr>
            <p:nvPr/>
          </p:nvSpPr>
          <p:spPr bwMode="auto">
            <a:xfrm>
              <a:off x="508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3" name="Line 235"/>
            <p:cNvSpPr>
              <a:spLocks noChangeShapeType="1"/>
            </p:cNvSpPr>
            <p:nvPr/>
          </p:nvSpPr>
          <p:spPr bwMode="auto">
            <a:xfrm>
              <a:off x="531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4" name="Line 236"/>
            <p:cNvSpPr>
              <a:spLocks noChangeShapeType="1"/>
            </p:cNvSpPr>
            <p:nvPr/>
          </p:nvSpPr>
          <p:spPr bwMode="auto">
            <a:xfrm>
              <a:off x="5538"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5" name="Line 237"/>
            <p:cNvSpPr>
              <a:spLocks noChangeShapeType="1"/>
            </p:cNvSpPr>
            <p:nvPr/>
          </p:nvSpPr>
          <p:spPr bwMode="auto">
            <a:xfrm>
              <a:off x="1314" y="3256"/>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96" name="Text Box 238"/>
            <p:cNvSpPr txBox="1">
              <a:spLocks noChangeArrowheads="1"/>
            </p:cNvSpPr>
            <p:nvPr/>
          </p:nvSpPr>
          <p:spPr bwMode="auto">
            <a:xfrm>
              <a:off x="72" y="2306"/>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Clock/4 Frames</a:t>
              </a:r>
            </a:p>
            <a:p>
              <a:pPr algn="ctr" eaLnBrk="0" fontAlgn="base" hangingPunct="0">
                <a:spcBef>
                  <a:spcPct val="50000"/>
                </a:spcBef>
                <a:spcAft>
                  <a:spcPct val="0"/>
                </a:spcAft>
              </a:pPr>
              <a:r>
                <a:rPr lang="en-US">
                  <a:solidFill>
                    <a:srgbClr val="000066"/>
                  </a:solidFill>
                  <a:ea typeface="ＭＳ Ｐゴシック" charset="-128"/>
                </a:rPr>
                <a:t>(8)</a:t>
              </a:r>
            </a:p>
          </p:txBody>
        </p:sp>
      </p:grpSp>
      <p:sp>
        <p:nvSpPr>
          <p:cNvPr id="1363183" name="AutoShape 239"/>
          <p:cNvSpPr>
            <a:spLocks noChangeArrowheads="1"/>
          </p:cNvSpPr>
          <p:nvPr/>
        </p:nvSpPr>
        <p:spPr bwMode="auto">
          <a:xfrm>
            <a:off x="3071813" y="239395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84" name="AutoShape 240"/>
          <p:cNvSpPr>
            <a:spLocks noChangeArrowheads="1"/>
          </p:cNvSpPr>
          <p:nvPr/>
        </p:nvSpPr>
        <p:spPr bwMode="auto">
          <a:xfrm>
            <a:off x="3413125" y="2393950"/>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85" name="AutoShape 241"/>
          <p:cNvSpPr>
            <a:spLocks noChangeArrowheads="1"/>
          </p:cNvSpPr>
          <p:nvPr/>
        </p:nvSpPr>
        <p:spPr bwMode="auto">
          <a:xfrm>
            <a:off x="3765550" y="2393950"/>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86" name="AutoShape 242"/>
          <p:cNvSpPr>
            <a:spLocks noChangeArrowheads="1"/>
          </p:cNvSpPr>
          <p:nvPr/>
        </p:nvSpPr>
        <p:spPr bwMode="auto">
          <a:xfrm>
            <a:off x="4129088" y="277812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87" name="AutoShape 243"/>
          <p:cNvSpPr>
            <a:spLocks noChangeArrowheads="1"/>
          </p:cNvSpPr>
          <p:nvPr/>
        </p:nvSpPr>
        <p:spPr bwMode="auto">
          <a:xfrm>
            <a:off x="4481513" y="277812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88" name="AutoShape 244"/>
          <p:cNvSpPr>
            <a:spLocks noChangeArrowheads="1"/>
          </p:cNvSpPr>
          <p:nvPr/>
        </p:nvSpPr>
        <p:spPr bwMode="auto">
          <a:xfrm>
            <a:off x="4856163" y="239395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89" name="AutoShape 245"/>
          <p:cNvSpPr>
            <a:spLocks noChangeArrowheads="1"/>
          </p:cNvSpPr>
          <p:nvPr/>
        </p:nvSpPr>
        <p:spPr bwMode="auto">
          <a:xfrm>
            <a:off x="5208588" y="239395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0" name="AutoShape 246"/>
          <p:cNvSpPr>
            <a:spLocks noChangeArrowheads="1"/>
          </p:cNvSpPr>
          <p:nvPr/>
        </p:nvSpPr>
        <p:spPr bwMode="auto">
          <a:xfrm>
            <a:off x="5561013" y="277812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1" name="AutoShape 247"/>
          <p:cNvSpPr>
            <a:spLocks noChangeArrowheads="1"/>
          </p:cNvSpPr>
          <p:nvPr/>
        </p:nvSpPr>
        <p:spPr bwMode="auto">
          <a:xfrm>
            <a:off x="5924550" y="319087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2" name="AutoShape 248"/>
          <p:cNvSpPr>
            <a:spLocks noChangeArrowheads="1"/>
          </p:cNvSpPr>
          <p:nvPr/>
        </p:nvSpPr>
        <p:spPr bwMode="auto">
          <a:xfrm>
            <a:off x="6276975" y="319087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3" name="AutoShape 249"/>
          <p:cNvSpPr>
            <a:spLocks noChangeArrowheads="1"/>
          </p:cNvSpPr>
          <p:nvPr/>
        </p:nvSpPr>
        <p:spPr bwMode="auto">
          <a:xfrm>
            <a:off x="6640513" y="239395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4" name="AutoShape 250"/>
          <p:cNvSpPr>
            <a:spLocks noChangeArrowheads="1"/>
          </p:cNvSpPr>
          <p:nvPr/>
        </p:nvSpPr>
        <p:spPr bwMode="auto">
          <a:xfrm>
            <a:off x="7004050" y="277812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5" name="AutoShape 251"/>
          <p:cNvSpPr>
            <a:spLocks noChangeArrowheads="1"/>
          </p:cNvSpPr>
          <p:nvPr/>
        </p:nvSpPr>
        <p:spPr bwMode="auto">
          <a:xfrm>
            <a:off x="7356475" y="277812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6" name="AutoShape 252"/>
          <p:cNvSpPr>
            <a:spLocks noChangeArrowheads="1"/>
          </p:cNvSpPr>
          <p:nvPr/>
        </p:nvSpPr>
        <p:spPr bwMode="auto">
          <a:xfrm>
            <a:off x="7720013" y="319087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7" name="AutoShape 253"/>
          <p:cNvSpPr>
            <a:spLocks noChangeArrowheads="1"/>
          </p:cNvSpPr>
          <p:nvPr/>
        </p:nvSpPr>
        <p:spPr bwMode="auto">
          <a:xfrm>
            <a:off x="8072438" y="239395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8" name="AutoShape 254"/>
          <p:cNvSpPr>
            <a:spLocks noChangeArrowheads="1"/>
          </p:cNvSpPr>
          <p:nvPr/>
        </p:nvSpPr>
        <p:spPr bwMode="auto">
          <a:xfrm>
            <a:off x="8424863" y="277812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199" name="AutoShape 255"/>
          <p:cNvSpPr>
            <a:spLocks noChangeArrowheads="1"/>
          </p:cNvSpPr>
          <p:nvPr/>
        </p:nvSpPr>
        <p:spPr bwMode="auto">
          <a:xfrm>
            <a:off x="3057525" y="407987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0" name="AutoShape 256"/>
          <p:cNvSpPr>
            <a:spLocks noChangeArrowheads="1"/>
          </p:cNvSpPr>
          <p:nvPr/>
        </p:nvSpPr>
        <p:spPr bwMode="auto">
          <a:xfrm>
            <a:off x="3409950" y="407987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1" name="AutoShape 257"/>
          <p:cNvSpPr>
            <a:spLocks noChangeArrowheads="1"/>
          </p:cNvSpPr>
          <p:nvPr/>
        </p:nvSpPr>
        <p:spPr bwMode="auto">
          <a:xfrm>
            <a:off x="3773488" y="407987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2" name="AutoShape 258"/>
          <p:cNvSpPr>
            <a:spLocks noChangeArrowheads="1"/>
          </p:cNvSpPr>
          <p:nvPr/>
        </p:nvSpPr>
        <p:spPr bwMode="auto">
          <a:xfrm>
            <a:off x="4125913" y="407987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3" name="AutoShape 259"/>
          <p:cNvSpPr>
            <a:spLocks noChangeArrowheads="1"/>
          </p:cNvSpPr>
          <p:nvPr/>
        </p:nvSpPr>
        <p:spPr bwMode="auto">
          <a:xfrm>
            <a:off x="4478338" y="407987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4" name="AutoShape 260"/>
          <p:cNvSpPr>
            <a:spLocks noChangeArrowheads="1"/>
          </p:cNvSpPr>
          <p:nvPr/>
        </p:nvSpPr>
        <p:spPr bwMode="auto">
          <a:xfrm>
            <a:off x="4852988" y="447040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5" name="AutoShape 261"/>
          <p:cNvSpPr>
            <a:spLocks noChangeArrowheads="1"/>
          </p:cNvSpPr>
          <p:nvPr/>
        </p:nvSpPr>
        <p:spPr bwMode="auto">
          <a:xfrm>
            <a:off x="5205413" y="447040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6" name="AutoShape 262"/>
          <p:cNvSpPr>
            <a:spLocks noChangeArrowheads="1"/>
          </p:cNvSpPr>
          <p:nvPr/>
        </p:nvSpPr>
        <p:spPr bwMode="auto">
          <a:xfrm>
            <a:off x="5557838" y="528002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7" name="AutoShape 263"/>
          <p:cNvSpPr>
            <a:spLocks noChangeArrowheads="1"/>
          </p:cNvSpPr>
          <p:nvPr/>
        </p:nvSpPr>
        <p:spPr bwMode="auto">
          <a:xfrm>
            <a:off x="5921375" y="5280025"/>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8" name="AutoShape 264"/>
          <p:cNvSpPr>
            <a:spLocks noChangeArrowheads="1"/>
          </p:cNvSpPr>
          <p:nvPr/>
        </p:nvSpPr>
        <p:spPr bwMode="auto">
          <a:xfrm>
            <a:off x="6273800" y="5295900"/>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09" name="AutoShape 265"/>
          <p:cNvSpPr>
            <a:spLocks noChangeArrowheads="1"/>
          </p:cNvSpPr>
          <p:nvPr/>
        </p:nvSpPr>
        <p:spPr bwMode="auto">
          <a:xfrm>
            <a:off x="6637338" y="5265738"/>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10" name="AutoShape 266"/>
          <p:cNvSpPr>
            <a:spLocks noChangeArrowheads="1"/>
          </p:cNvSpPr>
          <p:nvPr/>
        </p:nvSpPr>
        <p:spPr bwMode="auto">
          <a:xfrm>
            <a:off x="7000875" y="5265738"/>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11" name="AutoShape 267"/>
          <p:cNvSpPr>
            <a:spLocks noChangeArrowheads="1"/>
          </p:cNvSpPr>
          <p:nvPr/>
        </p:nvSpPr>
        <p:spPr bwMode="auto">
          <a:xfrm>
            <a:off x="7364413" y="5265738"/>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12" name="AutoShape 268"/>
          <p:cNvSpPr>
            <a:spLocks noChangeArrowheads="1"/>
          </p:cNvSpPr>
          <p:nvPr/>
        </p:nvSpPr>
        <p:spPr bwMode="auto">
          <a:xfrm>
            <a:off x="7716838" y="4079875"/>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13" name="AutoShape 269"/>
          <p:cNvSpPr>
            <a:spLocks noChangeArrowheads="1"/>
          </p:cNvSpPr>
          <p:nvPr/>
        </p:nvSpPr>
        <p:spPr bwMode="auto">
          <a:xfrm>
            <a:off x="8069263" y="4470400"/>
            <a:ext cx="100012"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1363214" name="AutoShape 270"/>
          <p:cNvSpPr>
            <a:spLocks noChangeArrowheads="1"/>
          </p:cNvSpPr>
          <p:nvPr/>
        </p:nvSpPr>
        <p:spPr bwMode="auto">
          <a:xfrm>
            <a:off x="8432800" y="4470400"/>
            <a:ext cx="100013" cy="212725"/>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0249" name="Rectangle 115"/>
          <p:cNvSpPr>
            <a:spLocks noChangeArrowheads="1"/>
          </p:cNvSpPr>
          <p:nvPr/>
        </p:nvSpPr>
        <p:spPr bwMode="auto">
          <a:xfrm>
            <a:off x="5564188" y="4373563"/>
            <a:ext cx="358775" cy="395287"/>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0</a:t>
            </a:r>
          </a:p>
        </p:txBody>
      </p:sp>
      <p:sp>
        <p:nvSpPr>
          <p:cNvPr id="50250" name="Rectangle 99"/>
          <p:cNvSpPr>
            <a:spLocks noChangeArrowheads="1"/>
          </p:cNvSpPr>
          <p:nvPr/>
        </p:nvSpPr>
        <p:spPr bwMode="auto">
          <a:xfrm>
            <a:off x="6645275" y="4757738"/>
            <a:ext cx="358775" cy="395287"/>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u="sng">
                <a:solidFill>
                  <a:srgbClr val="000066"/>
                </a:solidFill>
                <a:latin typeface="Arial Narrow" charset="0"/>
                <a:ea typeface="ＭＳ Ｐゴシック" charset="-128"/>
              </a:rPr>
              <a:t>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3170"/>
                                        </p:tgtEl>
                                        <p:attrNameLst>
                                          <p:attrName>style.visibility</p:attrName>
                                        </p:attrNameLst>
                                      </p:cBhvr>
                                      <p:to>
                                        <p:strVal val="visible"/>
                                      </p:to>
                                    </p:set>
                                    <p:animEffect transition="in" filter="dissolve">
                                      <p:cBhvr>
                                        <p:cTn id="7" dur="500"/>
                                        <p:tgtEl>
                                          <p:spTgt spid="13631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363183"/>
                                        </p:tgtEl>
                                        <p:attrNameLst>
                                          <p:attrName>style.visibility</p:attrName>
                                        </p:attrNameLst>
                                      </p:cBhvr>
                                      <p:to>
                                        <p:strVal val="visible"/>
                                      </p:to>
                                    </p:set>
                                    <p:animEffect transition="in" filter="dissolve">
                                      <p:cBhvr>
                                        <p:cTn id="16" dur="500"/>
                                        <p:tgtEl>
                                          <p:spTgt spid="1363183"/>
                                        </p:tgtEl>
                                      </p:cBhvr>
                                    </p:animEffect>
                                  </p:childTnLst>
                                  <p:subTnLst>
                                    <p:set>
                                      <p:cBhvr override="childStyle">
                                        <p:cTn dur="1" fill="hold" display="0" masterRel="nextClick" afterEffect="1"/>
                                        <p:tgtEl>
                                          <p:spTgt spid="136318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63184"/>
                                        </p:tgtEl>
                                        <p:attrNameLst>
                                          <p:attrName>style.visibility</p:attrName>
                                        </p:attrNameLst>
                                      </p:cBhvr>
                                      <p:to>
                                        <p:strVal val="visible"/>
                                      </p:to>
                                    </p:set>
                                    <p:animEffect transition="in" filter="dissolve">
                                      <p:cBhvr>
                                        <p:cTn id="25" dur="500"/>
                                        <p:tgtEl>
                                          <p:spTgt spid="1363184"/>
                                        </p:tgtEl>
                                      </p:cBhvr>
                                    </p:animEffect>
                                  </p:childTnLst>
                                  <p:subTnLst>
                                    <p:set>
                                      <p:cBhvr override="childStyle">
                                        <p:cTn dur="1" fill="hold" display="0" masterRel="nextClick" afterEffect="1"/>
                                        <p:tgtEl>
                                          <p:spTgt spid="136318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363185"/>
                                        </p:tgtEl>
                                        <p:attrNameLst>
                                          <p:attrName>style.visibility</p:attrName>
                                        </p:attrNameLst>
                                      </p:cBhvr>
                                      <p:to>
                                        <p:strVal val="visible"/>
                                      </p:to>
                                    </p:set>
                                    <p:animEffect transition="in" filter="dissolve">
                                      <p:cBhvr>
                                        <p:cTn id="34" dur="500"/>
                                        <p:tgtEl>
                                          <p:spTgt spid="1363185"/>
                                        </p:tgtEl>
                                      </p:cBhvr>
                                    </p:animEffect>
                                  </p:childTnLst>
                                  <p:subTnLst>
                                    <p:set>
                                      <p:cBhvr override="childStyle">
                                        <p:cTn dur="1" fill="hold" display="0" masterRel="nextClick" afterEffect="1"/>
                                        <p:tgtEl>
                                          <p:spTgt spid="136318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363186"/>
                                        </p:tgtEl>
                                        <p:attrNameLst>
                                          <p:attrName>style.visibility</p:attrName>
                                        </p:attrNameLst>
                                      </p:cBhvr>
                                      <p:to>
                                        <p:strVal val="visible"/>
                                      </p:to>
                                    </p:set>
                                    <p:animEffect transition="in" filter="dissolve">
                                      <p:cBhvr>
                                        <p:cTn id="43" dur="500"/>
                                        <p:tgtEl>
                                          <p:spTgt spid="1363186"/>
                                        </p:tgtEl>
                                      </p:cBhvr>
                                    </p:animEffect>
                                  </p:childTnLst>
                                  <p:subTnLst>
                                    <p:set>
                                      <p:cBhvr override="childStyle">
                                        <p:cTn dur="1" fill="hold" display="0" masterRel="nextClick" afterEffect="1"/>
                                        <p:tgtEl>
                                          <p:spTgt spid="1363186"/>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363187"/>
                                        </p:tgtEl>
                                        <p:attrNameLst>
                                          <p:attrName>style.visibility</p:attrName>
                                        </p:attrNameLst>
                                      </p:cBhvr>
                                      <p:to>
                                        <p:strVal val="visible"/>
                                      </p:to>
                                    </p:set>
                                    <p:animEffect transition="in" filter="dissolve">
                                      <p:cBhvr>
                                        <p:cTn id="52" dur="500"/>
                                        <p:tgtEl>
                                          <p:spTgt spid="1363187"/>
                                        </p:tgtEl>
                                      </p:cBhvr>
                                    </p:animEffect>
                                  </p:childTnLst>
                                  <p:subTnLst>
                                    <p:set>
                                      <p:cBhvr override="childStyle">
                                        <p:cTn dur="1" fill="hold" display="0" masterRel="nextClick" afterEffect="1"/>
                                        <p:tgtEl>
                                          <p:spTgt spid="136318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1363188"/>
                                        </p:tgtEl>
                                        <p:attrNameLst>
                                          <p:attrName>style.visibility</p:attrName>
                                        </p:attrNameLst>
                                      </p:cBhvr>
                                      <p:to>
                                        <p:strVal val="visible"/>
                                      </p:to>
                                    </p:set>
                                    <p:animEffect transition="in" filter="dissolve">
                                      <p:cBhvr>
                                        <p:cTn id="61" dur="500"/>
                                        <p:tgtEl>
                                          <p:spTgt spid="1363188"/>
                                        </p:tgtEl>
                                      </p:cBhvr>
                                    </p:animEffect>
                                  </p:childTnLst>
                                  <p:subTnLst>
                                    <p:set>
                                      <p:cBhvr override="childStyle">
                                        <p:cTn dur="1" fill="hold" display="0" masterRel="nextClick" afterEffect="1"/>
                                        <p:tgtEl>
                                          <p:spTgt spid="1363188"/>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1363189"/>
                                        </p:tgtEl>
                                        <p:attrNameLst>
                                          <p:attrName>style.visibility</p:attrName>
                                        </p:attrNameLst>
                                      </p:cBhvr>
                                      <p:to>
                                        <p:strVal val="visible"/>
                                      </p:to>
                                    </p:set>
                                    <p:animEffect transition="in" filter="dissolve">
                                      <p:cBhvr>
                                        <p:cTn id="70" dur="500"/>
                                        <p:tgtEl>
                                          <p:spTgt spid="1363189"/>
                                        </p:tgtEl>
                                      </p:cBhvr>
                                    </p:animEffect>
                                  </p:childTnLst>
                                  <p:subTnLst>
                                    <p:set>
                                      <p:cBhvr override="childStyle">
                                        <p:cTn dur="1" fill="hold" display="0" masterRel="nextClick" afterEffect="1"/>
                                        <p:tgtEl>
                                          <p:spTgt spid="1363189"/>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1363190"/>
                                        </p:tgtEl>
                                        <p:attrNameLst>
                                          <p:attrName>style.visibility</p:attrName>
                                        </p:attrNameLst>
                                      </p:cBhvr>
                                      <p:to>
                                        <p:strVal val="visible"/>
                                      </p:to>
                                    </p:set>
                                    <p:animEffect transition="in" filter="dissolve">
                                      <p:cBhvr>
                                        <p:cTn id="79" dur="500"/>
                                        <p:tgtEl>
                                          <p:spTgt spid="1363190"/>
                                        </p:tgtEl>
                                      </p:cBhvr>
                                    </p:animEffect>
                                  </p:childTnLst>
                                  <p:subTnLst>
                                    <p:set>
                                      <p:cBhvr override="childStyle">
                                        <p:cTn dur="1" fill="hold" display="0" masterRel="nextClick" afterEffect="1"/>
                                        <p:tgtEl>
                                          <p:spTgt spid="1363190"/>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dissolve">
                                      <p:cBhvr>
                                        <p:cTn id="84" dur="500"/>
                                        <p:tgtEl>
                                          <p:spTgt spid="9"/>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1363191"/>
                                        </p:tgtEl>
                                        <p:attrNameLst>
                                          <p:attrName>style.visibility</p:attrName>
                                        </p:attrNameLst>
                                      </p:cBhvr>
                                      <p:to>
                                        <p:strVal val="visible"/>
                                      </p:to>
                                    </p:set>
                                    <p:animEffect transition="in" filter="dissolve">
                                      <p:cBhvr>
                                        <p:cTn id="88" dur="500"/>
                                        <p:tgtEl>
                                          <p:spTgt spid="1363191"/>
                                        </p:tgtEl>
                                      </p:cBhvr>
                                    </p:animEffect>
                                  </p:childTnLst>
                                  <p:subTnLst>
                                    <p:set>
                                      <p:cBhvr override="childStyle">
                                        <p:cTn dur="1" fill="hold" display="0" masterRel="nextClick" afterEffect="1"/>
                                        <p:tgtEl>
                                          <p:spTgt spid="1363191"/>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dissolve">
                                      <p:cBhvr>
                                        <p:cTn id="93" dur="500"/>
                                        <p:tgtEl>
                                          <p:spTgt spid="8"/>
                                        </p:tgtEl>
                                      </p:cBhvr>
                                    </p:animEffect>
                                  </p:childTnLst>
                                </p:cTn>
                              </p:par>
                            </p:childTnLst>
                          </p:cTn>
                        </p:par>
                        <p:par>
                          <p:cTn id="94" fill="hold">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1363192"/>
                                        </p:tgtEl>
                                        <p:attrNameLst>
                                          <p:attrName>style.visibility</p:attrName>
                                        </p:attrNameLst>
                                      </p:cBhvr>
                                      <p:to>
                                        <p:strVal val="visible"/>
                                      </p:to>
                                    </p:set>
                                    <p:animEffect transition="in" filter="dissolve">
                                      <p:cBhvr>
                                        <p:cTn id="97" dur="500"/>
                                        <p:tgtEl>
                                          <p:spTgt spid="1363192"/>
                                        </p:tgtEl>
                                      </p:cBhvr>
                                    </p:animEffect>
                                  </p:childTnLst>
                                  <p:subTnLst>
                                    <p:set>
                                      <p:cBhvr override="childStyle">
                                        <p:cTn dur="1" fill="hold" display="0" masterRel="nextClick" afterEffect="1"/>
                                        <p:tgtEl>
                                          <p:spTgt spid="1363192"/>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dissolve">
                                      <p:cBhvr>
                                        <p:cTn id="102" dur="500"/>
                                        <p:tgtEl>
                                          <p:spTgt spid="7"/>
                                        </p:tgtEl>
                                      </p:cBhvr>
                                    </p:animEffect>
                                  </p:childTnLst>
                                </p:cTn>
                              </p:par>
                            </p:childTnLst>
                          </p:cTn>
                        </p:par>
                        <p:par>
                          <p:cTn id="103" fill="hold">
                            <p:stCondLst>
                              <p:cond delay="500"/>
                            </p:stCondLst>
                            <p:childTnLst>
                              <p:par>
                                <p:cTn id="104" presetID="9" presetClass="entr" presetSubtype="0" fill="hold" grpId="0" nodeType="afterEffect">
                                  <p:stCondLst>
                                    <p:cond delay="0"/>
                                  </p:stCondLst>
                                  <p:childTnLst>
                                    <p:set>
                                      <p:cBhvr>
                                        <p:cTn id="105" dur="1" fill="hold">
                                          <p:stCondLst>
                                            <p:cond delay="0"/>
                                          </p:stCondLst>
                                        </p:cTn>
                                        <p:tgtEl>
                                          <p:spTgt spid="1363193"/>
                                        </p:tgtEl>
                                        <p:attrNameLst>
                                          <p:attrName>style.visibility</p:attrName>
                                        </p:attrNameLst>
                                      </p:cBhvr>
                                      <p:to>
                                        <p:strVal val="visible"/>
                                      </p:to>
                                    </p:set>
                                    <p:animEffect transition="in" filter="dissolve">
                                      <p:cBhvr>
                                        <p:cTn id="106" dur="500"/>
                                        <p:tgtEl>
                                          <p:spTgt spid="1363193"/>
                                        </p:tgtEl>
                                      </p:cBhvr>
                                    </p:animEffect>
                                  </p:childTnLst>
                                  <p:subTnLst>
                                    <p:set>
                                      <p:cBhvr override="childStyle">
                                        <p:cTn dur="1" fill="hold" display="0" masterRel="nextClick" afterEffect="1"/>
                                        <p:tgtEl>
                                          <p:spTgt spid="1363193"/>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dissolve">
                                      <p:cBhvr>
                                        <p:cTn id="111" dur="500"/>
                                        <p:tgtEl>
                                          <p:spTgt spid="6"/>
                                        </p:tgtEl>
                                      </p:cBhvr>
                                    </p:animEffect>
                                  </p:childTnLst>
                                </p:cTn>
                              </p:par>
                            </p:childTnLst>
                          </p:cTn>
                        </p:par>
                        <p:par>
                          <p:cTn id="112" fill="hold">
                            <p:stCondLst>
                              <p:cond delay="500"/>
                            </p:stCondLst>
                            <p:childTnLst>
                              <p:par>
                                <p:cTn id="113" presetID="9" presetClass="entr" presetSubtype="0" fill="hold" grpId="0" nodeType="afterEffect">
                                  <p:stCondLst>
                                    <p:cond delay="0"/>
                                  </p:stCondLst>
                                  <p:childTnLst>
                                    <p:set>
                                      <p:cBhvr>
                                        <p:cTn id="114" dur="1" fill="hold">
                                          <p:stCondLst>
                                            <p:cond delay="0"/>
                                          </p:stCondLst>
                                        </p:cTn>
                                        <p:tgtEl>
                                          <p:spTgt spid="1363194"/>
                                        </p:tgtEl>
                                        <p:attrNameLst>
                                          <p:attrName>style.visibility</p:attrName>
                                        </p:attrNameLst>
                                      </p:cBhvr>
                                      <p:to>
                                        <p:strVal val="visible"/>
                                      </p:to>
                                    </p:set>
                                    <p:animEffect transition="in" filter="dissolve">
                                      <p:cBhvr>
                                        <p:cTn id="115" dur="500"/>
                                        <p:tgtEl>
                                          <p:spTgt spid="1363194"/>
                                        </p:tgtEl>
                                      </p:cBhvr>
                                    </p:animEffect>
                                  </p:childTnLst>
                                  <p:subTnLst>
                                    <p:set>
                                      <p:cBhvr override="childStyle">
                                        <p:cTn dur="1" fill="hold" display="0" masterRel="nextClick" afterEffect="1"/>
                                        <p:tgtEl>
                                          <p:spTgt spid="1363194"/>
                                        </p:tgtEl>
                                        <p:attrNameLst>
                                          <p:attrName>style.visibility</p:attrName>
                                        </p:attrNameLst>
                                      </p:cBhvr>
                                      <p:to>
                                        <p:strVal val="hidden"/>
                                      </p:to>
                                    </p:set>
                                  </p:sub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
                                        </p:tgtEl>
                                        <p:attrNameLst>
                                          <p:attrName>style.visibility</p:attrName>
                                        </p:attrNameLst>
                                      </p:cBhvr>
                                      <p:to>
                                        <p:strVal val="visible"/>
                                      </p:to>
                                    </p:set>
                                    <p:animEffect transition="in" filter="dissolve">
                                      <p:cBhvr>
                                        <p:cTn id="120" dur="500"/>
                                        <p:tgtEl>
                                          <p:spTgt spid="5"/>
                                        </p:tgtEl>
                                      </p:cBhvr>
                                    </p:animEffec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63195"/>
                                        </p:tgtEl>
                                        <p:attrNameLst>
                                          <p:attrName>style.visibility</p:attrName>
                                        </p:attrNameLst>
                                      </p:cBhvr>
                                      <p:to>
                                        <p:strVal val="visible"/>
                                      </p:to>
                                    </p:set>
                                    <p:animEffect transition="in" filter="dissolve">
                                      <p:cBhvr>
                                        <p:cTn id="124" dur="500"/>
                                        <p:tgtEl>
                                          <p:spTgt spid="1363195"/>
                                        </p:tgtEl>
                                      </p:cBhvr>
                                    </p:animEffect>
                                  </p:childTnLst>
                                  <p:subTnLst>
                                    <p:set>
                                      <p:cBhvr override="childStyle">
                                        <p:cTn dur="1" fill="hold" display="0" masterRel="nextClick" afterEffect="1"/>
                                        <p:tgtEl>
                                          <p:spTgt spid="1363195"/>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dissolve">
                                      <p:cBhvr>
                                        <p:cTn id="129" dur="500"/>
                                        <p:tgtEl>
                                          <p:spTgt spid="4"/>
                                        </p:tgtEl>
                                      </p:cBhvr>
                                    </p:animEffect>
                                  </p:childTnLst>
                                </p:cTn>
                              </p:par>
                            </p:childTnLst>
                          </p:cTn>
                        </p:par>
                        <p:par>
                          <p:cTn id="130" fill="hold">
                            <p:stCondLst>
                              <p:cond delay="500"/>
                            </p:stCondLst>
                            <p:childTnLst>
                              <p:par>
                                <p:cTn id="131" presetID="9" presetClass="entr" presetSubtype="0" fill="hold" grpId="0" nodeType="afterEffect">
                                  <p:stCondLst>
                                    <p:cond delay="0"/>
                                  </p:stCondLst>
                                  <p:childTnLst>
                                    <p:set>
                                      <p:cBhvr>
                                        <p:cTn id="132" dur="1" fill="hold">
                                          <p:stCondLst>
                                            <p:cond delay="0"/>
                                          </p:stCondLst>
                                        </p:cTn>
                                        <p:tgtEl>
                                          <p:spTgt spid="1363196"/>
                                        </p:tgtEl>
                                        <p:attrNameLst>
                                          <p:attrName>style.visibility</p:attrName>
                                        </p:attrNameLst>
                                      </p:cBhvr>
                                      <p:to>
                                        <p:strVal val="visible"/>
                                      </p:to>
                                    </p:set>
                                    <p:animEffect transition="in" filter="dissolve">
                                      <p:cBhvr>
                                        <p:cTn id="133" dur="500"/>
                                        <p:tgtEl>
                                          <p:spTgt spid="1363196"/>
                                        </p:tgtEl>
                                      </p:cBhvr>
                                    </p:animEffect>
                                  </p:childTnLst>
                                  <p:subTnLst>
                                    <p:set>
                                      <p:cBhvr override="childStyle">
                                        <p:cTn dur="1" fill="hold" display="0" masterRel="nextClick" afterEffect="1"/>
                                        <p:tgtEl>
                                          <p:spTgt spid="1363196"/>
                                        </p:tgtEl>
                                        <p:attrNameLst>
                                          <p:attrName>style.visibility</p:attrName>
                                        </p:attrNameLst>
                                      </p:cBhvr>
                                      <p:to>
                                        <p:strVal val="hidden"/>
                                      </p:to>
                                    </p:set>
                                  </p:sub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3"/>
                                        </p:tgtEl>
                                        <p:attrNameLst>
                                          <p:attrName>style.visibility</p:attrName>
                                        </p:attrNameLst>
                                      </p:cBhvr>
                                      <p:to>
                                        <p:strVal val="visible"/>
                                      </p:to>
                                    </p:set>
                                    <p:animEffect transition="in" filter="dissolve">
                                      <p:cBhvr>
                                        <p:cTn id="138" dur="500"/>
                                        <p:tgtEl>
                                          <p:spTgt spid="3"/>
                                        </p:tgtEl>
                                      </p:cBhvr>
                                    </p:animEffect>
                                  </p:childTnLst>
                                </p:cTn>
                              </p:par>
                            </p:childTnLst>
                          </p:cTn>
                        </p:par>
                        <p:par>
                          <p:cTn id="139" fill="hold">
                            <p:stCondLst>
                              <p:cond delay="500"/>
                            </p:stCondLst>
                            <p:childTnLst>
                              <p:par>
                                <p:cTn id="140" presetID="9" presetClass="entr" presetSubtype="0" fill="hold" grpId="0" nodeType="afterEffect">
                                  <p:stCondLst>
                                    <p:cond delay="0"/>
                                  </p:stCondLst>
                                  <p:childTnLst>
                                    <p:set>
                                      <p:cBhvr>
                                        <p:cTn id="141" dur="1" fill="hold">
                                          <p:stCondLst>
                                            <p:cond delay="0"/>
                                          </p:stCondLst>
                                        </p:cTn>
                                        <p:tgtEl>
                                          <p:spTgt spid="1363197"/>
                                        </p:tgtEl>
                                        <p:attrNameLst>
                                          <p:attrName>style.visibility</p:attrName>
                                        </p:attrNameLst>
                                      </p:cBhvr>
                                      <p:to>
                                        <p:strVal val="visible"/>
                                      </p:to>
                                    </p:set>
                                    <p:animEffect transition="in" filter="dissolve">
                                      <p:cBhvr>
                                        <p:cTn id="142" dur="500"/>
                                        <p:tgtEl>
                                          <p:spTgt spid="1363197"/>
                                        </p:tgtEl>
                                      </p:cBhvr>
                                    </p:animEffect>
                                  </p:childTnLst>
                                  <p:subTnLst>
                                    <p:set>
                                      <p:cBhvr override="childStyle">
                                        <p:cTn dur="1" fill="hold" display="0" masterRel="nextClick" afterEffect="1"/>
                                        <p:tgtEl>
                                          <p:spTgt spid="1363197"/>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2"/>
                                        </p:tgtEl>
                                        <p:attrNameLst>
                                          <p:attrName>style.visibility</p:attrName>
                                        </p:attrNameLst>
                                      </p:cBhvr>
                                      <p:to>
                                        <p:strVal val="visible"/>
                                      </p:to>
                                    </p:set>
                                    <p:animEffect transition="in" filter="dissolve">
                                      <p:cBhvr>
                                        <p:cTn id="147" dur="500"/>
                                        <p:tgtEl>
                                          <p:spTgt spid="2"/>
                                        </p:tgtEl>
                                      </p:cBhvr>
                                    </p:animEffect>
                                  </p:childTnLst>
                                </p:cTn>
                              </p:par>
                            </p:childTnLst>
                          </p:cTn>
                        </p:par>
                        <p:par>
                          <p:cTn id="148" fill="hold">
                            <p:stCondLst>
                              <p:cond delay="500"/>
                            </p:stCondLst>
                            <p:childTnLst>
                              <p:par>
                                <p:cTn id="149" presetID="9" presetClass="entr" presetSubtype="0" fill="hold" grpId="0" nodeType="afterEffect">
                                  <p:stCondLst>
                                    <p:cond delay="0"/>
                                  </p:stCondLst>
                                  <p:childTnLst>
                                    <p:set>
                                      <p:cBhvr>
                                        <p:cTn id="150" dur="1" fill="hold">
                                          <p:stCondLst>
                                            <p:cond delay="0"/>
                                          </p:stCondLst>
                                        </p:cTn>
                                        <p:tgtEl>
                                          <p:spTgt spid="1363198"/>
                                        </p:tgtEl>
                                        <p:attrNameLst>
                                          <p:attrName>style.visibility</p:attrName>
                                        </p:attrNameLst>
                                      </p:cBhvr>
                                      <p:to>
                                        <p:strVal val="visible"/>
                                      </p:to>
                                    </p:set>
                                    <p:animEffect transition="in" filter="dissolve">
                                      <p:cBhvr>
                                        <p:cTn id="151" dur="500"/>
                                        <p:tgtEl>
                                          <p:spTgt spid="1363198"/>
                                        </p:tgtEl>
                                      </p:cBhvr>
                                    </p:animEffect>
                                  </p:childTnLst>
                                  <p:subTnLst>
                                    <p:set>
                                      <p:cBhvr override="childStyle">
                                        <p:cTn dur="1" fill="hold" display="0" masterRel="nextClick" afterEffect="1"/>
                                        <p:tgtEl>
                                          <p:spTgt spid="1363198"/>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1363171"/>
                                        </p:tgtEl>
                                        <p:attrNameLst>
                                          <p:attrName>style.visibility</p:attrName>
                                        </p:attrNameLst>
                                      </p:cBhvr>
                                      <p:to>
                                        <p:strVal val="visible"/>
                                      </p:to>
                                    </p:set>
                                    <p:animEffect transition="in" filter="dissolve">
                                      <p:cBhvr>
                                        <p:cTn id="156" dur="500"/>
                                        <p:tgtEl>
                                          <p:spTgt spid="136317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1363169"/>
                                        </p:tgtEl>
                                        <p:attrNameLst>
                                          <p:attrName>style.visibility</p:attrName>
                                        </p:attrNameLst>
                                      </p:cBhvr>
                                      <p:to>
                                        <p:strVal val="visible"/>
                                      </p:to>
                                    </p:set>
                                    <p:animEffect transition="in" filter="dissolve">
                                      <p:cBhvr>
                                        <p:cTn id="161" dur="500"/>
                                        <p:tgtEl>
                                          <p:spTgt spid="1363169"/>
                                        </p:tgtEl>
                                      </p:cBhvr>
                                    </p:animEffect>
                                  </p:childTnLst>
                                </p:cTn>
                              </p:par>
                            </p:childTnLst>
                          </p:cTn>
                        </p:par>
                        <p:par>
                          <p:cTn id="162" fill="hold">
                            <p:stCondLst>
                              <p:cond delay="500"/>
                            </p:stCondLst>
                            <p:childTnLst>
                              <p:par>
                                <p:cTn id="163" presetID="9" presetClass="entr" presetSubtype="0" fill="hold" grpId="0" nodeType="afterEffect">
                                  <p:stCondLst>
                                    <p:cond delay="0"/>
                                  </p:stCondLst>
                                  <p:childTnLst>
                                    <p:set>
                                      <p:cBhvr>
                                        <p:cTn id="164" dur="1" fill="hold">
                                          <p:stCondLst>
                                            <p:cond delay="0"/>
                                          </p:stCondLst>
                                        </p:cTn>
                                        <p:tgtEl>
                                          <p:spTgt spid="1363199"/>
                                        </p:tgtEl>
                                        <p:attrNameLst>
                                          <p:attrName>style.visibility</p:attrName>
                                        </p:attrNameLst>
                                      </p:cBhvr>
                                      <p:to>
                                        <p:strVal val="visible"/>
                                      </p:to>
                                    </p:set>
                                    <p:animEffect transition="in" filter="dissolve">
                                      <p:cBhvr>
                                        <p:cTn id="165" dur="500"/>
                                        <p:tgtEl>
                                          <p:spTgt spid="1363199"/>
                                        </p:tgtEl>
                                      </p:cBhvr>
                                    </p:animEffect>
                                  </p:childTnLst>
                                  <p:subTnLst>
                                    <p:set>
                                      <p:cBhvr override="childStyle">
                                        <p:cTn dur="1" fill="hold" display="0" masterRel="nextClick" afterEffect="1"/>
                                        <p:tgtEl>
                                          <p:spTgt spid="1363199"/>
                                        </p:tgtEl>
                                        <p:attrNameLst>
                                          <p:attrName>style.visibility</p:attrName>
                                        </p:attrNameLst>
                                      </p:cBhvr>
                                      <p:to>
                                        <p:strVal val="hidden"/>
                                      </p:to>
                                    </p:set>
                                  </p:sub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1363168"/>
                                        </p:tgtEl>
                                        <p:attrNameLst>
                                          <p:attrName>style.visibility</p:attrName>
                                        </p:attrNameLst>
                                      </p:cBhvr>
                                      <p:to>
                                        <p:strVal val="visible"/>
                                      </p:to>
                                    </p:set>
                                    <p:animEffect transition="in" filter="dissolve">
                                      <p:cBhvr>
                                        <p:cTn id="170" dur="500"/>
                                        <p:tgtEl>
                                          <p:spTgt spid="1363168"/>
                                        </p:tgtEl>
                                      </p:cBhvr>
                                    </p:animEffect>
                                  </p:childTnLst>
                                </p:cTn>
                              </p:par>
                            </p:childTnLst>
                          </p:cTn>
                        </p:par>
                        <p:par>
                          <p:cTn id="171" fill="hold">
                            <p:stCondLst>
                              <p:cond delay="500"/>
                            </p:stCondLst>
                            <p:childTnLst>
                              <p:par>
                                <p:cTn id="172" presetID="9" presetClass="entr" presetSubtype="0" fill="hold" grpId="0" nodeType="afterEffect">
                                  <p:stCondLst>
                                    <p:cond delay="0"/>
                                  </p:stCondLst>
                                  <p:childTnLst>
                                    <p:set>
                                      <p:cBhvr>
                                        <p:cTn id="173" dur="1" fill="hold">
                                          <p:stCondLst>
                                            <p:cond delay="0"/>
                                          </p:stCondLst>
                                        </p:cTn>
                                        <p:tgtEl>
                                          <p:spTgt spid="1363200"/>
                                        </p:tgtEl>
                                        <p:attrNameLst>
                                          <p:attrName>style.visibility</p:attrName>
                                        </p:attrNameLst>
                                      </p:cBhvr>
                                      <p:to>
                                        <p:strVal val="visible"/>
                                      </p:to>
                                    </p:set>
                                    <p:animEffect transition="in" filter="dissolve">
                                      <p:cBhvr>
                                        <p:cTn id="174" dur="500"/>
                                        <p:tgtEl>
                                          <p:spTgt spid="1363200"/>
                                        </p:tgtEl>
                                      </p:cBhvr>
                                    </p:animEffect>
                                  </p:childTnLst>
                                  <p:subTnLst>
                                    <p:set>
                                      <p:cBhvr override="childStyle">
                                        <p:cTn dur="1" fill="hold" display="0" masterRel="nextClick" afterEffect="1"/>
                                        <p:tgtEl>
                                          <p:spTgt spid="1363200"/>
                                        </p:tgtEl>
                                        <p:attrNameLst>
                                          <p:attrName>style.visibility</p:attrName>
                                        </p:attrNameLst>
                                      </p:cBhvr>
                                      <p:to>
                                        <p:strVal val="hidden"/>
                                      </p:to>
                                    </p:set>
                                  </p:sub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31"/>
                                        </p:tgtEl>
                                        <p:attrNameLst>
                                          <p:attrName>style.visibility</p:attrName>
                                        </p:attrNameLst>
                                      </p:cBhvr>
                                      <p:to>
                                        <p:strVal val="visible"/>
                                      </p:to>
                                    </p:set>
                                    <p:animEffect transition="in" filter="dissolve">
                                      <p:cBhvr>
                                        <p:cTn id="179" dur="500"/>
                                        <p:tgtEl>
                                          <p:spTgt spid="31"/>
                                        </p:tgtEl>
                                      </p:cBhvr>
                                    </p:animEffect>
                                  </p:childTnLst>
                                </p:cTn>
                              </p:par>
                            </p:childTnLst>
                          </p:cTn>
                        </p:par>
                        <p:par>
                          <p:cTn id="180" fill="hold">
                            <p:stCondLst>
                              <p:cond delay="500"/>
                            </p:stCondLst>
                            <p:childTnLst>
                              <p:par>
                                <p:cTn id="181" presetID="9" presetClass="entr" presetSubtype="0" fill="hold" grpId="0" nodeType="afterEffect">
                                  <p:stCondLst>
                                    <p:cond delay="0"/>
                                  </p:stCondLst>
                                  <p:childTnLst>
                                    <p:set>
                                      <p:cBhvr>
                                        <p:cTn id="182" dur="1" fill="hold">
                                          <p:stCondLst>
                                            <p:cond delay="0"/>
                                          </p:stCondLst>
                                        </p:cTn>
                                        <p:tgtEl>
                                          <p:spTgt spid="1363201"/>
                                        </p:tgtEl>
                                        <p:attrNameLst>
                                          <p:attrName>style.visibility</p:attrName>
                                        </p:attrNameLst>
                                      </p:cBhvr>
                                      <p:to>
                                        <p:strVal val="visible"/>
                                      </p:to>
                                    </p:set>
                                    <p:animEffect transition="in" filter="dissolve">
                                      <p:cBhvr>
                                        <p:cTn id="183" dur="500"/>
                                        <p:tgtEl>
                                          <p:spTgt spid="1363201"/>
                                        </p:tgtEl>
                                      </p:cBhvr>
                                    </p:animEffect>
                                  </p:childTnLst>
                                  <p:subTnLst>
                                    <p:set>
                                      <p:cBhvr override="childStyle">
                                        <p:cTn dur="1" fill="hold" display="0" masterRel="nextClick" afterEffect="1"/>
                                        <p:tgtEl>
                                          <p:spTgt spid="1363201"/>
                                        </p:tgtEl>
                                        <p:attrNameLst>
                                          <p:attrName>style.visibility</p:attrName>
                                        </p:attrNameLst>
                                      </p:cBhvr>
                                      <p:to>
                                        <p:strVal val="hidden"/>
                                      </p:to>
                                    </p:set>
                                  </p:subTnLst>
                                </p:cTn>
                              </p:par>
                            </p:childTnLst>
                          </p:cTn>
                        </p:par>
                      </p:childTnLst>
                    </p:cTn>
                  </p:par>
                  <p:par>
                    <p:cTn id="184" fill="hold">
                      <p:stCondLst>
                        <p:cond delay="indefinite"/>
                      </p:stCondLst>
                      <p:childTnLst>
                        <p:par>
                          <p:cTn id="185" fill="hold">
                            <p:stCondLst>
                              <p:cond delay="0"/>
                            </p:stCondLst>
                            <p:childTnLst>
                              <p:par>
                                <p:cTn id="186" presetID="9" presetClass="entr" presetSubtype="0" fill="hold" nodeType="clickEffect">
                                  <p:stCondLst>
                                    <p:cond delay="0"/>
                                  </p:stCondLst>
                                  <p:childTnLst>
                                    <p:set>
                                      <p:cBhvr>
                                        <p:cTn id="187" dur="1" fill="hold">
                                          <p:stCondLst>
                                            <p:cond delay="0"/>
                                          </p:stCondLst>
                                        </p:cTn>
                                        <p:tgtEl>
                                          <p:spTgt spid="30"/>
                                        </p:tgtEl>
                                        <p:attrNameLst>
                                          <p:attrName>style.visibility</p:attrName>
                                        </p:attrNameLst>
                                      </p:cBhvr>
                                      <p:to>
                                        <p:strVal val="visible"/>
                                      </p:to>
                                    </p:set>
                                    <p:animEffect transition="in" filter="dissolve">
                                      <p:cBhvr>
                                        <p:cTn id="188" dur="500"/>
                                        <p:tgtEl>
                                          <p:spTgt spid="30"/>
                                        </p:tgtEl>
                                      </p:cBhvr>
                                    </p:animEffect>
                                  </p:childTnLst>
                                </p:cTn>
                              </p:par>
                            </p:childTnLst>
                          </p:cTn>
                        </p:par>
                        <p:par>
                          <p:cTn id="189" fill="hold">
                            <p:stCondLst>
                              <p:cond delay="500"/>
                            </p:stCondLst>
                            <p:childTnLst>
                              <p:par>
                                <p:cTn id="190" presetID="9" presetClass="entr" presetSubtype="0" fill="hold" grpId="0" nodeType="afterEffect">
                                  <p:stCondLst>
                                    <p:cond delay="0"/>
                                  </p:stCondLst>
                                  <p:childTnLst>
                                    <p:set>
                                      <p:cBhvr>
                                        <p:cTn id="191" dur="1" fill="hold">
                                          <p:stCondLst>
                                            <p:cond delay="0"/>
                                          </p:stCondLst>
                                        </p:cTn>
                                        <p:tgtEl>
                                          <p:spTgt spid="1363202"/>
                                        </p:tgtEl>
                                        <p:attrNameLst>
                                          <p:attrName>style.visibility</p:attrName>
                                        </p:attrNameLst>
                                      </p:cBhvr>
                                      <p:to>
                                        <p:strVal val="visible"/>
                                      </p:to>
                                    </p:set>
                                    <p:animEffect transition="in" filter="dissolve">
                                      <p:cBhvr>
                                        <p:cTn id="192" dur="500"/>
                                        <p:tgtEl>
                                          <p:spTgt spid="1363202"/>
                                        </p:tgtEl>
                                      </p:cBhvr>
                                    </p:animEffect>
                                  </p:childTnLst>
                                  <p:subTnLst>
                                    <p:set>
                                      <p:cBhvr override="childStyle">
                                        <p:cTn dur="1" fill="hold" display="0" masterRel="nextClick" afterEffect="1"/>
                                        <p:tgtEl>
                                          <p:spTgt spid="1363202"/>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nodeType="clickEffect">
                                  <p:stCondLst>
                                    <p:cond delay="0"/>
                                  </p:stCondLst>
                                  <p:childTnLst>
                                    <p:set>
                                      <p:cBhvr>
                                        <p:cTn id="196" dur="1" fill="hold">
                                          <p:stCondLst>
                                            <p:cond delay="0"/>
                                          </p:stCondLst>
                                        </p:cTn>
                                        <p:tgtEl>
                                          <p:spTgt spid="29"/>
                                        </p:tgtEl>
                                        <p:attrNameLst>
                                          <p:attrName>style.visibility</p:attrName>
                                        </p:attrNameLst>
                                      </p:cBhvr>
                                      <p:to>
                                        <p:strVal val="visible"/>
                                      </p:to>
                                    </p:set>
                                    <p:animEffect transition="in" filter="dissolve">
                                      <p:cBhvr>
                                        <p:cTn id="197" dur="500"/>
                                        <p:tgtEl>
                                          <p:spTgt spid="29"/>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363203"/>
                                        </p:tgtEl>
                                        <p:attrNameLst>
                                          <p:attrName>style.visibility</p:attrName>
                                        </p:attrNameLst>
                                      </p:cBhvr>
                                      <p:to>
                                        <p:strVal val="visible"/>
                                      </p:to>
                                    </p:set>
                                    <p:animEffect transition="in" filter="dissolve">
                                      <p:cBhvr>
                                        <p:cTn id="201" dur="500"/>
                                        <p:tgtEl>
                                          <p:spTgt spid="1363203"/>
                                        </p:tgtEl>
                                      </p:cBhvr>
                                    </p:animEffect>
                                  </p:childTnLst>
                                  <p:subTnLst>
                                    <p:set>
                                      <p:cBhvr override="childStyle">
                                        <p:cTn dur="1" fill="hold" display="0" masterRel="nextClick" afterEffect="1"/>
                                        <p:tgtEl>
                                          <p:spTgt spid="1363203"/>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nodeType="clickEffect">
                                  <p:stCondLst>
                                    <p:cond delay="0"/>
                                  </p:stCondLst>
                                  <p:childTnLst>
                                    <p:set>
                                      <p:cBhvr>
                                        <p:cTn id="205" dur="1" fill="hold">
                                          <p:stCondLst>
                                            <p:cond delay="0"/>
                                          </p:stCondLst>
                                        </p:cTn>
                                        <p:tgtEl>
                                          <p:spTgt spid="28"/>
                                        </p:tgtEl>
                                        <p:attrNameLst>
                                          <p:attrName>style.visibility</p:attrName>
                                        </p:attrNameLst>
                                      </p:cBhvr>
                                      <p:to>
                                        <p:strVal val="visible"/>
                                      </p:to>
                                    </p:set>
                                    <p:animEffect transition="in" filter="dissolve">
                                      <p:cBhvr>
                                        <p:cTn id="206" dur="500"/>
                                        <p:tgtEl>
                                          <p:spTgt spid="28"/>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363204"/>
                                        </p:tgtEl>
                                        <p:attrNameLst>
                                          <p:attrName>style.visibility</p:attrName>
                                        </p:attrNameLst>
                                      </p:cBhvr>
                                      <p:to>
                                        <p:strVal val="visible"/>
                                      </p:to>
                                    </p:set>
                                    <p:animEffect transition="in" filter="dissolve">
                                      <p:cBhvr>
                                        <p:cTn id="210" dur="500"/>
                                        <p:tgtEl>
                                          <p:spTgt spid="1363204"/>
                                        </p:tgtEl>
                                      </p:cBhvr>
                                    </p:animEffect>
                                  </p:childTnLst>
                                  <p:subTnLst>
                                    <p:set>
                                      <p:cBhvr override="childStyle">
                                        <p:cTn dur="1" fill="hold" display="0" masterRel="nextClick" afterEffect="1"/>
                                        <p:tgtEl>
                                          <p:spTgt spid="1363204"/>
                                        </p:tgtEl>
                                        <p:attrNameLst>
                                          <p:attrName>style.visibility</p:attrName>
                                        </p:attrNameLst>
                                      </p:cBhvr>
                                      <p:to>
                                        <p:strVal val="hidden"/>
                                      </p:to>
                                    </p:set>
                                  </p:sub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27"/>
                                        </p:tgtEl>
                                        <p:attrNameLst>
                                          <p:attrName>style.visibility</p:attrName>
                                        </p:attrNameLst>
                                      </p:cBhvr>
                                      <p:to>
                                        <p:strVal val="visible"/>
                                      </p:to>
                                    </p:set>
                                    <p:animEffect transition="in" filter="dissolve">
                                      <p:cBhvr>
                                        <p:cTn id="215" dur="500"/>
                                        <p:tgtEl>
                                          <p:spTgt spid="27"/>
                                        </p:tgtEl>
                                      </p:cBhvr>
                                    </p:animEffect>
                                  </p:childTnLst>
                                </p:cTn>
                              </p:par>
                            </p:childTnLst>
                          </p:cTn>
                        </p:par>
                        <p:par>
                          <p:cTn id="216" fill="hold">
                            <p:stCondLst>
                              <p:cond delay="500"/>
                            </p:stCondLst>
                            <p:childTnLst>
                              <p:par>
                                <p:cTn id="217" presetID="9" presetClass="entr" presetSubtype="0" fill="hold" grpId="0" nodeType="afterEffect">
                                  <p:stCondLst>
                                    <p:cond delay="0"/>
                                  </p:stCondLst>
                                  <p:childTnLst>
                                    <p:set>
                                      <p:cBhvr>
                                        <p:cTn id="218" dur="1" fill="hold">
                                          <p:stCondLst>
                                            <p:cond delay="0"/>
                                          </p:stCondLst>
                                        </p:cTn>
                                        <p:tgtEl>
                                          <p:spTgt spid="1363205"/>
                                        </p:tgtEl>
                                        <p:attrNameLst>
                                          <p:attrName>style.visibility</p:attrName>
                                        </p:attrNameLst>
                                      </p:cBhvr>
                                      <p:to>
                                        <p:strVal val="visible"/>
                                      </p:to>
                                    </p:set>
                                    <p:animEffect transition="in" filter="dissolve">
                                      <p:cBhvr>
                                        <p:cTn id="219" dur="500"/>
                                        <p:tgtEl>
                                          <p:spTgt spid="1363205"/>
                                        </p:tgtEl>
                                      </p:cBhvr>
                                    </p:animEffect>
                                  </p:childTnLst>
                                  <p:subTnLst>
                                    <p:set>
                                      <p:cBhvr override="childStyle">
                                        <p:cTn dur="1" fill="hold" display="0" masterRel="nextClick" afterEffect="1"/>
                                        <p:tgtEl>
                                          <p:spTgt spid="1363205"/>
                                        </p:tgtEl>
                                        <p:attrNameLst>
                                          <p:attrName>style.visibility</p:attrName>
                                        </p:attrNameLst>
                                      </p:cBhvr>
                                      <p:to>
                                        <p:strVal val="hidden"/>
                                      </p:to>
                                    </p:set>
                                  </p:subTnLst>
                                </p:cTn>
                              </p:par>
                            </p:childTnLst>
                          </p:cTn>
                        </p:par>
                      </p:childTnLst>
                    </p:cTn>
                  </p:par>
                  <p:par>
                    <p:cTn id="220" fill="hold">
                      <p:stCondLst>
                        <p:cond delay="indefinite"/>
                      </p:stCondLst>
                      <p:childTnLst>
                        <p:par>
                          <p:cTn id="221" fill="hold">
                            <p:stCondLst>
                              <p:cond delay="0"/>
                            </p:stCondLst>
                            <p:childTnLst>
                              <p:par>
                                <p:cTn id="222" presetID="9" presetClass="entr" presetSubtype="0" fill="hold" nodeType="clickEffect">
                                  <p:stCondLst>
                                    <p:cond delay="0"/>
                                  </p:stCondLst>
                                  <p:childTnLst>
                                    <p:set>
                                      <p:cBhvr>
                                        <p:cTn id="223" dur="1" fill="hold">
                                          <p:stCondLst>
                                            <p:cond delay="0"/>
                                          </p:stCondLst>
                                        </p:cTn>
                                        <p:tgtEl>
                                          <p:spTgt spid="26"/>
                                        </p:tgtEl>
                                        <p:attrNameLst>
                                          <p:attrName>style.visibility</p:attrName>
                                        </p:attrNameLst>
                                      </p:cBhvr>
                                      <p:to>
                                        <p:strVal val="visible"/>
                                      </p:to>
                                    </p:set>
                                    <p:animEffect transition="in" filter="dissolve">
                                      <p:cBhvr>
                                        <p:cTn id="224" dur="500"/>
                                        <p:tgtEl>
                                          <p:spTgt spid="26"/>
                                        </p:tgtEl>
                                      </p:cBhvr>
                                    </p:animEffect>
                                  </p:childTnLst>
                                </p:cTn>
                              </p:par>
                            </p:childTnLst>
                          </p:cTn>
                        </p:par>
                        <p:par>
                          <p:cTn id="225" fill="hold">
                            <p:stCondLst>
                              <p:cond delay="500"/>
                            </p:stCondLst>
                            <p:childTnLst>
                              <p:par>
                                <p:cTn id="226" presetID="9" presetClass="entr" presetSubtype="0" fill="hold" grpId="0" nodeType="afterEffect">
                                  <p:stCondLst>
                                    <p:cond delay="0"/>
                                  </p:stCondLst>
                                  <p:childTnLst>
                                    <p:set>
                                      <p:cBhvr>
                                        <p:cTn id="227" dur="1" fill="hold">
                                          <p:stCondLst>
                                            <p:cond delay="0"/>
                                          </p:stCondLst>
                                        </p:cTn>
                                        <p:tgtEl>
                                          <p:spTgt spid="1363206"/>
                                        </p:tgtEl>
                                        <p:attrNameLst>
                                          <p:attrName>style.visibility</p:attrName>
                                        </p:attrNameLst>
                                      </p:cBhvr>
                                      <p:to>
                                        <p:strVal val="visible"/>
                                      </p:to>
                                    </p:set>
                                    <p:animEffect transition="in" filter="dissolve">
                                      <p:cBhvr>
                                        <p:cTn id="228" dur="500"/>
                                        <p:tgtEl>
                                          <p:spTgt spid="1363206"/>
                                        </p:tgtEl>
                                      </p:cBhvr>
                                    </p:animEffect>
                                  </p:childTnLst>
                                  <p:subTnLst>
                                    <p:set>
                                      <p:cBhvr override="childStyle">
                                        <p:cTn dur="1" fill="hold" display="0" masterRel="nextClick" afterEffect="1"/>
                                        <p:tgtEl>
                                          <p:spTgt spid="1363206"/>
                                        </p:tgtEl>
                                        <p:attrNameLst>
                                          <p:attrName>style.visibility</p:attrName>
                                        </p:attrNameLst>
                                      </p:cBhvr>
                                      <p:to>
                                        <p:strVal val="hidden"/>
                                      </p:to>
                                    </p:set>
                                  </p:sub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25"/>
                                        </p:tgtEl>
                                        <p:attrNameLst>
                                          <p:attrName>style.visibility</p:attrName>
                                        </p:attrNameLst>
                                      </p:cBhvr>
                                      <p:to>
                                        <p:strVal val="visible"/>
                                      </p:to>
                                    </p:set>
                                    <p:animEffect transition="in" filter="dissolve">
                                      <p:cBhvr>
                                        <p:cTn id="233" dur="500"/>
                                        <p:tgtEl>
                                          <p:spTgt spid="25"/>
                                        </p:tgtEl>
                                      </p:cBhvr>
                                    </p:animEffect>
                                  </p:childTnLst>
                                </p:cTn>
                              </p:par>
                            </p:childTnLst>
                          </p:cTn>
                        </p:par>
                        <p:par>
                          <p:cTn id="234" fill="hold">
                            <p:stCondLst>
                              <p:cond delay="500"/>
                            </p:stCondLst>
                            <p:childTnLst>
                              <p:par>
                                <p:cTn id="235" presetID="9" presetClass="entr" presetSubtype="0" fill="hold" grpId="0" nodeType="afterEffect">
                                  <p:stCondLst>
                                    <p:cond delay="0"/>
                                  </p:stCondLst>
                                  <p:childTnLst>
                                    <p:set>
                                      <p:cBhvr>
                                        <p:cTn id="236" dur="1" fill="hold">
                                          <p:stCondLst>
                                            <p:cond delay="0"/>
                                          </p:stCondLst>
                                        </p:cTn>
                                        <p:tgtEl>
                                          <p:spTgt spid="1363207"/>
                                        </p:tgtEl>
                                        <p:attrNameLst>
                                          <p:attrName>style.visibility</p:attrName>
                                        </p:attrNameLst>
                                      </p:cBhvr>
                                      <p:to>
                                        <p:strVal val="visible"/>
                                      </p:to>
                                    </p:set>
                                    <p:animEffect transition="in" filter="dissolve">
                                      <p:cBhvr>
                                        <p:cTn id="237" dur="500"/>
                                        <p:tgtEl>
                                          <p:spTgt spid="1363207"/>
                                        </p:tgtEl>
                                      </p:cBhvr>
                                    </p:animEffect>
                                  </p:childTnLst>
                                  <p:subTnLst>
                                    <p:set>
                                      <p:cBhvr override="childStyle">
                                        <p:cTn dur="1" fill="hold" display="0" masterRel="nextClick" afterEffect="1"/>
                                        <p:tgtEl>
                                          <p:spTgt spid="1363207"/>
                                        </p:tgtEl>
                                        <p:attrNameLst>
                                          <p:attrName>style.visibility</p:attrName>
                                        </p:attrNameLst>
                                      </p:cBhvr>
                                      <p:to>
                                        <p:strVal val="hidden"/>
                                      </p:to>
                                    </p:set>
                                  </p:subTnLst>
                                </p:cTn>
                              </p:par>
                            </p:childTnLst>
                          </p:cTn>
                        </p:par>
                      </p:childTnLst>
                    </p:cTn>
                  </p:par>
                  <p:par>
                    <p:cTn id="238" fill="hold">
                      <p:stCondLst>
                        <p:cond delay="indefinite"/>
                      </p:stCondLst>
                      <p:childTnLst>
                        <p:par>
                          <p:cTn id="239" fill="hold">
                            <p:stCondLst>
                              <p:cond delay="0"/>
                            </p:stCondLst>
                            <p:childTnLst>
                              <p:par>
                                <p:cTn id="240" presetID="9" presetClass="entr" presetSubtype="0" fill="hold" nodeType="clickEffect">
                                  <p:stCondLst>
                                    <p:cond delay="0"/>
                                  </p:stCondLst>
                                  <p:childTnLst>
                                    <p:set>
                                      <p:cBhvr>
                                        <p:cTn id="241" dur="1" fill="hold">
                                          <p:stCondLst>
                                            <p:cond delay="0"/>
                                          </p:stCondLst>
                                        </p:cTn>
                                        <p:tgtEl>
                                          <p:spTgt spid="24"/>
                                        </p:tgtEl>
                                        <p:attrNameLst>
                                          <p:attrName>style.visibility</p:attrName>
                                        </p:attrNameLst>
                                      </p:cBhvr>
                                      <p:to>
                                        <p:strVal val="visible"/>
                                      </p:to>
                                    </p:set>
                                    <p:animEffect transition="in" filter="dissolve">
                                      <p:cBhvr>
                                        <p:cTn id="242" dur="500"/>
                                        <p:tgtEl>
                                          <p:spTgt spid="24"/>
                                        </p:tgtEl>
                                      </p:cBhvr>
                                    </p:animEffect>
                                  </p:childTnLst>
                                </p:cTn>
                              </p:par>
                            </p:childTnLst>
                          </p:cTn>
                        </p:par>
                        <p:par>
                          <p:cTn id="243" fill="hold">
                            <p:stCondLst>
                              <p:cond delay="500"/>
                            </p:stCondLst>
                            <p:childTnLst>
                              <p:par>
                                <p:cTn id="244" presetID="9" presetClass="entr" presetSubtype="0" fill="hold" grpId="0" nodeType="afterEffect">
                                  <p:stCondLst>
                                    <p:cond delay="0"/>
                                  </p:stCondLst>
                                  <p:childTnLst>
                                    <p:set>
                                      <p:cBhvr>
                                        <p:cTn id="245" dur="1" fill="hold">
                                          <p:stCondLst>
                                            <p:cond delay="0"/>
                                          </p:stCondLst>
                                        </p:cTn>
                                        <p:tgtEl>
                                          <p:spTgt spid="1363208"/>
                                        </p:tgtEl>
                                        <p:attrNameLst>
                                          <p:attrName>style.visibility</p:attrName>
                                        </p:attrNameLst>
                                      </p:cBhvr>
                                      <p:to>
                                        <p:strVal val="visible"/>
                                      </p:to>
                                    </p:set>
                                    <p:animEffect transition="in" filter="dissolve">
                                      <p:cBhvr>
                                        <p:cTn id="246" dur="500"/>
                                        <p:tgtEl>
                                          <p:spTgt spid="1363208"/>
                                        </p:tgtEl>
                                      </p:cBhvr>
                                    </p:animEffect>
                                  </p:childTnLst>
                                  <p:subTnLst>
                                    <p:set>
                                      <p:cBhvr override="childStyle">
                                        <p:cTn dur="1" fill="hold" display="0" masterRel="nextClick" afterEffect="1"/>
                                        <p:tgtEl>
                                          <p:spTgt spid="1363208"/>
                                        </p:tgtEl>
                                        <p:attrNameLst>
                                          <p:attrName>style.visibility</p:attrName>
                                        </p:attrNameLst>
                                      </p:cBhvr>
                                      <p:to>
                                        <p:strVal val="hidden"/>
                                      </p:to>
                                    </p:set>
                                  </p:sub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23"/>
                                        </p:tgtEl>
                                        <p:attrNameLst>
                                          <p:attrName>style.visibility</p:attrName>
                                        </p:attrNameLst>
                                      </p:cBhvr>
                                      <p:to>
                                        <p:strVal val="visible"/>
                                      </p:to>
                                    </p:set>
                                    <p:animEffect transition="in" filter="dissolve">
                                      <p:cBhvr>
                                        <p:cTn id="251" dur="500"/>
                                        <p:tgtEl>
                                          <p:spTgt spid="23"/>
                                        </p:tgtEl>
                                      </p:cBhvr>
                                    </p:animEffect>
                                  </p:childTnLst>
                                </p:cTn>
                              </p:par>
                            </p:childTnLst>
                          </p:cTn>
                        </p:par>
                        <p:par>
                          <p:cTn id="252" fill="hold">
                            <p:stCondLst>
                              <p:cond delay="500"/>
                            </p:stCondLst>
                            <p:childTnLst>
                              <p:par>
                                <p:cTn id="253" presetID="9" presetClass="entr" presetSubtype="0" fill="hold" grpId="0" nodeType="afterEffect">
                                  <p:stCondLst>
                                    <p:cond delay="0"/>
                                  </p:stCondLst>
                                  <p:childTnLst>
                                    <p:set>
                                      <p:cBhvr>
                                        <p:cTn id="254" dur="1" fill="hold">
                                          <p:stCondLst>
                                            <p:cond delay="0"/>
                                          </p:stCondLst>
                                        </p:cTn>
                                        <p:tgtEl>
                                          <p:spTgt spid="1363209"/>
                                        </p:tgtEl>
                                        <p:attrNameLst>
                                          <p:attrName>style.visibility</p:attrName>
                                        </p:attrNameLst>
                                      </p:cBhvr>
                                      <p:to>
                                        <p:strVal val="visible"/>
                                      </p:to>
                                    </p:set>
                                    <p:animEffect transition="in" filter="dissolve">
                                      <p:cBhvr>
                                        <p:cTn id="255" dur="500"/>
                                        <p:tgtEl>
                                          <p:spTgt spid="1363209"/>
                                        </p:tgtEl>
                                      </p:cBhvr>
                                    </p:animEffect>
                                  </p:childTnLst>
                                  <p:subTnLst>
                                    <p:set>
                                      <p:cBhvr override="childStyle">
                                        <p:cTn dur="1" fill="hold" display="0" masterRel="nextClick" afterEffect="1"/>
                                        <p:tgtEl>
                                          <p:spTgt spid="1363209"/>
                                        </p:tgtEl>
                                        <p:attrNameLst>
                                          <p:attrName>style.visibility</p:attrName>
                                        </p:attrNameLst>
                                      </p:cBhvr>
                                      <p:to>
                                        <p:strVal val="hidden"/>
                                      </p:to>
                                    </p:set>
                                  </p:sub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22"/>
                                        </p:tgtEl>
                                        <p:attrNameLst>
                                          <p:attrName>style.visibility</p:attrName>
                                        </p:attrNameLst>
                                      </p:cBhvr>
                                      <p:to>
                                        <p:strVal val="visible"/>
                                      </p:to>
                                    </p:set>
                                    <p:animEffect transition="in" filter="dissolve">
                                      <p:cBhvr>
                                        <p:cTn id="260" dur="500"/>
                                        <p:tgtEl>
                                          <p:spTgt spid="22"/>
                                        </p:tgtEl>
                                      </p:cBhvr>
                                    </p:animEffect>
                                  </p:childTnLst>
                                </p:cTn>
                              </p:par>
                            </p:childTnLst>
                          </p:cTn>
                        </p:par>
                        <p:par>
                          <p:cTn id="261" fill="hold">
                            <p:stCondLst>
                              <p:cond delay="500"/>
                            </p:stCondLst>
                            <p:childTnLst>
                              <p:par>
                                <p:cTn id="262" presetID="9" presetClass="entr" presetSubtype="0" fill="hold" grpId="0" nodeType="afterEffect">
                                  <p:stCondLst>
                                    <p:cond delay="0"/>
                                  </p:stCondLst>
                                  <p:childTnLst>
                                    <p:set>
                                      <p:cBhvr>
                                        <p:cTn id="263" dur="1" fill="hold">
                                          <p:stCondLst>
                                            <p:cond delay="0"/>
                                          </p:stCondLst>
                                        </p:cTn>
                                        <p:tgtEl>
                                          <p:spTgt spid="1363210"/>
                                        </p:tgtEl>
                                        <p:attrNameLst>
                                          <p:attrName>style.visibility</p:attrName>
                                        </p:attrNameLst>
                                      </p:cBhvr>
                                      <p:to>
                                        <p:strVal val="visible"/>
                                      </p:to>
                                    </p:set>
                                    <p:animEffect transition="in" filter="dissolve">
                                      <p:cBhvr>
                                        <p:cTn id="264" dur="500"/>
                                        <p:tgtEl>
                                          <p:spTgt spid="1363210"/>
                                        </p:tgtEl>
                                      </p:cBhvr>
                                    </p:animEffect>
                                  </p:childTnLst>
                                  <p:subTnLst>
                                    <p:set>
                                      <p:cBhvr override="childStyle">
                                        <p:cTn dur="1" fill="hold" display="0" masterRel="nextClick" afterEffect="1"/>
                                        <p:tgtEl>
                                          <p:spTgt spid="1363210"/>
                                        </p:tgtEl>
                                        <p:attrNameLst>
                                          <p:attrName>style.visibility</p:attrName>
                                        </p:attrNameLst>
                                      </p:cBhvr>
                                      <p:to>
                                        <p:strVal val="hidden"/>
                                      </p:to>
                                    </p:set>
                                  </p:sub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21"/>
                                        </p:tgtEl>
                                        <p:attrNameLst>
                                          <p:attrName>style.visibility</p:attrName>
                                        </p:attrNameLst>
                                      </p:cBhvr>
                                      <p:to>
                                        <p:strVal val="visible"/>
                                      </p:to>
                                    </p:set>
                                    <p:animEffect transition="in" filter="dissolve">
                                      <p:cBhvr>
                                        <p:cTn id="269" dur="500"/>
                                        <p:tgtEl>
                                          <p:spTgt spid="21"/>
                                        </p:tgtEl>
                                      </p:cBhvr>
                                    </p:animEffect>
                                  </p:childTnLst>
                                </p:cTn>
                              </p:par>
                            </p:childTnLst>
                          </p:cTn>
                        </p:par>
                        <p:par>
                          <p:cTn id="270" fill="hold">
                            <p:stCondLst>
                              <p:cond delay="500"/>
                            </p:stCondLst>
                            <p:childTnLst>
                              <p:par>
                                <p:cTn id="271" presetID="9" presetClass="entr" presetSubtype="0" fill="hold" grpId="0" nodeType="afterEffect">
                                  <p:stCondLst>
                                    <p:cond delay="0"/>
                                  </p:stCondLst>
                                  <p:childTnLst>
                                    <p:set>
                                      <p:cBhvr>
                                        <p:cTn id="272" dur="1" fill="hold">
                                          <p:stCondLst>
                                            <p:cond delay="0"/>
                                          </p:stCondLst>
                                        </p:cTn>
                                        <p:tgtEl>
                                          <p:spTgt spid="1363211"/>
                                        </p:tgtEl>
                                        <p:attrNameLst>
                                          <p:attrName>style.visibility</p:attrName>
                                        </p:attrNameLst>
                                      </p:cBhvr>
                                      <p:to>
                                        <p:strVal val="visible"/>
                                      </p:to>
                                    </p:set>
                                    <p:animEffect transition="in" filter="dissolve">
                                      <p:cBhvr>
                                        <p:cTn id="273" dur="500"/>
                                        <p:tgtEl>
                                          <p:spTgt spid="1363211"/>
                                        </p:tgtEl>
                                      </p:cBhvr>
                                    </p:animEffect>
                                  </p:childTnLst>
                                  <p:subTnLst>
                                    <p:set>
                                      <p:cBhvr override="childStyle">
                                        <p:cTn dur="1" fill="hold" display="0" masterRel="nextClick" afterEffect="1"/>
                                        <p:tgtEl>
                                          <p:spTgt spid="1363211"/>
                                        </p:tgtEl>
                                        <p:attrNameLst>
                                          <p:attrName>style.visibility</p:attrName>
                                        </p:attrNameLst>
                                      </p:cBhvr>
                                      <p:to>
                                        <p:strVal val="hidden"/>
                                      </p:to>
                                    </p:set>
                                  </p:subTnLst>
                                </p:cTn>
                              </p:par>
                            </p:childTnLst>
                          </p:cTn>
                        </p:par>
                      </p:childTnLst>
                    </p:cTn>
                  </p:par>
                  <p:par>
                    <p:cTn id="274" fill="hold">
                      <p:stCondLst>
                        <p:cond delay="indefinite"/>
                      </p:stCondLst>
                      <p:childTnLst>
                        <p:par>
                          <p:cTn id="275" fill="hold">
                            <p:stCondLst>
                              <p:cond delay="0"/>
                            </p:stCondLst>
                            <p:childTnLst>
                              <p:par>
                                <p:cTn id="276" presetID="9" presetClass="entr" presetSubtype="0" fill="hold" nodeType="clickEffect">
                                  <p:stCondLst>
                                    <p:cond delay="0"/>
                                  </p:stCondLst>
                                  <p:childTnLst>
                                    <p:set>
                                      <p:cBhvr>
                                        <p:cTn id="277" dur="1" fill="hold">
                                          <p:stCondLst>
                                            <p:cond delay="0"/>
                                          </p:stCondLst>
                                        </p:cTn>
                                        <p:tgtEl>
                                          <p:spTgt spid="20"/>
                                        </p:tgtEl>
                                        <p:attrNameLst>
                                          <p:attrName>style.visibility</p:attrName>
                                        </p:attrNameLst>
                                      </p:cBhvr>
                                      <p:to>
                                        <p:strVal val="visible"/>
                                      </p:to>
                                    </p:set>
                                    <p:animEffect transition="in" filter="dissolve">
                                      <p:cBhvr>
                                        <p:cTn id="278" dur="500"/>
                                        <p:tgtEl>
                                          <p:spTgt spid="20"/>
                                        </p:tgtEl>
                                      </p:cBhvr>
                                    </p:animEffect>
                                  </p:childTnLst>
                                </p:cTn>
                              </p:par>
                            </p:childTnLst>
                          </p:cTn>
                        </p:par>
                        <p:par>
                          <p:cTn id="279" fill="hold">
                            <p:stCondLst>
                              <p:cond delay="500"/>
                            </p:stCondLst>
                            <p:childTnLst>
                              <p:par>
                                <p:cTn id="280" presetID="9" presetClass="entr" presetSubtype="0" fill="hold" grpId="0" nodeType="afterEffect">
                                  <p:stCondLst>
                                    <p:cond delay="0"/>
                                  </p:stCondLst>
                                  <p:childTnLst>
                                    <p:set>
                                      <p:cBhvr>
                                        <p:cTn id="281" dur="1" fill="hold">
                                          <p:stCondLst>
                                            <p:cond delay="0"/>
                                          </p:stCondLst>
                                        </p:cTn>
                                        <p:tgtEl>
                                          <p:spTgt spid="1363212"/>
                                        </p:tgtEl>
                                        <p:attrNameLst>
                                          <p:attrName>style.visibility</p:attrName>
                                        </p:attrNameLst>
                                      </p:cBhvr>
                                      <p:to>
                                        <p:strVal val="visible"/>
                                      </p:to>
                                    </p:set>
                                    <p:animEffect transition="in" filter="dissolve">
                                      <p:cBhvr>
                                        <p:cTn id="282" dur="500"/>
                                        <p:tgtEl>
                                          <p:spTgt spid="1363212"/>
                                        </p:tgtEl>
                                      </p:cBhvr>
                                    </p:animEffect>
                                  </p:childTnLst>
                                  <p:subTnLst>
                                    <p:set>
                                      <p:cBhvr override="childStyle">
                                        <p:cTn dur="1" fill="hold" display="0" masterRel="nextClick" afterEffect="1"/>
                                        <p:tgtEl>
                                          <p:spTgt spid="1363212"/>
                                        </p:tgtEl>
                                        <p:attrNameLst>
                                          <p:attrName>style.visibility</p:attrName>
                                        </p:attrNameLst>
                                      </p:cBhvr>
                                      <p:to>
                                        <p:strVal val="hidden"/>
                                      </p:to>
                                    </p:set>
                                  </p:sub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19"/>
                                        </p:tgtEl>
                                        <p:attrNameLst>
                                          <p:attrName>style.visibility</p:attrName>
                                        </p:attrNameLst>
                                      </p:cBhvr>
                                      <p:to>
                                        <p:strVal val="visible"/>
                                      </p:to>
                                    </p:set>
                                    <p:animEffect transition="in" filter="dissolve">
                                      <p:cBhvr>
                                        <p:cTn id="287" dur="500"/>
                                        <p:tgtEl>
                                          <p:spTgt spid="19"/>
                                        </p:tgtEl>
                                      </p:cBhvr>
                                    </p:animEffect>
                                  </p:childTnLst>
                                </p:cTn>
                              </p:par>
                            </p:childTnLst>
                          </p:cTn>
                        </p:par>
                        <p:par>
                          <p:cTn id="288" fill="hold">
                            <p:stCondLst>
                              <p:cond delay="500"/>
                            </p:stCondLst>
                            <p:childTnLst>
                              <p:par>
                                <p:cTn id="289" presetID="9" presetClass="entr" presetSubtype="0" fill="hold" grpId="0" nodeType="afterEffect">
                                  <p:stCondLst>
                                    <p:cond delay="0"/>
                                  </p:stCondLst>
                                  <p:childTnLst>
                                    <p:set>
                                      <p:cBhvr>
                                        <p:cTn id="290" dur="1" fill="hold">
                                          <p:stCondLst>
                                            <p:cond delay="0"/>
                                          </p:stCondLst>
                                        </p:cTn>
                                        <p:tgtEl>
                                          <p:spTgt spid="1363213"/>
                                        </p:tgtEl>
                                        <p:attrNameLst>
                                          <p:attrName>style.visibility</p:attrName>
                                        </p:attrNameLst>
                                      </p:cBhvr>
                                      <p:to>
                                        <p:strVal val="visible"/>
                                      </p:to>
                                    </p:set>
                                    <p:animEffect transition="in" filter="dissolve">
                                      <p:cBhvr>
                                        <p:cTn id="291" dur="500"/>
                                        <p:tgtEl>
                                          <p:spTgt spid="1363213"/>
                                        </p:tgtEl>
                                      </p:cBhvr>
                                    </p:animEffect>
                                  </p:childTnLst>
                                  <p:subTnLst>
                                    <p:set>
                                      <p:cBhvr override="childStyle">
                                        <p:cTn dur="1" fill="hold" display="0" masterRel="nextClick" afterEffect="1"/>
                                        <p:tgtEl>
                                          <p:spTgt spid="1363213"/>
                                        </p:tgtEl>
                                        <p:attrNameLst>
                                          <p:attrName>style.visibility</p:attrName>
                                        </p:attrNameLst>
                                      </p:cBhvr>
                                      <p:to>
                                        <p:strVal val="hidden"/>
                                      </p:to>
                                    </p:set>
                                  </p:subTnLst>
                                </p:cTn>
                              </p:par>
                            </p:childTnLst>
                          </p:cTn>
                        </p:par>
                      </p:childTnLst>
                    </p:cTn>
                  </p:par>
                  <p:par>
                    <p:cTn id="292" fill="hold">
                      <p:stCondLst>
                        <p:cond delay="indefinite"/>
                      </p:stCondLst>
                      <p:childTnLst>
                        <p:par>
                          <p:cTn id="293" fill="hold">
                            <p:stCondLst>
                              <p:cond delay="0"/>
                            </p:stCondLst>
                            <p:childTnLst>
                              <p:par>
                                <p:cTn id="294" presetID="9" presetClass="entr" presetSubtype="0" fill="hold" nodeType="clickEffect">
                                  <p:stCondLst>
                                    <p:cond delay="0"/>
                                  </p:stCondLst>
                                  <p:childTnLst>
                                    <p:set>
                                      <p:cBhvr>
                                        <p:cTn id="295" dur="1" fill="hold">
                                          <p:stCondLst>
                                            <p:cond delay="0"/>
                                          </p:stCondLst>
                                        </p:cTn>
                                        <p:tgtEl>
                                          <p:spTgt spid="18"/>
                                        </p:tgtEl>
                                        <p:attrNameLst>
                                          <p:attrName>style.visibility</p:attrName>
                                        </p:attrNameLst>
                                      </p:cBhvr>
                                      <p:to>
                                        <p:strVal val="visible"/>
                                      </p:to>
                                    </p:set>
                                    <p:animEffect transition="in" filter="dissolve">
                                      <p:cBhvr>
                                        <p:cTn id="296" dur="500"/>
                                        <p:tgtEl>
                                          <p:spTgt spid="18"/>
                                        </p:tgtEl>
                                      </p:cBhvr>
                                    </p:animEffect>
                                  </p:childTnLst>
                                </p:cTn>
                              </p:par>
                            </p:childTnLst>
                          </p:cTn>
                        </p:par>
                        <p:par>
                          <p:cTn id="297" fill="hold">
                            <p:stCondLst>
                              <p:cond delay="500"/>
                            </p:stCondLst>
                            <p:childTnLst>
                              <p:par>
                                <p:cTn id="298" presetID="9" presetClass="entr" presetSubtype="0" fill="hold" grpId="0" nodeType="afterEffect">
                                  <p:stCondLst>
                                    <p:cond delay="0"/>
                                  </p:stCondLst>
                                  <p:childTnLst>
                                    <p:set>
                                      <p:cBhvr>
                                        <p:cTn id="299" dur="1" fill="hold">
                                          <p:stCondLst>
                                            <p:cond delay="0"/>
                                          </p:stCondLst>
                                        </p:cTn>
                                        <p:tgtEl>
                                          <p:spTgt spid="1363214"/>
                                        </p:tgtEl>
                                        <p:attrNameLst>
                                          <p:attrName>style.visibility</p:attrName>
                                        </p:attrNameLst>
                                      </p:cBhvr>
                                      <p:to>
                                        <p:strVal val="visible"/>
                                      </p:to>
                                    </p:set>
                                    <p:animEffect transition="in" filter="dissolve">
                                      <p:cBhvr>
                                        <p:cTn id="300" dur="500"/>
                                        <p:tgtEl>
                                          <p:spTgt spid="1363214"/>
                                        </p:tgtEl>
                                      </p:cBhvr>
                                    </p:animEffect>
                                  </p:childTnLst>
                                  <p:subTnLst>
                                    <p:set>
                                      <p:cBhvr override="childStyle">
                                        <p:cTn dur="1" fill="hold" display="0" masterRel="nextClick" afterEffect="1"/>
                                        <p:tgtEl>
                                          <p:spTgt spid="13632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183" grpId="0" animBg="1"/>
      <p:bldP spid="1363184" grpId="0" animBg="1"/>
      <p:bldP spid="1363185" grpId="0" animBg="1"/>
      <p:bldP spid="1363186" grpId="0" animBg="1"/>
      <p:bldP spid="1363187" grpId="0" animBg="1"/>
      <p:bldP spid="1363188" grpId="0" animBg="1"/>
      <p:bldP spid="1363189" grpId="0" animBg="1"/>
      <p:bldP spid="1363190" grpId="0" animBg="1"/>
      <p:bldP spid="1363191" grpId="0" animBg="1"/>
      <p:bldP spid="1363192" grpId="0" animBg="1"/>
      <p:bldP spid="1363193" grpId="0" animBg="1"/>
      <p:bldP spid="1363194" grpId="0" animBg="1"/>
      <p:bldP spid="1363195" grpId="0" animBg="1"/>
      <p:bldP spid="1363196" grpId="0" animBg="1"/>
      <p:bldP spid="1363197" grpId="0" animBg="1"/>
      <p:bldP spid="1363198" grpId="0" animBg="1"/>
      <p:bldP spid="1363199" grpId="0" animBg="1"/>
      <p:bldP spid="1363200" grpId="0" animBg="1"/>
      <p:bldP spid="1363201" grpId="0" animBg="1"/>
      <p:bldP spid="1363202" grpId="0" animBg="1"/>
      <p:bldP spid="1363203" grpId="0" animBg="1"/>
      <p:bldP spid="1363204" grpId="0" animBg="1"/>
      <p:bldP spid="1363205" grpId="0" animBg="1"/>
      <p:bldP spid="1363206" grpId="0" animBg="1"/>
      <p:bldP spid="1363207" grpId="0" animBg="1"/>
      <p:bldP spid="1363208" grpId="0" animBg="1"/>
      <p:bldP spid="1363209" grpId="0" animBg="1"/>
      <p:bldP spid="1363210" grpId="0" animBg="1"/>
      <p:bldP spid="1363211" grpId="0" animBg="1"/>
      <p:bldP spid="1363212" grpId="0" animBg="1"/>
      <p:bldP spid="1363213" grpId="0" animBg="1"/>
      <p:bldP spid="13632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US" dirty="0" smtClean="0"/>
              <a:t>Clock</a:t>
            </a:r>
          </a:p>
        </p:txBody>
      </p:sp>
      <p:grpSp>
        <p:nvGrpSpPr>
          <p:cNvPr id="2" name="Group 3"/>
          <p:cNvGrpSpPr>
            <a:grpSpLocks/>
          </p:cNvGrpSpPr>
          <p:nvPr/>
        </p:nvGrpSpPr>
        <p:grpSpPr bwMode="auto">
          <a:xfrm>
            <a:off x="114300" y="1398588"/>
            <a:ext cx="8677275" cy="1976437"/>
            <a:chOff x="72" y="2260"/>
            <a:chExt cx="5466" cy="1245"/>
          </a:xfrm>
        </p:grpSpPr>
        <p:sp>
          <p:nvSpPr>
            <p:cNvPr id="51255" name="Rectangle 4"/>
            <p:cNvSpPr>
              <a:spLocks noChangeArrowheads="1"/>
            </p:cNvSpPr>
            <p:nvPr/>
          </p:nvSpPr>
          <p:spPr bwMode="auto">
            <a:xfrm>
              <a:off x="1314" y="325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1256" name="Rectangle 5"/>
            <p:cNvSpPr>
              <a:spLocks noChangeArrowheads="1"/>
            </p:cNvSpPr>
            <p:nvPr/>
          </p:nvSpPr>
          <p:spPr bwMode="auto">
            <a:xfrm>
              <a:off x="1314" y="3007"/>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1257" name="Rectangle 6"/>
            <p:cNvSpPr>
              <a:spLocks noChangeArrowheads="1"/>
            </p:cNvSpPr>
            <p:nvPr/>
          </p:nvSpPr>
          <p:spPr bwMode="auto">
            <a:xfrm>
              <a:off x="1314" y="2758"/>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1258" name="Rectangle 7"/>
            <p:cNvSpPr>
              <a:spLocks noChangeArrowheads="1"/>
            </p:cNvSpPr>
            <p:nvPr/>
          </p:nvSpPr>
          <p:spPr bwMode="auto">
            <a:xfrm>
              <a:off x="1314" y="2509"/>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59" name="Rectangle 8"/>
            <p:cNvSpPr>
              <a:spLocks noChangeArrowheads="1"/>
            </p:cNvSpPr>
            <p:nvPr/>
          </p:nvSpPr>
          <p:spPr bwMode="auto">
            <a:xfrm>
              <a:off x="5312"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51260" name="Rectangle 9"/>
            <p:cNvSpPr>
              <a:spLocks noChangeArrowheads="1"/>
            </p:cNvSpPr>
            <p:nvPr/>
          </p:nvSpPr>
          <p:spPr bwMode="auto">
            <a:xfrm>
              <a:off x="508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51261" name="Rectangle 10"/>
            <p:cNvSpPr>
              <a:spLocks noChangeArrowheads="1"/>
            </p:cNvSpPr>
            <p:nvPr/>
          </p:nvSpPr>
          <p:spPr bwMode="auto">
            <a:xfrm>
              <a:off x="486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62" name="Rectangle 11"/>
            <p:cNvSpPr>
              <a:spLocks noChangeArrowheads="1"/>
            </p:cNvSpPr>
            <p:nvPr/>
          </p:nvSpPr>
          <p:spPr bwMode="auto">
            <a:xfrm>
              <a:off x="463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1263" name="Rectangle 12"/>
            <p:cNvSpPr>
              <a:spLocks noChangeArrowheads="1"/>
            </p:cNvSpPr>
            <p:nvPr/>
          </p:nvSpPr>
          <p:spPr bwMode="auto">
            <a:xfrm>
              <a:off x="4409"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51264" name="Rectangle 13"/>
            <p:cNvSpPr>
              <a:spLocks noChangeArrowheads="1"/>
            </p:cNvSpPr>
            <p:nvPr/>
          </p:nvSpPr>
          <p:spPr bwMode="auto">
            <a:xfrm>
              <a:off x="418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51265" name="Rectangle 14"/>
            <p:cNvSpPr>
              <a:spLocks noChangeArrowheads="1"/>
            </p:cNvSpPr>
            <p:nvPr/>
          </p:nvSpPr>
          <p:spPr bwMode="auto">
            <a:xfrm>
              <a:off x="395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1266" name="Rectangle 15"/>
            <p:cNvSpPr>
              <a:spLocks noChangeArrowheads="1"/>
            </p:cNvSpPr>
            <p:nvPr/>
          </p:nvSpPr>
          <p:spPr bwMode="auto">
            <a:xfrm>
              <a:off x="3731"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1267" name="Rectangle 16"/>
            <p:cNvSpPr>
              <a:spLocks noChangeArrowheads="1"/>
            </p:cNvSpPr>
            <p:nvPr/>
          </p:nvSpPr>
          <p:spPr bwMode="auto">
            <a:xfrm>
              <a:off x="3505"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1268" name="Rectangle 17"/>
            <p:cNvSpPr>
              <a:spLocks noChangeArrowheads="1"/>
            </p:cNvSpPr>
            <p:nvPr/>
          </p:nvSpPr>
          <p:spPr bwMode="auto">
            <a:xfrm>
              <a:off x="3279"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8</a:t>
              </a:r>
            </a:p>
          </p:txBody>
        </p:sp>
        <p:sp>
          <p:nvSpPr>
            <p:cNvPr id="51269" name="Rectangle 18"/>
            <p:cNvSpPr>
              <a:spLocks noChangeArrowheads="1"/>
            </p:cNvSpPr>
            <p:nvPr/>
          </p:nvSpPr>
          <p:spPr bwMode="auto">
            <a:xfrm>
              <a:off x="305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51270" name="Rectangle 19"/>
            <p:cNvSpPr>
              <a:spLocks noChangeArrowheads="1"/>
            </p:cNvSpPr>
            <p:nvPr/>
          </p:nvSpPr>
          <p:spPr bwMode="auto">
            <a:xfrm>
              <a:off x="282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71" name="Rectangle 20"/>
            <p:cNvSpPr>
              <a:spLocks noChangeArrowheads="1"/>
            </p:cNvSpPr>
            <p:nvPr/>
          </p:nvSpPr>
          <p:spPr bwMode="auto">
            <a:xfrm>
              <a:off x="2602"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1272" name="Rectangle 21"/>
            <p:cNvSpPr>
              <a:spLocks noChangeArrowheads="1"/>
            </p:cNvSpPr>
            <p:nvPr/>
          </p:nvSpPr>
          <p:spPr bwMode="auto">
            <a:xfrm>
              <a:off x="237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1273" name="Rectangle 22"/>
            <p:cNvSpPr>
              <a:spLocks noChangeArrowheads="1"/>
            </p:cNvSpPr>
            <p:nvPr/>
          </p:nvSpPr>
          <p:spPr bwMode="auto">
            <a:xfrm>
              <a:off x="215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1274" name="Rectangle 23"/>
            <p:cNvSpPr>
              <a:spLocks noChangeArrowheads="1"/>
            </p:cNvSpPr>
            <p:nvPr/>
          </p:nvSpPr>
          <p:spPr bwMode="auto">
            <a:xfrm>
              <a:off x="192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75" name="Rectangle 24"/>
            <p:cNvSpPr>
              <a:spLocks noChangeArrowheads="1"/>
            </p:cNvSpPr>
            <p:nvPr/>
          </p:nvSpPr>
          <p:spPr bwMode="auto">
            <a:xfrm>
              <a:off x="1314" y="2260"/>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51276" name="Line 25"/>
            <p:cNvSpPr>
              <a:spLocks noChangeShapeType="1"/>
            </p:cNvSpPr>
            <p:nvPr/>
          </p:nvSpPr>
          <p:spPr bwMode="auto">
            <a:xfrm>
              <a:off x="1314" y="2260"/>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77" name="Line 26"/>
            <p:cNvSpPr>
              <a:spLocks noChangeShapeType="1"/>
            </p:cNvSpPr>
            <p:nvPr/>
          </p:nvSpPr>
          <p:spPr bwMode="auto">
            <a:xfrm>
              <a:off x="1314" y="2509"/>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78" name="Line 27"/>
            <p:cNvSpPr>
              <a:spLocks noChangeShapeType="1"/>
            </p:cNvSpPr>
            <p:nvPr/>
          </p:nvSpPr>
          <p:spPr bwMode="auto">
            <a:xfrm>
              <a:off x="1314" y="2758"/>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79" name="Line 28"/>
            <p:cNvSpPr>
              <a:spLocks noChangeShapeType="1"/>
            </p:cNvSpPr>
            <p:nvPr/>
          </p:nvSpPr>
          <p:spPr bwMode="auto">
            <a:xfrm>
              <a:off x="1314" y="3007"/>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0" name="Line 29"/>
            <p:cNvSpPr>
              <a:spLocks noChangeShapeType="1"/>
            </p:cNvSpPr>
            <p:nvPr/>
          </p:nvSpPr>
          <p:spPr bwMode="auto">
            <a:xfrm>
              <a:off x="1314" y="3505"/>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1" name="Line 30"/>
            <p:cNvSpPr>
              <a:spLocks noChangeShapeType="1"/>
            </p:cNvSpPr>
            <p:nvPr/>
          </p:nvSpPr>
          <p:spPr bwMode="auto">
            <a:xfrm>
              <a:off x="1314"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2" name="Line 31"/>
            <p:cNvSpPr>
              <a:spLocks noChangeShapeType="1"/>
            </p:cNvSpPr>
            <p:nvPr/>
          </p:nvSpPr>
          <p:spPr bwMode="auto">
            <a:xfrm>
              <a:off x="1924" y="2260"/>
              <a:ext cx="0" cy="1245"/>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3" name="Line 32"/>
            <p:cNvSpPr>
              <a:spLocks noChangeShapeType="1"/>
            </p:cNvSpPr>
            <p:nvPr/>
          </p:nvSpPr>
          <p:spPr bwMode="auto">
            <a:xfrm>
              <a:off x="215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4" name="Line 33"/>
            <p:cNvSpPr>
              <a:spLocks noChangeShapeType="1"/>
            </p:cNvSpPr>
            <p:nvPr/>
          </p:nvSpPr>
          <p:spPr bwMode="auto">
            <a:xfrm>
              <a:off x="237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5" name="Line 34"/>
            <p:cNvSpPr>
              <a:spLocks noChangeShapeType="1"/>
            </p:cNvSpPr>
            <p:nvPr/>
          </p:nvSpPr>
          <p:spPr bwMode="auto">
            <a:xfrm>
              <a:off x="260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6" name="Line 35"/>
            <p:cNvSpPr>
              <a:spLocks noChangeShapeType="1"/>
            </p:cNvSpPr>
            <p:nvPr/>
          </p:nvSpPr>
          <p:spPr bwMode="auto">
            <a:xfrm>
              <a:off x="282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7" name="Line 36"/>
            <p:cNvSpPr>
              <a:spLocks noChangeShapeType="1"/>
            </p:cNvSpPr>
            <p:nvPr/>
          </p:nvSpPr>
          <p:spPr bwMode="auto">
            <a:xfrm>
              <a:off x="305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8" name="Line 37"/>
            <p:cNvSpPr>
              <a:spLocks noChangeShapeType="1"/>
            </p:cNvSpPr>
            <p:nvPr/>
          </p:nvSpPr>
          <p:spPr bwMode="auto">
            <a:xfrm>
              <a:off x="327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89" name="Line 38"/>
            <p:cNvSpPr>
              <a:spLocks noChangeShapeType="1"/>
            </p:cNvSpPr>
            <p:nvPr/>
          </p:nvSpPr>
          <p:spPr bwMode="auto">
            <a:xfrm>
              <a:off x="3505"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0" name="Line 39"/>
            <p:cNvSpPr>
              <a:spLocks noChangeShapeType="1"/>
            </p:cNvSpPr>
            <p:nvPr/>
          </p:nvSpPr>
          <p:spPr bwMode="auto">
            <a:xfrm>
              <a:off x="3731"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1" name="Line 40"/>
            <p:cNvSpPr>
              <a:spLocks noChangeShapeType="1"/>
            </p:cNvSpPr>
            <p:nvPr/>
          </p:nvSpPr>
          <p:spPr bwMode="auto">
            <a:xfrm>
              <a:off x="395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2" name="Line 41"/>
            <p:cNvSpPr>
              <a:spLocks noChangeShapeType="1"/>
            </p:cNvSpPr>
            <p:nvPr/>
          </p:nvSpPr>
          <p:spPr bwMode="auto">
            <a:xfrm>
              <a:off x="418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3" name="Line 42"/>
            <p:cNvSpPr>
              <a:spLocks noChangeShapeType="1"/>
            </p:cNvSpPr>
            <p:nvPr/>
          </p:nvSpPr>
          <p:spPr bwMode="auto">
            <a:xfrm>
              <a:off x="440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4" name="Line 43"/>
            <p:cNvSpPr>
              <a:spLocks noChangeShapeType="1"/>
            </p:cNvSpPr>
            <p:nvPr/>
          </p:nvSpPr>
          <p:spPr bwMode="auto">
            <a:xfrm>
              <a:off x="4634"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5" name="Line 44"/>
            <p:cNvSpPr>
              <a:spLocks noChangeShapeType="1"/>
            </p:cNvSpPr>
            <p:nvPr/>
          </p:nvSpPr>
          <p:spPr bwMode="auto">
            <a:xfrm>
              <a:off x="486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6" name="Line 45"/>
            <p:cNvSpPr>
              <a:spLocks noChangeShapeType="1"/>
            </p:cNvSpPr>
            <p:nvPr/>
          </p:nvSpPr>
          <p:spPr bwMode="auto">
            <a:xfrm>
              <a:off x="508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7" name="Line 46"/>
            <p:cNvSpPr>
              <a:spLocks noChangeShapeType="1"/>
            </p:cNvSpPr>
            <p:nvPr/>
          </p:nvSpPr>
          <p:spPr bwMode="auto">
            <a:xfrm>
              <a:off x="531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8" name="Line 47"/>
            <p:cNvSpPr>
              <a:spLocks noChangeShapeType="1"/>
            </p:cNvSpPr>
            <p:nvPr/>
          </p:nvSpPr>
          <p:spPr bwMode="auto">
            <a:xfrm>
              <a:off x="5538"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99" name="Line 48"/>
            <p:cNvSpPr>
              <a:spLocks noChangeShapeType="1"/>
            </p:cNvSpPr>
            <p:nvPr/>
          </p:nvSpPr>
          <p:spPr bwMode="auto">
            <a:xfrm>
              <a:off x="1314" y="3256"/>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300" name="Text Box 49"/>
            <p:cNvSpPr txBox="1">
              <a:spLocks noChangeArrowheads="1"/>
            </p:cNvSpPr>
            <p:nvPr/>
          </p:nvSpPr>
          <p:spPr bwMode="auto">
            <a:xfrm>
              <a:off x="72" y="2306"/>
              <a:ext cx="1165" cy="23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Clock/4 Frame</a:t>
              </a:r>
            </a:p>
          </p:txBody>
        </p:sp>
      </p:grpSp>
      <p:grpSp>
        <p:nvGrpSpPr>
          <p:cNvPr id="3" name="Group 50"/>
          <p:cNvGrpSpPr>
            <a:grpSpLocks/>
          </p:cNvGrpSpPr>
          <p:nvPr/>
        </p:nvGrpSpPr>
        <p:grpSpPr bwMode="auto">
          <a:xfrm>
            <a:off x="111125" y="4029075"/>
            <a:ext cx="8677275" cy="1976438"/>
            <a:chOff x="72" y="2260"/>
            <a:chExt cx="5466" cy="1245"/>
          </a:xfrm>
        </p:grpSpPr>
        <p:sp>
          <p:nvSpPr>
            <p:cNvPr id="51209" name="Rectangle 51"/>
            <p:cNvSpPr>
              <a:spLocks noChangeArrowheads="1"/>
            </p:cNvSpPr>
            <p:nvPr/>
          </p:nvSpPr>
          <p:spPr bwMode="auto">
            <a:xfrm>
              <a:off x="1314" y="325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1210" name="Rectangle 52"/>
            <p:cNvSpPr>
              <a:spLocks noChangeArrowheads="1"/>
            </p:cNvSpPr>
            <p:nvPr/>
          </p:nvSpPr>
          <p:spPr bwMode="auto">
            <a:xfrm>
              <a:off x="1314" y="3007"/>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1211" name="Rectangle 53"/>
            <p:cNvSpPr>
              <a:spLocks noChangeArrowheads="1"/>
            </p:cNvSpPr>
            <p:nvPr/>
          </p:nvSpPr>
          <p:spPr bwMode="auto">
            <a:xfrm>
              <a:off x="1314" y="2758"/>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1212" name="Rectangle 54"/>
            <p:cNvSpPr>
              <a:spLocks noChangeArrowheads="1"/>
            </p:cNvSpPr>
            <p:nvPr/>
          </p:nvSpPr>
          <p:spPr bwMode="auto">
            <a:xfrm>
              <a:off x="1314" y="2509"/>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13" name="Rectangle 55"/>
            <p:cNvSpPr>
              <a:spLocks noChangeArrowheads="1"/>
            </p:cNvSpPr>
            <p:nvPr/>
          </p:nvSpPr>
          <p:spPr bwMode="auto">
            <a:xfrm>
              <a:off x="5312"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8</a:t>
              </a:r>
            </a:p>
          </p:txBody>
        </p:sp>
        <p:sp>
          <p:nvSpPr>
            <p:cNvPr id="51214" name="Rectangle 56"/>
            <p:cNvSpPr>
              <a:spLocks noChangeArrowheads="1"/>
            </p:cNvSpPr>
            <p:nvPr/>
          </p:nvSpPr>
          <p:spPr bwMode="auto">
            <a:xfrm>
              <a:off x="508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51215" name="Rectangle 57"/>
            <p:cNvSpPr>
              <a:spLocks noChangeArrowheads="1"/>
            </p:cNvSpPr>
            <p:nvPr/>
          </p:nvSpPr>
          <p:spPr bwMode="auto">
            <a:xfrm>
              <a:off x="486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51216" name="Rectangle 58"/>
            <p:cNvSpPr>
              <a:spLocks noChangeArrowheads="1"/>
            </p:cNvSpPr>
            <p:nvPr/>
          </p:nvSpPr>
          <p:spPr bwMode="auto">
            <a:xfrm>
              <a:off x="463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51217" name="Rectangle 59"/>
            <p:cNvSpPr>
              <a:spLocks noChangeArrowheads="1"/>
            </p:cNvSpPr>
            <p:nvPr/>
          </p:nvSpPr>
          <p:spPr bwMode="auto">
            <a:xfrm>
              <a:off x="4409"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1218" name="Rectangle 60"/>
            <p:cNvSpPr>
              <a:spLocks noChangeArrowheads="1"/>
            </p:cNvSpPr>
            <p:nvPr/>
          </p:nvSpPr>
          <p:spPr bwMode="auto">
            <a:xfrm>
              <a:off x="418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1219" name="Rectangle 61"/>
            <p:cNvSpPr>
              <a:spLocks noChangeArrowheads="1"/>
            </p:cNvSpPr>
            <p:nvPr/>
          </p:nvSpPr>
          <p:spPr bwMode="auto">
            <a:xfrm>
              <a:off x="395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1220" name="Rectangle 62"/>
            <p:cNvSpPr>
              <a:spLocks noChangeArrowheads="1"/>
            </p:cNvSpPr>
            <p:nvPr/>
          </p:nvSpPr>
          <p:spPr bwMode="auto">
            <a:xfrm>
              <a:off x="3731"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1221" name="Rectangle 63"/>
            <p:cNvSpPr>
              <a:spLocks noChangeArrowheads="1"/>
            </p:cNvSpPr>
            <p:nvPr/>
          </p:nvSpPr>
          <p:spPr bwMode="auto">
            <a:xfrm>
              <a:off x="3505"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22" name="Rectangle 64"/>
            <p:cNvSpPr>
              <a:spLocks noChangeArrowheads="1"/>
            </p:cNvSpPr>
            <p:nvPr/>
          </p:nvSpPr>
          <p:spPr bwMode="auto">
            <a:xfrm>
              <a:off x="3279"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51223" name="Rectangle 65"/>
            <p:cNvSpPr>
              <a:spLocks noChangeArrowheads="1"/>
            </p:cNvSpPr>
            <p:nvPr/>
          </p:nvSpPr>
          <p:spPr bwMode="auto">
            <a:xfrm>
              <a:off x="305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51224" name="Rectangle 66"/>
            <p:cNvSpPr>
              <a:spLocks noChangeArrowheads="1"/>
            </p:cNvSpPr>
            <p:nvPr/>
          </p:nvSpPr>
          <p:spPr bwMode="auto">
            <a:xfrm>
              <a:off x="282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51225" name="Rectangle 67"/>
            <p:cNvSpPr>
              <a:spLocks noChangeArrowheads="1"/>
            </p:cNvSpPr>
            <p:nvPr/>
          </p:nvSpPr>
          <p:spPr bwMode="auto">
            <a:xfrm>
              <a:off x="2602"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8</a:t>
              </a:r>
            </a:p>
          </p:txBody>
        </p:sp>
        <p:sp>
          <p:nvSpPr>
            <p:cNvPr id="51226" name="Rectangle 68"/>
            <p:cNvSpPr>
              <a:spLocks noChangeArrowheads="1"/>
            </p:cNvSpPr>
            <p:nvPr/>
          </p:nvSpPr>
          <p:spPr bwMode="auto">
            <a:xfrm>
              <a:off x="237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51227" name="Rectangle 69"/>
            <p:cNvSpPr>
              <a:spLocks noChangeArrowheads="1"/>
            </p:cNvSpPr>
            <p:nvPr/>
          </p:nvSpPr>
          <p:spPr bwMode="auto">
            <a:xfrm>
              <a:off x="215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51228" name="Rectangle 70"/>
            <p:cNvSpPr>
              <a:spLocks noChangeArrowheads="1"/>
            </p:cNvSpPr>
            <p:nvPr/>
          </p:nvSpPr>
          <p:spPr bwMode="auto">
            <a:xfrm>
              <a:off x="192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51229" name="Rectangle 71"/>
            <p:cNvSpPr>
              <a:spLocks noChangeArrowheads="1"/>
            </p:cNvSpPr>
            <p:nvPr/>
          </p:nvSpPr>
          <p:spPr bwMode="auto">
            <a:xfrm>
              <a:off x="1314" y="2260"/>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51230" name="Line 72"/>
            <p:cNvSpPr>
              <a:spLocks noChangeShapeType="1"/>
            </p:cNvSpPr>
            <p:nvPr/>
          </p:nvSpPr>
          <p:spPr bwMode="auto">
            <a:xfrm>
              <a:off x="1314" y="2260"/>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1" name="Line 73"/>
            <p:cNvSpPr>
              <a:spLocks noChangeShapeType="1"/>
            </p:cNvSpPr>
            <p:nvPr/>
          </p:nvSpPr>
          <p:spPr bwMode="auto">
            <a:xfrm>
              <a:off x="1314" y="2509"/>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2" name="Line 74"/>
            <p:cNvSpPr>
              <a:spLocks noChangeShapeType="1"/>
            </p:cNvSpPr>
            <p:nvPr/>
          </p:nvSpPr>
          <p:spPr bwMode="auto">
            <a:xfrm>
              <a:off x="1314" y="2758"/>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3" name="Line 75"/>
            <p:cNvSpPr>
              <a:spLocks noChangeShapeType="1"/>
            </p:cNvSpPr>
            <p:nvPr/>
          </p:nvSpPr>
          <p:spPr bwMode="auto">
            <a:xfrm>
              <a:off x="1314" y="3007"/>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4" name="Line 76"/>
            <p:cNvSpPr>
              <a:spLocks noChangeShapeType="1"/>
            </p:cNvSpPr>
            <p:nvPr/>
          </p:nvSpPr>
          <p:spPr bwMode="auto">
            <a:xfrm>
              <a:off x="1314" y="3505"/>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5" name="Line 77"/>
            <p:cNvSpPr>
              <a:spLocks noChangeShapeType="1"/>
            </p:cNvSpPr>
            <p:nvPr/>
          </p:nvSpPr>
          <p:spPr bwMode="auto">
            <a:xfrm>
              <a:off x="1314"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6" name="Line 78"/>
            <p:cNvSpPr>
              <a:spLocks noChangeShapeType="1"/>
            </p:cNvSpPr>
            <p:nvPr/>
          </p:nvSpPr>
          <p:spPr bwMode="auto">
            <a:xfrm>
              <a:off x="1924" y="2260"/>
              <a:ext cx="0" cy="1245"/>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7" name="Line 79"/>
            <p:cNvSpPr>
              <a:spLocks noChangeShapeType="1"/>
            </p:cNvSpPr>
            <p:nvPr/>
          </p:nvSpPr>
          <p:spPr bwMode="auto">
            <a:xfrm>
              <a:off x="215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8" name="Line 80"/>
            <p:cNvSpPr>
              <a:spLocks noChangeShapeType="1"/>
            </p:cNvSpPr>
            <p:nvPr/>
          </p:nvSpPr>
          <p:spPr bwMode="auto">
            <a:xfrm>
              <a:off x="237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39" name="Line 81"/>
            <p:cNvSpPr>
              <a:spLocks noChangeShapeType="1"/>
            </p:cNvSpPr>
            <p:nvPr/>
          </p:nvSpPr>
          <p:spPr bwMode="auto">
            <a:xfrm>
              <a:off x="260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0" name="Line 82"/>
            <p:cNvSpPr>
              <a:spLocks noChangeShapeType="1"/>
            </p:cNvSpPr>
            <p:nvPr/>
          </p:nvSpPr>
          <p:spPr bwMode="auto">
            <a:xfrm>
              <a:off x="282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1" name="Line 83"/>
            <p:cNvSpPr>
              <a:spLocks noChangeShapeType="1"/>
            </p:cNvSpPr>
            <p:nvPr/>
          </p:nvSpPr>
          <p:spPr bwMode="auto">
            <a:xfrm>
              <a:off x="305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2" name="Line 84"/>
            <p:cNvSpPr>
              <a:spLocks noChangeShapeType="1"/>
            </p:cNvSpPr>
            <p:nvPr/>
          </p:nvSpPr>
          <p:spPr bwMode="auto">
            <a:xfrm>
              <a:off x="327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3" name="Line 85"/>
            <p:cNvSpPr>
              <a:spLocks noChangeShapeType="1"/>
            </p:cNvSpPr>
            <p:nvPr/>
          </p:nvSpPr>
          <p:spPr bwMode="auto">
            <a:xfrm>
              <a:off x="3505"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4" name="Line 86"/>
            <p:cNvSpPr>
              <a:spLocks noChangeShapeType="1"/>
            </p:cNvSpPr>
            <p:nvPr/>
          </p:nvSpPr>
          <p:spPr bwMode="auto">
            <a:xfrm>
              <a:off x="3731"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5" name="Line 87"/>
            <p:cNvSpPr>
              <a:spLocks noChangeShapeType="1"/>
            </p:cNvSpPr>
            <p:nvPr/>
          </p:nvSpPr>
          <p:spPr bwMode="auto">
            <a:xfrm>
              <a:off x="395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6" name="Line 88"/>
            <p:cNvSpPr>
              <a:spLocks noChangeShapeType="1"/>
            </p:cNvSpPr>
            <p:nvPr/>
          </p:nvSpPr>
          <p:spPr bwMode="auto">
            <a:xfrm>
              <a:off x="418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7" name="Line 89"/>
            <p:cNvSpPr>
              <a:spLocks noChangeShapeType="1"/>
            </p:cNvSpPr>
            <p:nvPr/>
          </p:nvSpPr>
          <p:spPr bwMode="auto">
            <a:xfrm>
              <a:off x="440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8" name="Line 90"/>
            <p:cNvSpPr>
              <a:spLocks noChangeShapeType="1"/>
            </p:cNvSpPr>
            <p:nvPr/>
          </p:nvSpPr>
          <p:spPr bwMode="auto">
            <a:xfrm>
              <a:off x="4634"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49" name="Line 91"/>
            <p:cNvSpPr>
              <a:spLocks noChangeShapeType="1"/>
            </p:cNvSpPr>
            <p:nvPr/>
          </p:nvSpPr>
          <p:spPr bwMode="auto">
            <a:xfrm>
              <a:off x="486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50" name="Line 92"/>
            <p:cNvSpPr>
              <a:spLocks noChangeShapeType="1"/>
            </p:cNvSpPr>
            <p:nvPr/>
          </p:nvSpPr>
          <p:spPr bwMode="auto">
            <a:xfrm>
              <a:off x="508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51" name="Line 93"/>
            <p:cNvSpPr>
              <a:spLocks noChangeShapeType="1"/>
            </p:cNvSpPr>
            <p:nvPr/>
          </p:nvSpPr>
          <p:spPr bwMode="auto">
            <a:xfrm>
              <a:off x="531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52" name="Line 94"/>
            <p:cNvSpPr>
              <a:spLocks noChangeShapeType="1"/>
            </p:cNvSpPr>
            <p:nvPr/>
          </p:nvSpPr>
          <p:spPr bwMode="auto">
            <a:xfrm>
              <a:off x="5538"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53" name="Line 95"/>
            <p:cNvSpPr>
              <a:spLocks noChangeShapeType="1"/>
            </p:cNvSpPr>
            <p:nvPr/>
          </p:nvSpPr>
          <p:spPr bwMode="auto">
            <a:xfrm>
              <a:off x="1314" y="3256"/>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51254" name="Text Box 96"/>
            <p:cNvSpPr txBox="1">
              <a:spLocks noChangeArrowheads="1"/>
            </p:cNvSpPr>
            <p:nvPr/>
          </p:nvSpPr>
          <p:spPr bwMode="auto">
            <a:xfrm>
              <a:off x="72" y="2306"/>
              <a:ext cx="1165" cy="23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Clock/4 Frame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smtClean="0"/>
              <a:t>Clock Algorithm Enhancements</a:t>
            </a:r>
          </a:p>
        </p:txBody>
      </p:sp>
      <p:sp>
        <p:nvSpPr>
          <p:cNvPr id="1364995" name="Rectangle 3"/>
          <p:cNvSpPr>
            <a:spLocks noGrp="1" noChangeArrowheads="1"/>
          </p:cNvSpPr>
          <p:nvPr>
            <p:ph type="body" idx="1"/>
          </p:nvPr>
        </p:nvSpPr>
        <p:spPr/>
        <p:txBody>
          <a:bodyPr/>
          <a:lstStyle/>
          <a:p>
            <a:r>
              <a:rPr lang="en-US" smtClean="0"/>
              <a:t>Consider reference bit and dirty bit</a:t>
            </a:r>
          </a:p>
          <a:p>
            <a:r>
              <a:rPr lang="en-US" smtClean="0"/>
              <a:t>4 possible cases</a:t>
            </a:r>
          </a:p>
          <a:p>
            <a:pPr lvl="1"/>
            <a:r>
              <a:rPr lang="en-US" smtClean="0"/>
              <a:t>(0,0) neither modified or referenced</a:t>
            </a:r>
          </a:p>
          <a:p>
            <a:pPr lvl="1"/>
            <a:r>
              <a:rPr lang="en-US" smtClean="0"/>
              <a:t>(0,1) not recently used but modified </a:t>
            </a:r>
          </a:p>
          <a:p>
            <a:pPr lvl="1"/>
            <a:r>
              <a:rPr lang="en-US" smtClean="0"/>
              <a:t>(1,0) recently used but clean</a:t>
            </a:r>
          </a:p>
          <a:p>
            <a:pPr lvl="1"/>
            <a:r>
              <a:rPr lang="en-US" smtClean="0"/>
              <a:t>(1,1) recently used and modified</a:t>
            </a:r>
          </a:p>
          <a:p>
            <a:r>
              <a:rPr lang="en-US" smtClean="0"/>
              <a:t>Still use “clock algorithm”</a:t>
            </a:r>
          </a:p>
          <a:p>
            <a:pPr lvl="1"/>
            <a:r>
              <a:rPr lang="en-US" smtClean="0"/>
              <a:t>clear only reference bit upon consideration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Clock </a:t>
            </a:r>
            <a:r>
              <a:rPr lang="en-US" dirty="0" err="1" smtClean="0"/>
              <a:t>advancments</a:t>
            </a:r>
            <a:endParaRPr lang="en-US" dirty="0" smtClean="0"/>
          </a:p>
        </p:txBody>
      </p:sp>
      <p:sp>
        <p:nvSpPr>
          <p:cNvPr id="53251" name="Content Placeholder 2"/>
          <p:cNvSpPr>
            <a:spLocks noGrp="1"/>
          </p:cNvSpPr>
          <p:nvPr>
            <p:ph idx="1"/>
          </p:nvPr>
        </p:nvSpPr>
        <p:spPr/>
        <p:txBody>
          <a:bodyPr/>
          <a:lstStyle/>
          <a:p>
            <a:r>
              <a:rPr lang="en-US" sz="2400" dirty="0" smtClean="0"/>
              <a:t>Scan buffer looking for </a:t>
            </a:r>
            <a:r>
              <a:rPr lang="en-US" sz="2400" i="1" dirty="0" smtClean="0"/>
              <a:t>(R=0,M=0)</a:t>
            </a:r>
            <a:r>
              <a:rPr lang="en-US" sz="2400" dirty="0" smtClean="0"/>
              <a:t>.  If exists, then choose associated page as victim.  Don’t change reference </a:t>
            </a:r>
            <a:r>
              <a:rPr lang="en-US" sz="2400" i="1" dirty="0" smtClean="0"/>
              <a:t>(R)</a:t>
            </a:r>
            <a:r>
              <a:rPr lang="en-US" sz="2400" dirty="0" smtClean="0"/>
              <a:t> bit.</a:t>
            </a:r>
          </a:p>
          <a:p>
            <a:r>
              <a:rPr lang="en-US" sz="2400" dirty="0" smtClean="0"/>
              <a:t>If first scan fails, start second scan looking for </a:t>
            </a:r>
            <a:r>
              <a:rPr lang="en-US" sz="2400" i="1" dirty="0" smtClean="0"/>
              <a:t>(R=0,M=1)</a:t>
            </a:r>
            <a:r>
              <a:rPr lang="en-US" sz="2400" dirty="0" smtClean="0"/>
              <a:t>.  Choose first page found as victim.  Set the </a:t>
            </a:r>
            <a:r>
              <a:rPr lang="en-US" sz="2400" i="1" dirty="0" smtClean="0"/>
              <a:t>R</a:t>
            </a:r>
            <a:r>
              <a:rPr lang="en-US" sz="2400" dirty="0" smtClean="0"/>
              <a:t> bit to 0 in scan.</a:t>
            </a:r>
          </a:p>
          <a:p>
            <a:r>
              <a:rPr lang="en-US" sz="2400" dirty="0" smtClean="0"/>
              <a:t>If second scan fails, then restart from the first scan looking for the </a:t>
            </a:r>
            <a:r>
              <a:rPr lang="en-US" sz="2400" i="1" dirty="0" smtClean="0"/>
              <a:t>(R=0,M=0)</a:t>
            </a:r>
            <a:r>
              <a:rPr lang="en-US" sz="2400" dirty="0" smtClean="0"/>
              <a:t> bit pattern.</a:t>
            </a:r>
          </a:p>
          <a:p>
            <a:r>
              <a:rPr lang="en-US" sz="2400" dirty="0" smtClean="0"/>
              <a:t>If previous scan fails, the restart the second scan.</a:t>
            </a:r>
          </a:p>
          <a:p>
            <a:endParaRPr lang="en-US" sz="2400" dirty="0" smtClean="0"/>
          </a:p>
          <a:p>
            <a:r>
              <a:rPr lang="en-US" sz="2400" dirty="0" smtClean="0"/>
              <a:t>Requires up to four scans in the worst-case.</a:t>
            </a:r>
          </a:p>
          <a:p>
            <a:r>
              <a:rPr lang="en-US" sz="2400" dirty="0" smtClean="0"/>
              <a:t>Can this be optimized?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consideration</a:t>
            </a:r>
            <a:endParaRPr lang="en-US" dirty="0"/>
          </a:p>
        </p:txBody>
      </p:sp>
      <p:sp>
        <p:nvSpPr>
          <p:cNvPr id="3" name="Content Placeholder 2"/>
          <p:cNvSpPr>
            <a:spLocks noGrp="1"/>
          </p:cNvSpPr>
          <p:nvPr>
            <p:ph idx="1"/>
          </p:nvPr>
        </p:nvSpPr>
        <p:spPr/>
        <p:txBody>
          <a:bodyPr/>
          <a:lstStyle/>
          <a:p>
            <a:r>
              <a:rPr lang="en-US" dirty="0" smtClean="0"/>
              <a:t>Scan as normal looking for R=0 and M=0</a:t>
            </a:r>
          </a:p>
          <a:p>
            <a:r>
              <a:rPr lang="en-US" dirty="0" smtClean="0"/>
              <a:t>Clear R as you go</a:t>
            </a:r>
          </a:p>
          <a:p>
            <a:r>
              <a:rPr lang="en-US" dirty="0" smtClean="0"/>
              <a:t>Schedule write for M=1</a:t>
            </a:r>
          </a:p>
          <a:p>
            <a:r>
              <a:rPr lang="en-US" dirty="0" smtClean="0"/>
              <a:t>If you go around, start scan again looking for R=0 and M=0 (scheduled write)</a:t>
            </a:r>
          </a:p>
          <a:p>
            <a:r>
              <a:rPr lang="en-US" dirty="0" smtClean="0"/>
              <a:t>If go around again…</a:t>
            </a:r>
          </a:p>
          <a:p>
            <a:r>
              <a:rPr lang="en-US" dirty="0" smtClean="0"/>
              <a:t>Then just evict a page and wait for write to complete!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r>
              <a:rPr lang="en-US" smtClean="0"/>
              <a:t>Least Recently Used</a:t>
            </a:r>
          </a:p>
        </p:txBody>
      </p:sp>
      <p:sp>
        <p:nvSpPr>
          <p:cNvPr id="47110" name="Rectangle 3"/>
          <p:cNvSpPr>
            <a:spLocks noGrp="1" noChangeArrowheads="1"/>
          </p:cNvSpPr>
          <p:nvPr>
            <p:ph type="body" idx="1"/>
          </p:nvPr>
        </p:nvSpPr>
        <p:spPr>
          <a:xfrm>
            <a:off x="406400" y="1304925"/>
            <a:ext cx="8326438" cy="4914900"/>
          </a:xfrm>
        </p:spPr>
        <p:txBody>
          <a:bodyPr/>
          <a:lstStyle/>
          <a:p>
            <a:pPr>
              <a:lnSpc>
                <a:spcPct val="90000"/>
              </a:lnSpc>
            </a:pPr>
            <a:r>
              <a:rPr lang="en-US" sz="2800" dirty="0" smtClean="0"/>
              <a:t>Need hardware assistance</a:t>
            </a:r>
          </a:p>
          <a:p>
            <a:pPr>
              <a:lnSpc>
                <a:spcPct val="90000"/>
              </a:lnSpc>
            </a:pPr>
            <a:r>
              <a:rPr lang="en-US" dirty="0"/>
              <a:t>T</a:t>
            </a:r>
            <a:r>
              <a:rPr lang="en-US" dirty="0" smtClean="0"/>
              <a:t>ime stamp (counter)</a:t>
            </a:r>
          </a:p>
          <a:p>
            <a:pPr>
              <a:lnSpc>
                <a:spcPct val="90000"/>
              </a:lnSpc>
            </a:pPr>
            <a:r>
              <a:rPr lang="en-US" dirty="0" smtClean="0"/>
              <a:t>Or list updated on every memory reference</a:t>
            </a:r>
          </a:p>
          <a:p>
            <a:pPr>
              <a:lnSpc>
                <a:spcPct val="90000"/>
              </a:lnSpc>
            </a:pPr>
            <a:r>
              <a:rPr lang="en-US" dirty="0" smtClean="0"/>
              <a:t>List is a real pain</a:t>
            </a:r>
          </a:p>
          <a:p>
            <a:pPr>
              <a:lnSpc>
                <a:spcPct val="90000"/>
              </a:lnSpc>
            </a:pPr>
            <a:r>
              <a:rPr lang="en-US" dirty="0" smtClean="0"/>
              <a:t>Counter more realistic </a:t>
            </a:r>
          </a:p>
          <a:p>
            <a:pPr>
              <a:lnSpc>
                <a:spcPct val="90000"/>
              </a:lnSpc>
            </a:pPr>
            <a:r>
              <a:rPr lang="en-US" dirty="0" smtClean="0"/>
              <a:t>Time stamp is stored in page table</a:t>
            </a:r>
          </a:p>
          <a:p>
            <a:pPr>
              <a:lnSpc>
                <a:spcPct val="90000"/>
              </a:lnSpc>
            </a:pPr>
            <a:r>
              <a:rPr lang="en-US" dirty="0" smtClean="0"/>
              <a:t>Evict page with least time-stamp on fault</a:t>
            </a:r>
          </a:p>
          <a:p>
            <a:pPr>
              <a:lnSpc>
                <a:spcPct val="90000"/>
              </a:lnSpc>
            </a:pPr>
            <a:endParaRPr lang="en-US" dirty="0" smtClean="0"/>
          </a:p>
          <a:p>
            <a:pPr>
              <a:lnSpc>
                <a:spcPct val="90000"/>
              </a:lnSpc>
            </a:pPr>
            <a:r>
              <a:rPr lang="en-US" dirty="0" smtClean="0"/>
              <a:t>Few machines have required hardware</a:t>
            </a:r>
          </a:p>
          <a:p>
            <a:pPr>
              <a:lnSpc>
                <a:spcPct val="90000"/>
              </a:lnSpc>
            </a:pPr>
            <a:r>
              <a:rPr lang="en-US" dirty="0" smtClean="0"/>
              <a:t>Must simulate the algorithm</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dirty="0" smtClean="0"/>
              <a:t>Not-frequently Used (NFU)</a:t>
            </a:r>
          </a:p>
        </p:txBody>
      </p:sp>
      <p:sp>
        <p:nvSpPr>
          <p:cNvPr id="48134" name="Rectangle 3"/>
          <p:cNvSpPr>
            <a:spLocks noGrp="1" noChangeArrowheads="1"/>
          </p:cNvSpPr>
          <p:nvPr>
            <p:ph idx="1"/>
          </p:nvPr>
        </p:nvSpPr>
        <p:spPr/>
        <p:txBody>
          <a:bodyPr/>
          <a:lstStyle/>
          <a:p>
            <a:pPr>
              <a:lnSpc>
                <a:spcPct val="90000"/>
              </a:lnSpc>
            </a:pPr>
            <a:r>
              <a:rPr lang="en-US" sz="2400" dirty="0" smtClean="0"/>
              <a:t>Store a software counter for each page</a:t>
            </a:r>
          </a:p>
          <a:p>
            <a:pPr>
              <a:lnSpc>
                <a:spcPct val="90000"/>
              </a:lnSpc>
            </a:pPr>
            <a:r>
              <a:rPr lang="en-US" sz="2400" dirty="0" smtClean="0"/>
              <a:t>On clock interrupt scan the pages</a:t>
            </a:r>
          </a:p>
          <a:p>
            <a:pPr>
              <a:lnSpc>
                <a:spcPct val="90000"/>
              </a:lnSpc>
            </a:pPr>
            <a:r>
              <a:rPr lang="en-US" sz="2400" dirty="0" smtClean="0"/>
              <a:t>If the R-bit is set, clear it and increment the page’s counter</a:t>
            </a:r>
          </a:p>
          <a:p>
            <a:pPr>
              <a:lnSpc>
                <a:spcPct val="90000"/>
              </a:lnSpc>
            </a:pPr>
            <a:r>
              <a:rPr lang="en-US" sz="2400" dirty="0" smtClean="0"/>
              <a:t>Otherwise go to the next page</a:t>
            </a:r>
          </a:p>
          <a:p>
            <a:pPr>
              <a:lnSpc>
                <a:spcPct val="90000"/>
              </a:lnSpc>
            </a:pPr>
            <a:endParaRPr lang="en-US" sz="2400" dirty="0" smtClean="0"/>
          </a:p>
          <a:p>
            <a:pPr>
              <a:lnSpc>
                <a:spcPct val="90000"/>
              </a:lnSpc>
            </a:pPr>
            <a:r>
              <a:rPr lang="en-US" sz="2400" dirty="0" smtClean="0"/>
              <a:t>Evict page with the least counter</a:t>
            </a:r>
          </a:p>
          <a:p>
            <a:pPr>
              <a:lnSpc>
                <a:spcPct val="90000"/>
              </a:lnSpc>
            </a:pPr>
            <a:r>
              <a:rPr lang="en-US" sz="2400" dirty="0" smtClean="0"/>
              <a:t>Short </a:t>
            </a:r>
            <a:r>
              <a:rPr lang="en-US" sz="2400" dirty="0" err="1" smtClean="0"/>
              <a:t>commings</a:t>
            </a:r>
            <a:r>
              <a:rPr lang="en-US" sz="2400" dirty="0" smtClean="0"/>
              <a:t>?</a:t>
            </a:r>
          </a:p>
        </p:txBody>
      </p:sp>
      <p:sp>
        <p:nvSpPr>
          <p:cNvPr id="8" name="Rounded Rectangle 7"/>
          <p:cNvSpPr/>
          <p:nvPr/>
        </p:nvSpPr>
        <p:spPr bwMode="auto">
          <a:xfrm>
            <a:off x="2133600" y="5257800"/>
            <a:ext cx="4953000" cy="457200"/>
          </a:xfrm>
          <a:prstGeom prst="round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Need a way to forget references!</a:t>
            </a:r>
            <a:endParaRPr kumimoji="0" lang="en-US" sz="1800" b="0" i="0" u="none" strike="noStrike" cap="none" normalizeH="0" baseline="0" dirty="0">
              <a:ln>
                <a:noFill/>
              </a:ln>
              <a:solidFill>
                <a:schemeClr val="tx1"/>
              </a:solidFill>
              <a:effectLst/>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gm\Pictures\Presentation Images\choices2.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Aging</a:t>
            </a:r>
            <a:endParaRPr lang="en-US" dirty="0"/>
          </a:p>
        </p:txBody>
      </p:sp>
      <p:sp>
        <p:nvSpPr>
          <p:cNvPr id="3" name="Content Placeholder 2"/>
          <p:cNvSpPr>
            <a:spLocks noGrp="1"/>
          </p:cNvSpPr>
          <p:nvPr>
            <p:ph idx="1"/>
          </p:nvPr>
        </p:nvSpPr>
        <p:spPr>
          <a:xfrm>
            <a:off x="457200" y="1646237"/>
            <a:ext cx="8229600" cy="1858963"/>
          </a:xfrm>
        </p:spPr>
        <p:txBody>
          <a:bodyPr/>
          <a:lstStyle/>
          <a:p>
            <a:r>
              <a:rPr lang="en-US" dirty="0" smtClean="0"/>
              <a:t>Shift counter right before checking R-bit</a:t>
            </a:r>
          </a:p>
          <a:p>
            <a:r>
              <a:rPr lang="en-US" dirty="0" smtClean="0"/>
              <a:t>Add R-bit to the left-most bit </a:t>
            </a:r>
          </a:p>
          <a:p>
            <a:r>
              <a:rPr lang="en-US" dirty="0" smtClean="0"/>
              <a:t>Only update on clock interrupt</a:t>
            </a:r>
            <a:endParaRPr lang="en-US" dirty="0"/>
          </a:p>
        </p:txBody>
      </p:sp>
      <p:sp>
        <p:nvSpPr>
          <p:cNvPr id="4" name="Rectangle 3"/>
          <p:cNvSpPr/>
          <p:nvPr/>
        </p:nvSpPr>
        <p:spPr>
          <a:xfrm>
            <a:off x="5334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Rectangle 4"/>
          <p:cNvSpPr/>
          <p:nvPr/>
        </p:nvSpPr>
        <p:spPr>
          <a:xfrm>
            <a:off x="8382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Rectangle 5"/>
          <p:cNvSpPr/>
          <p:nvPr/>
        </p:nvSpPr>
        <p:spPr>
          <a:xfrm>
            <a:off x="11430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14478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8" name="Rectangle 7"/>
          <p:cNvSpPr/>
          <p:nvPr/>
        </p:nvSpPr>
        <p:spPr>
          <a:xfrm>
            <a:off x="17526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20574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25908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Rectangle 10"/>
          <p:cNvSpPr/>
          <p:nvPr/>
        </p:nvSpPr>
        <p:spPr>
          <a:xfrm>
            <a:off x="28956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32004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Rectangle 12"/>
          <p:cNvSpPr/>
          <p:nvPr/>
        </p:nvSpPr>
        <p:spPr>
          <a:xfrm>
            <a:off x="35052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4" name="Rectangle 13"/>
          <p:cNvSpPr/>
          <p:nvPr/>
        </p:nvSpPr>
        <p:spPr>
          <a:xfrm>
            <a:off x="38100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Rectangle 14"/>
          <p:cNvSpPr/>
          <p:nvPr/>
        </p:nvSpPr>
        <p:spPr>
          <a:xfrm>
            <a:off x="41148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p:cNvSpPr/>
          <p:nvPr/>
        </p:nvSpPr>
        <p:spPr>
          <a:xfrm>
            <a:off x="46482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Rectangle 16"/>
          <p:cNvSpPr/>
          <p:nvPr/>
        </p:nvSpPr>
        <p:spPr>
          <a:xfrm>
            <a:off x="49530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Rectangle 17"/>
          <p:cNvSpPr/>
          <p:nvPr/>
        </p:nvSpPr>
        <p:spPr>
          <a:xfrm>
            <a:off x="52578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9" name="Rectangle 18"/>
          <p:cNvSpPr/>
          <p:nvPr/>
        </p:nvSpPr>
        <p:spPr>
          <a:xfrm>
            <a:off x="55626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Rectangle 19"/>
          <p:cNvSpPr/>
          <p:nvPr/>
        </p:nvSpPr>
        <p:spPr>
          <a:xfrm>
            <a:off x="58674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1" name="Rectangle 20"/>
          <p:cNvSpPr/>
          <p:nvPr/>
        </p:nvSpPr>
        <p:spPr>
          <a:xfrm>
            <a:off x="61722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Rectangle 21"/>
          <p:cNvSpPr/>
          <p:nvPr/>
        </p:nvSpPr>
        <p:spPr>
          <a:xfrm>
            <a:off x="67818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Rectangle 22"/>
          <p:cNvSpPr/>
          <p:nvPr/>
        </p:nvSpPr>
        <p:spPr>
          <a:xfrm>
            <a:off x="70866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4" name="Rectangle 23"/>
          <p:cNvSpPr/>
          <p:nvPr/>
        </p:nvSpPr>
        <p:spPr>
          <a:xfrm>
            <a:off x="73914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5" name="Rectangle 24"/>
          <p:cNvSpPr/>
          <p:nvPr/>
        </p:nvSpPr>
        <p:spPr>
          <a:xfrm>
            <a:off x="76962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p:cNvSpPr/>
          <p:nvPr/>
        </p:nvSpPr>
        <p:spPr>
          <a:xfrm>
            <a:off x="80010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Rectangle 26"/>
          <p:cNvSpPr/>
          <p:nvPr/>
        </p:nvSpPr>
        <p:spPr>
          <a:xfrm>
            <a:off x="8305800" y="3657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 name="TextBox 27"/>
          <p:cNvSpPr txBox="1"/>
          <p:nvPr/>
        </p:nvSpPr>
        <p:spPr>
          <a:xfrm>
            <a:off x="685800" y="3212068"/>
            <a:ext cx="1447800" cy="369332"/>
          </a:xfrm>
          <a:prstGeom prst="rect">
            <a:avLst/>
          </a:prstGeom>
          <a:noFill/>
        </p:spPr>
        <p:txBody>
          <a:bodyPr wrap="square" rtlCol="0">
            <a:spAutoFit/>
          </a:bodyPr>
          <a:lstStyle/>
          <a:p>
            <a:pPr algn="ctr"/>
            <a:r>
              <a:rPr lang="en-US" dirty="0" smtClean="0"/>
              <a:t>Tick 0</a:t>
            </a:r>
            <a:endParaRPr lang="en-US" dirty="0"/>
          </a:p>
        </p:txBody>
      </p:sp>
      <p:sp>
        <p:nvSpPr>
          <p:cNvPr id="29" name="TextBox 28"/>
          <p:cNvSpPr txBox="1"/>
          <p:nvPr/>
        </p:nvSpPr>
        <p:spPr>
          <a:xfrm>
            <a:off x="2743200" y="3212068"/>
            <a:ext cx="1447800" cy="369332"/>
          </a:xfrm>
          <a:prstGeom prst="rect">
            <a:avLst/>
          </a:prstGeom>
          <a:noFill/>
        </p:spPr>
        <p:txBody>
          <a:bodyPr wrap="square" rtlCol="0">
            <a:spAutoFit/>
          </a:bodyPr>
          <a:lstStyle/>
          <a:p>
            <a:pPr algn="ctr"/>
            <a:r>
              <a:rPr lang="en-US" dirty="0" smtClean="0"/>
              <a:t>Tick 1</a:t>
            </a:r>
            <a:endParaRPr lang="en-US" dirty="0"/>
          </a:p>
        </p:txBody>
      </p:sp>
      <p:sp>
        <p:nvSpPr>
          <p:cNvPr id="30" name="TextBox 29"/>
          <p:cNvSpPr txBox="1"/>
          <p:nvPr/>
        </p:nvSpPr>
        <p:spPr>
          <a:xfrm>
            <a:off x="4800600" y="3212068"/>
            <a:ext cx="1447800" cy="369332"/>
          </a:xfrm>
          <a:prstGeom prst="rect">
            <a:avLst/>
          </a:prstGeom>
          <a:noFill/>
        </p:spPr>
        <p:txBody>
          <a:bodyPr wrap="square" rtlCol="0">
            <a:spAutoFit/>
          </a:bodyPr>
          <a:lstStyle/>
          <a:p>
            <a:pPr algn="ctr"/>
            <a:r>
              <a:rPr lang="en-US" dirty="0" smtClean="0"/>
              <a:t>Tick 2</a:t>
            </a:r>
            <a:endParaRPr lang="en-US" dirty="0"/>
          </a:p>
        </p:txBody>
      </p:sp>
      <p:sp>
        <p:nvSpPr>
          <p:cNvPr id="31" name="TextBox 30"/>
          <p:cNvSpPr txBox="1"/>
          <p:nvPr/>
        </p:nvSpPr>
        <p:spPr>
          <a:xfrm>
            <a:off x="7010400" y="3200400"/>
            <a:ext cx="1447800" cy="369332"/>
          </a:xfrm>
          <a:prstGeom prst="rect">
            <a:avLst/>
          </a:prstGeom>
          <a:noFill/>
        </p:spPr>
        <p:txBody>
          <a:bodyPr wrap="square" rtlCol="0">
            <a:spAutoFit/>
          </a:bodyPr>
          <a:lstStyle/>
          <a:p>
            <a:pPr algn="ctr"/>
            <a:r>
              <a:rPr lang="en-US" dirty="0" smtClean="0"/>
              <a:t>Tick 3</a:t>
            </a:r>
            <a:endParaRPr lang="en-US" dirty="0"/>
          </a:p>
        </p:txBody>
      </p:sp>
      <p:sp>
        <p:nvSpPr>
          <p:cNvPr id="32" name="Rectangle 31"/>
          <p:cNvSpPr/>
          <p:nvPr/>
        </p:nvSpPr>
        <p:spPr>
          <a:xfrm>
            <a:off x="533400" y="4191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10000000</a:t>
            </a:r>
            <a:endParaRPr lang="en-US" dirty="0"/>
          </a:p>
        </p:txBody>
      </p:sp>
      <p:sp>
        <p:nvSpPr>
          <p:cNvPr id="33" name="Rectangle 32"/>
          <p:cNvSpPr/>
          <p:nvPr/>
        </p:nvSpPr>
        <p:spPr>
          <a:xfrm>
            <a:off x="533400" y="4572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a:t>
            </a:r>
            <a:endParaRPr lang="en-US" dirty="0"/>
          </a:p>
        </p:txBody>
      </p:sp>
      <p:sp>
        <p:nvSpPr>
          <p:cNvPr id="34" name="Rectangle 33"/>
          <p:cNvSpPr/>
          <p:nvPr/>
        </p:nvSpPr>
        <p:spPr>
          <a:xfrm>
            <a:off x="533400" y="4953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10000000</a:t>
            </a:r>
            <a:endParaRPr lang="en-US" dirty="0"/>
          </a:p>
        </p:txBody>
      </p:sp>
      <p:sp>
        <p:nvSpPr>
          <p:cNvPr id="35" name="Rectangle 34"/>
          <p:cNvSpPr/>
          <p:nvPr/>
        </p:nvSpPr>
        <p:spPr>
          <a:xfrm>
            <a:off x="533400" y="5334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a:t>
            </a:r>
            <a:endParaRPr lang="en-US" dirty="0"/>
          </a:p>
        </p:txBody>
      </p:sp>
      <p:sp>
        <p:nvSpPr>
          <p:cNvPr id="36" name="Rectangle 35"/>
          <p:cNvSpPr/>
          <p:nvPr/>
        </p:nvSpPr>
        <p:spPr>
          <a:xfrm>
            <a:off x="533400" y="5715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10000000</a:t>
            </a:r>
            <a:endParaRPr lang="en-US" dirty="0"/>
          </a:p>
        </p:txBody>
      </p:sp>
      <p:sp>
        <p:nvSpPr>
          <p:cNvPr id="37" name="Rectangle 36"/>
          <p:cNvSpPr/>
          <p:nvPr/>
        </p:nvSpPr>
        <p:spPr>
          <a:xfrm>
            <a:off x="533400" y="6096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10000000</a:t>
            </a:r>
            <a:endParaRPr lang="en-US" dirty="0"/>
          </a:p>
        </p:txBody>
      </p:sp>
      <p:sp>
        <p:nvSpPr>
          <p:cNvPr id="38" name="Rectangle 37"/>
          <p:cNvSpPr/>
          <p:nvPr/>
        </p:nvSpPr>
        <p:spPr>
          <a:xfrm>
            <a:off x="2590800" y="4191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11000000</a:t>
            </a:r>
            <a:endParaRPr lang="en-US" dirty="0"/>
          </a:p>
        </p:txBody>
      </p:sp>
      <p:sp>
        <p:nvSpPr>
          <p:cNvPr id="39" name="Rectangle 38"/>
          <p:cNvSpPr/>
          <p:nvPr/>
        </p:nvSpPr>
        <p:spPr>
          <a:xfrm>
            <a:off x="2590800" y="4572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10000000</a:t>
            </a:r>
            <a:endParaRPr lang="en-US" dirty="0"/>
          </a:p>
        </p:txBody>
      </p:sp>
      <p:sp>
        <p:nvSpPr>
          <p:cNvPr id="40" name="Rectangle 39"/>
          <p:cNvSpPr/>
          <p:nvPr/>
        </p:nvSpPr>
        <p:spPr>
          <a:xfrm>
            <a:off x="2590800" y="4953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01000000</a:t>
            </a:r>
            <a:endParaRPr lang="en-US" dirty="0"/>
          </a:p>
        </p:txBody>
      </p:sp>
      <p:sp>
        <p:nvSpPr>
          <p:cNvPr id="41" name="Rectangle 40"/>
          <p:cNvSpPr/>
          <p:nvPr/>
        </p:nvSpPr>
        <p:spPr>
          <a:xfrm>
            <a:off x="2590800" y="5334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a:t>
            </a:r>
            <a:endParaRPr lang="en-US" dirty="0"/>
          </a:p>
        </p:txBody>
      </p:sp>
      <p:sp>
        <p:nvSpPr>
          <p:cNvPr id="42" name="Rectangle 41"/>
          <p:cNvSpPr/>
          <p:nvPr/>
        </p:nvSpPr>
        <p:spPr>
          <a:xfrm>
            <a:off x="2590800" y="5715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11000000</a:t>
            </a:r>
            <a:endParaRPr lang="en-US" dirty="0"/>
          </a:p>
        </p:txBody>
      </p:sp>
      <p:sp>
        <p:nvSpPr>
          <p:cNvPr id="43" name="Rectangle 42"/>
          <p:cNvSpPr/>
          <p:nvPr/>
        </p:nvSpPr>
        <p:spPr>
          <a:xfrm>
            <a:off x="2590800" y="6096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01000000</a:t>
            </a:r>
            <a:endParaRPr lang="en-US" dirty="0"/>
          </a:p>
        </p:txBody>
      </p:sp>
      <p:sp>
        <p:nvSpPr>
          <p:cNvPr id="44" name="Rectangle 43"/>
          <p:cNvSpPr/>
          <p:nvPr/>
        </p:nvSpPr>
        <p:spPr>
          <a:xfrm>
            <a:off x="4648200" y="4191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648200" y="4572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648200" y="4953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8200" y="5334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648200" y="5715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648200" y="6096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81800" y="4191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81800" y="4572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81800" y="4953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81800" y="5334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781800" y="5715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81800" y="6096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2400" y="4154269"/>
            <a:ext cx="609600" cy="646331"/>
          </a:xfrm>
          <a:prstGeom prst="rect">
            <a:avLst/>
          </a:prstGeom>
          <a:noFill/>
        </p:spPr>
        <p:txBody>
          <a:bodyPr wrap="square" rtlCol="0">
            <a:spAutoFit/>
          </a:bodyPr>
          <a:lstStyle/>
          <a:p>
            <a:r>
              <a:rPr lang="en-US" dirty="0" smtClean="0"/>
              <a:t>0</a:t>
            </a:r>
          </a:p>
          <a:p>
            <a:endParaRPr lang="en-US" dirty="0"/>
          </a:p>
        </p:txBody>
      </p:sp>
      <p:sp>
        <p:nvSpPr>
          <p:cNvPr id="57" name="TextBox 56"/>
          <p:cNvSpPr txBox="1"/>
          <p:nvPr/>
        </p:nvSpPr>
        <p:spPr>
          <a:xfrm>
            <a:off x="152400" y="4535269"/>
            <a:ext cx="609600" cy="646331"/>
          </a:xfrm>
          <a:prstGeom prst="rect">
            <a:avLst/>
          </a:prstGeom>
          <a:noFill/>
        </p:spPr>
        <p:txBody>
          <a:bodyPr wrap="square" rtlCol="0">
            <a:spAutoFit/>
          </a:bodyPr>
          <a:lstStyle/>
          <a:p>
            <a:r>
              <a:rPr lang="en-US" dirty="0" smtClean="0"/>
              <a:t>1</a:t>
            </a:r>
          </a:p>
          <a:p>
            <a:endParaRPr lang="en-US" dirty="0"/>
          </a:p>
        </p:txBody>
      </p:sp>
      <p:sp>
        <p:nvSpPr>
          <p:cNvPr id="58" name="TextBox 57"/>
          <p:cNvSpPr txBox="1"/>
          <p:nvPr/>
        </p:nvSpPr>
        <p:spPr>
          <a:xfrm>
            <a:off x="152400" y="4916269"/>
            <a:ext cx="609600" cy="646331"/>
          </a:xfrm>
          <a:prstGeom prst="rect">
            <a:avLst/>
          </a:prstGeom>
          <a:noFill/>
        </p:spPr>
        <p:txBody>
          <a:bodyPr wrap="square" rtlCol="0">
            <a:spAutoFit/>
          </a:bodyPr>
          <a:lstStyle/>
          <a:p>
            <a:r>
              <a:rPr lang="en-US" dirty="0" smtClean="0"/>
              <a:t>2</a:t>
            </a:r>
          </a:p>
          <a:p>
            <a:endParaRPr lang="en-US" dirty="0"/>
          </a:p>
        </p:txBody>
      </p:sp>
      <p:sp>
        <p:nvSpPr>
          <p:cNvPr id="59" name="TextBox 58"/>
          <p:cNvSpPr txBox="1"/>
          <p:nvPr/>
        </p:nvSpPr>
        <p:spPr>
          <a:xfrm>
            <a:off x="152400" y="5297269"/>
            <a:ext cx="609600" cy="646331"/>
          </a:xfrm>
          <a:prstGeom prst="rect">
            <a:avLst/>
          </a:prstGeom>
          <a:noFill/>
        </p:spPr>
        <p:txBody>
          <a:bodyPr wrap="square" rtlCol="0">
            <a:spAutoFit/>
          </a:bodyPr>
          <a:lstStyle/>
          <a:p>
            <a:r>
              <a:rPr lang="en-US" dirty="0" smtClean="0"/>
              <a:t>3</a:t>
            </a:r>
          </a:p>
          <a:p>
            <a:endParaRPr lang="en-US" dirty="0"/>
          </a:p>
        </p:txBody>
      </p:sp>
      <p:sp>
        <p:nvSpPr>
          <p:cNvPr id="60" name="TextBox 59"/>
          <p:cNvSpPr txBox="1"/>
          <p:nvPr/>
        </p:nvSpPr>
        <p:spPr>
          <a:xfrm>
            <a:off x="152400" y="5678269"/>
            <a:ext cx="609600" cy="646331"/>
          </a:xfrm>
          <a:prstGeom prst="rect">
            <a:avLst/>
          </a:prstGeom>
          <a:noFill/>
        </p:spPr>
        <p:txBody>
          <a:bodyPr wrap="square" rtlCol="0">
            <a:spAutoFit/>
          </a:bodyPr>
          <a:lstStyle/>
          <a:p>
            <a:r>
              <a:rPr lang="en-US" dirty="0" smtClean="0"/>
              <a:t>4</a:t>
            </a:r>
          </a:p>
          <a:p>
            <a:endParaRPr lang="en-US" dirty="0"/>
          </a:p>
        </p:txBody>
      </p:sp>
      <p:sp>
        <p:nvSpPr>
          <p:cNvPr id="61" name="TextBox 60"/>
          <p:cNvSpPr txBox="1"/>
          <p:nvPr/>
        </p:nvSpPr>
        <p:spPr>
          <a:xfrm>
            <a:off x="152400" y="6059269"/>
            <a:ext cx="609600" cy="646331"/>
          </a:xfrm>
          <a:prstGeom prst="rect">
            <a:avLst/>
          </a:prstGeom>
          <a:noFill/>
        </p:spPr>
        <p:txBody>
          <a:bodyPr wrap="square" rtlCol="0">
            <a:spAutoFit/>
          </a:bodyPr>
          <a:lstStyle/>
          <a:p>
            <a:r>
              <a:rPr lang="en-US" dirty="0" smtClean="0"/>
              <a:t>5</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vs. Aging</a:t>
            </a:r>
            <a:endParaRPr lang="en-US" dirty="0"/>
          </a:p>
        </p:txBody>
      </p:sp>
      <p:sp>
        <p:nvSpPr>
          <p:cNvPr id="3" name="Content Placeholder 2"/>
          <p:cNvSpPr>
            <a:spLocks noGrp="1"/>
          </p:cNvSpPr>
          <p:nvPr>
            <p:ph idx="1"/>
          </p:nvPr>
        </p:nvSpPr>
        <p:spPr/>
        <p:txBody>
          <a:bodyPr/>
          <a:lstStyle/>
          <a:p>
            <a:r>
              <a:rPr lang="en-US" dirty="0" smtClean="0"/>
              <a:t>Cannot distinguish between early or late reference in a clock period with aging</a:t>
            </a:r>
          </a:p>
          <a:p>
            <a:r>
              <a:rPr lang="en-US" dirty="0" smtClean="0"/>
              <a:t>Limit of bits, so when out of bits, all candidates look equally likely in aging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Sets</a:t>
            </a:r>
            <a:endParaRPr lang="en-US" dirty="0"/>
          </a:p>
        </p:txBody>
      </p:sp>
      <p:sp>
        <p:nvSpPr>
          <p:cNvPr id="3" name="Content Placeholder 2"/>
          <p:cNvSpPr>
            <a:spLocks noGrp="1"/>
          </p:cNvSpPr>
          <p:nvPr>
            <p:ph idx="1"/>
          </p:nvPr>
        </p:nvSpPr>
        <p:spPr/>
        <p:txBody>
          <a:bodyPr/>
          <a:lstStyle/>
          <a:p>
            <a:r>
              <a:rPr lang="en-US" dirty="0" smtClean="0"/>
              <a:t>Most programs exhibit temporal and </a:t>
            </a:r>
            <a:r>
              <a:rPr lang="en-US" dirty="0" err="1" smtClean="0"/>
              <a:t>spacial</a:t>
            </a:r>
            <a:r>
              <a:rPr lang="en-US" dirty="0" smtClean="0"/>
              <a:t> locality (locality of reference)</a:t>
            </a:r>
          </a:p>
          <a:p>
            <a:r>
              <a:rPr lang="en-US" dirty="0" smtClean="0"/>
              <a:t>Only need a “working set” of pages</a:t>
            </a:r>
          </a:p>
          <a:p>
            <a:r>
              <a:rPr lang="en-US" dirty="0" smtClean="0"/>
              <a:t>Thrashing occurs when working set does not fit in </a:t>
            </a:r>
            <a:r>
              <a:rPr lang="en-US" dirty="0"/>
              <a:t>memory–page</a:t>
            </a:r>
            <a:r>
              <a:rPr lang="en-US" dirty="0" smtClean="0"/>
              <a:t>-in page-out</a:t>
            </a:r>
          </a:p>
          <a:p>
            <a:r>
              <a:rPr lang="en-US" dirty="0" smtClean="0"/>
              <a:t>Compute working set based on </a:t>
            </a:r>
            <a:r>
              <a:rPr lang="en-US" i="1" dirty="0" smtClean="0"/>
              <a:t>current virtual time</a:t>
            </a:r>
            <a:r>
              <a:rPr lang="en-US" dirty="0" smtClean="0"/>
              <a:t>–actual time on processor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set page replacement</a:t>
            </a:r>
            <a:endParaRPr lang="en-US" dirty="0"/>
          </a:p>
        </p:txBody>
      </p:sp>
      <p:sp>
        <p:nvSpPr>
          <p:cNvPr id="50" name="Content Placeholder 49"/>
          <p:cNvSpPr>
            <a:spLocks noGrp="1"/>
          </p:cNvSpPr>
          <p:nvPr>
            <p:ph sz="half" idx="2"/>
          </p:nvPr>
        </p:nvSpPr>
        <p:spPr/>
        <p:txBody>
          <a:bodyPr>
            <a:normAutofit fontScale="92500" lnSpcReduction="10000"/>
          </a:bodyPr>
          <a:lstStyle/>
          <a:p>
            <a:r>
              <a:rPr lang="en-US" dirty="0" smtClean="0"/>
              <a:t>Scan pages on clock</a:t>
            </a:r>
          </a:p>
          <a:p>
            <a:r>
              <a:rPr lang="en-US" dirty="0" smtClean="0"/>
              <a:t>if R==1, then set the new time</a:t>
            </a:r>
          </a:p>
          <a:p>
            <a:r>
              <a:rPr lang="en-US" dirty="0" smtClean="0"/>
              <a:t>t spans multiple ticks</a:t>
            </a:r>
          </a:p>
          <a:p>
            <a:r>
              <a:rPr lang="en-US" dirty="0" smtClean="0"/>
              <a:t>if R==0 and age &gt; t then remove page</a:t>
            </a:r>
          </a:p>
          <a:p>
            <a:r>
              <a:rPr lang="en-US" dirty="0" smtClean="0"/>
              <a:t>if R==0 and age &lt; t then do nothing</a:t>
            </a:r>
          </a:p>
          <a:p>
            <a:endParaRPr lang="en-US" dirty="0" smtClean="0"/>
          </a:p>
          <a:p>
            <a:r>
              <a:rPr lang="en-US" dirty="0" smtClean="0"/>
              <a:t>Have separate process scan and remove–keep free pages around</a:t>
            </a:r>
          </a:p>
        </p:txBody>
      </p:sp>
      <p:cxnSp>
        <p:nvCxnSpPr>
          <p:cNvPr id="4" name="Straight Connector 3"/>
          <p:cNvCxnSpPr/>
          <p:nvPr/>
        </p:nvCxnSpPr>
        <p:spPr>
          <a:xfrm rot="5400000">
            <a:off x="-762000" y="3810000"/>
            <a:ext cx="441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6019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685800" y="3809998"/>
            <a:ext cx="4419600" cy="4"/>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47800" y="5791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1620</a:t>
            </a:r>
            <a:endParaRPr lang="en-US" dirty="0"/>
          </a:p>
        </p:txBody>
      </p:sp>
      <p:sp>
        <p:nvSpPr>
          <p:cNvPr id="10" name="Rectangle 9"/>
          <p:cNvSpPr/>
          <p:nvPr/>
        </p:nvSpPr>
        <p:spPr>
          <a:xfrm>
            <a:off x="2667000" y="5791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1" name="Rectangle 10"/>
          <p:cNvSpPr/>
          <p:nvPr/>
        </p:nvSpPr>
        <p:spPr>
          <a:xfrm>
            <a:off x="1447800" y="5562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447800" y="5562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447800" y="5334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2032</a:t>
            </a:r>
            <a:endParaRPr lang="en-US" dirty="0"/>
          </a:p>
        </p:txBody>
      </p:sp>
      <p:sp>
        <p:nvSpPr>
          <p:cNvPr id="14" name="Rectangle 13"/>
          <p:cNvSpPr/>
          <p:nvPr/>
        </p:nvSpPr>
        <p:spPr>
          <a:xfrm>
            <a:off x="2667000" y="5334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Rectangle 14"/>
          <p:cNvSpPr/>
          <p:nvPr/>
        </p:nvSpPr>
        <p:spPr>
          <a:xfrm>
            <a:off x="1447800" y="5105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1447800" y="5105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47800" y="4876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2020</a:t>
            </a:r>
            <a:endParaRPr lang="en-US" dirty="0"/>
          </a:p>
        </p:txBody>
      </p:sp>
      <p:sp>
        <p:nvSpPr>
          <p:cNvPr id="18" name="Rectangle 17"/>
          <p:cNvSpPr/>
          <p:nvPr/>
        </p:nvSpPr>
        <p:spPr>
          <a:xfrm>
            <a:off x="2667000" y="4876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Rectangle 18"/>
          <p:cNvSpPr/>
          <p:nvPr/>
        </p:nvSpPr>
        <p:spPr>
          <a:xfrm>
            <a:off x="1447800" y="4648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447800" y="46482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47800" y="44196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2014</a:t>
            </a:r>
            <a:endParaRPr lang="en-US" dirty="0"/>
          </a:p>
        </p:txBody>
      </p:sp>
      <p:sp>
        <p:nvSpPr>
          <p:cNvPr id="22" name="Rectangle 21"/>
          <p:cNvSpPr/>
          <p:nvPr/>
        </p:nvSpPr>
        <p:spPr>
          <a:xfrm>
            <a:off x="2667000" y="44196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Rectangle 22"/>
          <p:cNvSpPr/>
          <p:nvPr/>
        </p:nvSpPr>
        <p:spPr>
          <a:xfrm>
            <a:off x="1447800" y="4191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1447800" y="4191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47800" y="3962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1213</a:t>
            </a:r>
            <a:endParaRPr lang="en-US" dirty="0"/>
          </a:p>
        </p:txBody>
      </p:sp>
      <p:sp>
        <p:nvSpPr>
          <p:cNvPr id="26" name="Rectangle 25"/>
          <p:cNvSpPr/>
          <p:nvPr/>
        </p:nvSpPr>
        <p:spPr>
          <a:xfrm>
            <a:off x="2667000" y="3962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7" name="Rectangle 26"/>
          <p:cNvSpPr/>
          <p:nvPr/>
        </p:nvSpPr>
        <p:spPr>
          <a:xfrm>
            <a:off x="1447800" y="3733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447800" y="37338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447800" y="3505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1980</a:t>
            </a:r>
            <a:endParaRPr lang="en-US" dirty="0"/>
          </a:p>
        </p:txBody>
      </p:sp>
      <p:sp>
        <p:nvSpPr>
          <p:cNvPr id="31" name="Rectangle 30"/>
          <p:cNvSpPr/>
          <p:nvPr/>
        </p:nvSpPr>
        <p:spPr>
          <a:xfrm>
            <a:off x="2667000" y="3505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2" name="Rectangle 31"/>
          <p:cNvSpPr/>
          <p:nvPr/>
        </p:nvSpPr>
        <p:spPr>
          <a:xfrm>
            <a:off x="1447800" y="3276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447800" y="3276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447800" y="3048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2003</a:t>
            </a:r>
            <a:endParaRPr lang="en-US" dirty="0"/>
          </a:p>
        </p:txBody>
      </p:sp>
      <p:sp>
        <p:nvSpPr>
          <p:cNvPr id="35" name="Rectangle 34"/>
          <p:cNvSpPr/>
          <p:nvPr/>
        </p:nvSpPr>
        <p:spPr>
          <a:xfrm>
            <a:off x="2667000" y="3048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a:off x="1447800" y="2819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1447800" y="2819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447800" y="2590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2084</a:t>
            </a:r>
            <a:endParaRPr lang="en-US" dirty="0"/>
          </a:p>
        </p:txBody>
      </p:sp>
      <p:sp>
        <p:nvSpPr>
          <p:cNvPr id="39" name="Rectangle 38"/>
          <p:cNvSpPr/>
          <p:nvPr/>
        </p:nvSpPr>
        <p:spPr>
          <a:xfrm>
            <a:off x="2667000" y="2590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0" name="Rectangle 39"/>
          <p:cNvSpPr/>
          <p:nvPr/>
        </p:nvSpPr>
        <p:spPr>
          <a:xfrm>
            <a:off x="1447800" y="2362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981200" y="1466671"/>
            <a:ext cx="228600" cy="1200329"/>
          </a:xfrm>
          <a:prstGeom prst="rect">
            <a:avLst/>
          </a:prstGeom>
          <a:noFill/>
        </p:spPr>
        <p:txBody>
          <a:bodyPr wrap="square" rtlCol="0">
            <a:spAutoFit/>
          </a:bodyPr>
          <a:lstStyle/>
          <a:p>
            <a:r>
              <a:rPr lang="en-US" dirty="0" smtClean="0"/>
              <a:t>.</a:t>
            </a:r>
          </a:p>
          <a:p>
            <a:r>
              <a:rPr lang="en-US" dirty="0" smtClean="0"/>
              <a:t>.</a:t>
            </a:r>
          </a:p>
          <a:p>
            <a:r>
              <a:rPr lang="en-US" dirty="0" smtClean="0"/>
              <a:t>.</a:t>
            </a:r>
          </a:p>
          <a:p>
            <a:endParaRPr lang="en-US" dirty="0"/>
          </a:p>
        </p:txBody>
      </p:sp>
      <p:sp>
        <p:nvSpPr>
          <p:cNvPr id="44" name="Rounded Rectangular Callout 43"/>
          <p:cNvSpPr/>
          <p:nvPr/>
        </p:nvSpPr>
        <p:spPr>
          <a:xfrm>
            <a:off x="2971800" y="2286000"/>
            <a:ext cx="2514600" cy="304800"/>
          </a:xfrm>
          <a:prstGeom prst="wedgeRoundRectCallout">
            <a:avLst>
              <a:gd name="adj1" fmla="val -51677"/>
              <a:gd name="adj2" fmla="val 9821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Reference bit (R)</a:t>
            </a:r>
            <a:endParaRPr lang="en-US" dirty="0"/>
          </a:p>
        </p:txBody>
      </p:sp>
      <p:sp>
        <p:nvSpPr>
          <p:cNvPr id="45" name="Rectangle 44"/>
          <p:cNvSpPr/>
          <p:nvPr/>
        </p:nvSpPr>
        <p:spPr>
          <a:xfrm>
            <a:off x="152400" y="1600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2204</a:t>
            </a:r>
            <a:endParaRPr lang="en-US" dirty="0"/>
          </a:p>
        </p:txBody>
      </p:sp>
      <p:sp>
        <p:nvSpPr>
          <p:cNvPr id="46" name="Rounded Rectangular Callout 45"/>
          <p:cNvSpPr/>
          <p:nvPr/>
        </p:nvSpPr>
        <p:spPr>
          <a:xfrm>
            <a:off x="990600" y="2438400"/>
            <a:ext cx="2514600" cy="304800"/>
          </a:xfrm>
          <a:prstGeom prst="wedgeRoundRectCallout">
            <a:avLst>
              <a:gd name="adj1" fmla="val -63365"/>
              <a:gd name="adj2" fmla="val -219643"/>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current virtual time</a:t>
            </a:r>
            <a:endParaRPr lang="en-US" dirty="0"/>
          </a:p>
        </p:txBody>
      </p:sp>
      <p:sp>
        <p:nvSpPr>
          <p:cNvPr id="47" name="Rounded Rectangular Callout 46"/>
          <p:cNvSpPr/>
          <p:nvPr/>
        </p:nvSpPr>
        <p:spPr>
          <a:xfrm>
            <a:off x="3276600" y="4038600"/>
            <a:ext cx="2514600" cy="304800"/>
          </a:xfrm>
          <a:prstGeom prst="wedgeRoundRectCallout">
            <a:avLst>
              <a:gd name="adj1" fmla="val -86525"/>
              <a:gd name="adj2" fmla="val -305357"/>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last time of use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xEl>
                                              <p:pRg st="6" end="6"/>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P spid="44" grpId="0" animBg="1"/>
      <p:bldP spid="44" grpId="1" animBg="1"/>
      <p:bldP spid="46" grpId="0" animBg="1"/>
      <p:bldP spid="46" grpId="1" animBg="1"/>
      <p:bldP spid="47" grpId="0" animBg="1"/>
      <p:bldP spid="4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WSClock</a:t>
            </a:r>
            <a:r>
              <a:rPr lang="en-US" dirty="0" smtClean="0"/>
              <a:t> (commonly used)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Like the advanced clock algorithm only…</a:t>
            </a:r>
          </a:p>
          <a:p>
            <a:r>
              <a:rPr lang="en-US" dirty="0" smtClean="0"/>
              <a:t>Add </a:t>
            </a:r>
            <a:r>
              <a:rPr lang="en-US" i="1" dirty="0" smtClean="0"/>
              <a:t>time of last use</a:t>
            </a:r>
            <a:r>
              <a:rPr lang="en-US" dirty="0" smtClean="0"/>
              <a:t> to the structure</a:t>
            </a:r>
          </a:p>
          <a:p>
            <a:r>
              <a:rPr lang="en-US" dirty="0" smtClean="0"/>
              <a:t>Add each clock interrupt, clear R-bit and update time stamp</a:t>
            </a:r>
          </a:p>
          <a:p>
            <a:r>
              <a:rPr lang="en-US" dirty="0" smtClean="0"/>
              <a:t>On page fault:</a:t>
            </a:r>
          </a:p>
          <a:p>
            <a:pPr lvl="1"/>
            <a:r>
              <a:rPr lang="en-US" dirty="0" smtClean="0"/>
              <a:t>Clear R-bit as you go around as usual</a:t>
            </a:r>
          </a:p>
          <a:p>
            <a:pPr lvl="1"/>
            <a:r>
              <a:rPr lang="en-US" dirty="0" smtClean="0"/>
              <a:t>If R-bit is clear, the M-bit is clear, and outside the time bound </a:t>
            </a:r>
            <a:r>
              <a:rPr lang="en-US" i="1" dirty="0" smtClean="0"/>
              <a:t>t</a:t>
            </a:r>
            <a:r>
              <a:rPr lang="en-US" dirty="0" smtClean="0"/>
              <a:t>, then claim page</a:t>
            </a:r>
          </a:p>
          <a:p>
            <a:pPr lvl="1"/>
            <a:r>
              <a:rPr lang="en-US" dirty="0" smtClean="0"/>
              <a:t>If M-bit is not clear, schedule the write and move on to next entry</a:t>
            </a:r>
          </a:p>
          <a:p>
            <a:r>
              <a:rPr lang="en-US" dirty="0" smtClean="0"/>
              <a:t>If go around entire circle there are two cases:</a:t>
            </a:r>
          </a:p>
          <a:p>
            <a:pPr lvl="1"/>
            <a:r>
              <a:rPr lang="en-US" dirty="0" smtClean="0"/>
              <a:t>At least one write is scheduled</a:t>
            </a:r>
          </a:p>
          <a:p>
            <a:pPr lvl="1"/>
            <a:r>
              <a:rPr lang="en-US" dirty="0" smtClean="0"/>
              <a:t>No write scheduled</a:t>
            </a:r>
          </a:p>
          <a:p>
            <a:r>
              <a:rPr lang="en-US" dirty="0" smtClean="0"/>
              <a:t>First case, keep going looking for clean page</a:t>
            </a:r>
          </a:p>
          <a:p>
            <a:r>
              <a:rPr lang="en-US" dirty="0" smtClean="0"/>
              <a:t>Second case, pick any clean page as they are all in the working set currently</a:t>
            </a:r>
          </a:p>
          <a:p>
            <a:r>
              <a:rPr lang="en-US" dirty="0" smtClean="0"/>
              <a:t>If no clean pages exist, evict the current page (sigh)</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WSClock</a:t>
            </a:r>
            <a:endParaRPr lang="en-US" dirty="0"/>
          </a:p>
        </p:txBody>
      </p:sp>
      <p:sp>
        <p:nvSpPr>
          <p:cNvPr id="5" name="Rectangle 4"/>
          <p:cNvSpPr/>
          <p:nvPr/>
        </p:nvSpPr>
        <p:spPr>
          <a:xfrm>
            <a:off x="3429000" y="1981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1620</a:t>
            </a:r>
            <a:endParaRPr lang="en-US" dirty="0"/>
          </a:p>
        </p:txBody>
      </p:sp>
      <p:sp>
        <p:nvSpPr>
          <p:cNvPr id="6" name="Rectangle 5"/>
          <p:cNvSpPr/>
          <p:nvPr/>
        </p:nvSpPr>
        <p:spPr>
          <a:xfrm>
            <a:off x="4648200" y="1981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7" name="Rectangle 6"/>
          <p:cNvSpPr/>
          <p:nvPr/>
        </p:nvSpPr>
        <p:spPr>
          <a:xfrm>
            <a:off x="3429000" y="1752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429000" y="17526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578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2819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2032</a:t>
            </a:r>
            <a:endParaRPr lang="en-US" dirty="0"/>
          </a:p>
        </p:txBody>
      </p:sp>
      <p:sp>
        <p:nvSpPr>
          <p:cNvPr id="11" name="Rectangle 10"/>
          <p:cNvSpPr/>
          <p:nvPr/>
        </p:nvSpPr>
        <p:spPr>
          <a:xfrm>
            <a:off x="6477000" y="2819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5257800" y="2590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5257800" y="2590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819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2084</a:t>
            </a:r>
            <a:endParaRPr lang="en-US" dirty="0"/>
          </a:p>
        </p:txBody>
      </p:sp>
      <p:sp>
        <p:nvSpPr>
          <p:cNvPr id="16" name="Rectangle 15"/>
          <p:cNvSpPr/>
          <p:nvPr/>
        </p:nvSpPr>
        <p:spPr>
          <a:xfrm>
            <a:off x="2819400" y="2819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Rectangle 16"/>
          <p:cNvSpPr/>
          <p:nvPr/>
        </p:nvSpPr>
        <p:spPr>
          <a:xfrm>
            <a:off x="1600200" y="2590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600200" y="2590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57800" y="5181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57800" y="4953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2014</a:t>
            </a:r>
            <a:endParaRPr lang="en-US" dirty="0"/>
          </a:p>
        </p:txBody>
      </p:sp>
      <p:sp>
        <p:nvSpPr>
          <p:cNvPr id="26" name="Rectangle 25"/>
          <p:cNvSpPr/>
          <p:nvPr/>
        </p:nvSpPr>
        <p:spPr>
          <a:xfrm>
            <a:off x="6477000" y="4953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Rectangle 26"/>
          <p:cNvSpPr/>
          <p:nvPr/>
        </p:nvSpPr>
        <p:spPr>
          <a:xfrm>
            <a:off x="5257800" y="4724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257800" y="4724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5181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00200" y="4953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1980</a:t>
            </a:r>
            <a:endParaRPr lang="en-US" dirty="0"/>
          </a:p>
        </p:txBody>
      </p:sp>
      <p:sp>
        <p:nvSpPr>
          <p:cNvPr id="31" name="Rectangle 30"/>
          <p:cNvSpPr/>
          <p:nvPr/>
        </p:nvSpPr>
        <p:spPr>
          <a:xfrm>
            <a:off x="2819400" y="4953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2" name="Rectangle 31"/>
          <p:cNvSpPr/>
          <p:nvPr/>
        </p:nvSpPr>
        <p:spPr>
          <a:xfrm>
            <a:off x="1600200" y="4724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600200" y="4724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29000" y="59436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1213</a:t>
            </a:r>
            <a:endParaRPr lang="en-US" dirty="0"/>
          </a:p>
        </p:txBody>
      </p:sp>
      <p:sp>
        <p:nvSpPr>
          <p:cNvPr id="35" name="Rectangle 34"/>
          <p:cNvSpPr/>
          <p:nvPr/>
        </p:nvSpPr>
        <p:spPr>
          <a:xfrm>
            <a:off x="4648200" y="59436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6" name="Rectangle 35"/>
          <p:cNvSpPr/>
          <p:nvPr/>
        </p:nvSpPr>
        <p:spPr>
          <a:xfrm>
            <a:off x="3429000" y="5715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3429000" y="57150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38800" y="4038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638800" y="3810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2020</a:t>
            </a:r>
            <a:endParaRPr lang="en-US" dirty="0"/>
          </a:p>
        </p:txBody>
      </p:sp>
      <p:sp>
        <p:nvSpPr>
          <p:cNvPr id="40" name="Rectangle 39"/>
          <p:cNvSpPr/>
          <p:nvPr/>
        </p:nvSpPr>
        <p:spPr>
          <a:xfrm>
            <a:off x="6858000" y="3810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1" name="Rectangle 40"/>
          <p:cNvSpPr/>
          <p:nvPr/>
        </p:nvSpPr>
        <p:spPr>
          <a:xfrm>
            <a:off x="5638800" y="3581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5638800" y="3581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43000" y="4038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0" y="3810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2003</a:t>
            </a:r>
            <a:endParaRPr lang="en-US" dirty="0"/>
          </a:p>
        </p:txBody>
      </p:sp>
      <p:sp>
        <p:nvSpPr>
          <p:cNvPr id="45" name="Rectangle 44"/>
          <p:cNvSpPr/>
          <p:nvPr/>
        </p:nvSpPr>
        <p:spPr>
          <a:xfrm>
            <a:off x="2362200" y="3810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6" name="Rectangle 45"/>
          <p:cNvSpPr/>
          <p:nvPr/>
        </p:nvSpPr>
        <p:spPr>
          <a:xfrm>
            <a:off x="1143000" y="3581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143000" y="3581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114800" y="3810000"/>
            <a:ext cx="990600" cy="8382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1" name="Rectangle 60"/>
          <p:cNvSpPr/>
          <p:nvPr/>
        </p:nvSpPr>
        <p:spPr>
          <a:xfrm>
            <a:off x="304800" y="1600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2204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WSClock</a:t>
            </a:r>
            <a:endParaRPr lang="en-US" dirty="0"/>
          </a:p>
        </p:txBody>
      </p:sp>
      <p:sp>
        <p:nvSpPr>
          <p:cNvPr id="5" name="Rectangle 4"/>
          <p:cNvSpPr/>
          <p:nvPr/>
        </p:nvSpPr>
        <p:spPr>
          <a:xfrm>
            <a:off x="3429000" y="1981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1620</a:t>
            </a:r>
            <a:endParaRPr lang="en-US" dirty="0"/>
          </a:p>
        </p:txBody>
      </p:sp>
      <p:sp>
        <p:nvSpPr>
          <p:cNvPr id="6" name="Rectangle 5"/>
          <p:cNvSpPr/>
          <p:nvPr/>
        </p:nvSpPr>
        <p:spPr>
          <a:xfrm>
            <a:off x="4648200" y="1981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7" name="Rectangle 6"/>
          <p:cNvSpPr/>
          <p:nvPr/>
        </p:nvSpPr>
        <p:spPr>
          <a:xfrm>
            <a:off x="3429000" y="1752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429000" y="17526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578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2819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2032</a:t>
            </a:r>
            <a:endParaRPr lang="en-US" dirty="0"/>
          </a:p>
        </p:txBody>
      </p:sp>
      <p:sp>
        <p:nvSpPr>
          <p:cNvPr id="11" name="Rectangle 10"/>
          <p:cNvSpPr/>
          <p:nvPr/>
        </p:nvSpPr>
        <p:spPr>
          <a:xfrm>
            <a:off x="6477000" y="2819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5257800" y="2590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5257800" y="2590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819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2084</a:t>
            </a:r>
            <a:endParaRPr lang="en-US" dirty="0"/>
          </a:p>
        </p:txBody>
      </p:sp>
      <p:sp>
        <p:nvSpPr>
          <p:cNvPr id="16" name="Rectangle 15"/>
          <p:cNvSpPr/>
          <p:nvPr/>
        </p:nvSpPr>
        <p:spPr>
          <a:xfrm>
            <a:off x="2819400" y="2819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Rectangle 16"/>
          <p:cNvSpPr/>
          <p:nvPr/>
        </p:nvSpPr>
        <p:spPr>
          <a:xfrm>
            <a:off x="1600200" y="2590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600200" y="2590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57800" y="5181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57800" y="4953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2204</a:t>
            </a:r>
            <a:endParaRPr lang="en-US" dirty="0"/>
          </a:p>
        </p:txBody>
      </p:sp>
      <p:sp>
        <p:nvSpPr>
          <p:cNvPr id="26" name="Rectangle 25"/>
          <p:cNvSpPr/>
          <p:nvPr/>
        </p:nvSpPr>
        <p:spPr>
          <a:xfrm>
            <a:off x="6477000" y="4953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7" name="Rectangle 26"/>
          <p:cNvSpPr/>
          <p:nvPr/>
        </p:nvSpPr>
        <p:spPr>
          <a:xfrm>
            <a:off x="5257800" y="4724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257800" y="4724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5181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00200" y="4953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1980</a:t>
            </a:r>
            <a:endParaRPr lang="en-US" dirty="0"/>
          </a:p>
        </p:txBody>
      </p:sp>
      <p:sp>
        <p:nvSpPr>
          <p:cNvPr id="31" name="Rectangle 30"/>
          <p:cNvSpPr/>
          <p:nvPr/>
        </p:nvSpPr>
        <p:spPr>
          <a:xfrm>
            <a:off x="2819400" y="4953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2" name="Rectangle 31"/>
          <p:cNvSpPr/>
          <p:nvPr/>
        </p:nvSpPr>
        <p:spPr>
          <a:xfrm>
            <a:off x="1600200" y="4724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600200" y="4724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29000" y="59436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1213</a:t>
            </a:r>
            <a:endParaRPr lang="en-US" dirty="0"/>
          </a:p>
        </p:txBody>
      </p:sp>
      <p:sp>
        <p:nvSpPr>
          <p:cNvPr id="35" name="Rectangle 34"/>
          <p:cNvSpPr/>
          <p:nvPr/>
        </p:nvSpPr>
        <p:spPr>
          <a:xfrm>
            <a:off x="4648200" y="59436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6" name="Rectangle 35"/>
          <p:cNvSpPr/>
          <p:nvPr/>
        </p:nvSpPr>
        <p:spPr>
          <a:xfrm>
            <a:off x="3429000" y="5715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3429000" y="57150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38800" y="4038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638800" y="3810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2020</a:t>
            </a:r>
            <a:endParaRPr lang="en-US" dirty="0"/>
          </a:p>
        </p:txBody>
      </p:sp>
      <p:sp>
        <p:nvSpPr>
          <p:cNvPr id="40" name="Rectangle 39"/>
          <p:cNvSpPr/>
          <p:nvPr/>
        </p:nvSpPr>
        <p:spPr>
          <a:xfrm>
            <a:off x="6858000" y="3810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1" name="Rectangle 40"/>
          <p:cNvSpPr/>
          <p:nvPr/>
        </p:nvSpPr>
        <p:spPr>
          <a:xfrm>
            <a:off x="5638800" y="3581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5638800" y="3581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43000" y="4038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0" y="3810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2003</a:t>
            </a:r>
            <a:endParaRPr lang="en-US" dirty="0"/>
          </a:p>
        </p:txBody>
      </p:sp>
      <p:sp>
        <p:nvSpPr>
          <p:cNvPr id="45" name="Rectangle 44"/>
          <p:cNvSpPr/>
          <p:nvPr/>
        </p:nvSpPr>
        <p:spPr>
          <a:xfrm>
            <a:off x="2362200" y="3810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6" name="Rectangle 45"/>
          <p:cNvSpPr/>
          <p:nvPr/>
        </p:nvSpPr>
        <p:spPr>
          <a:xfrm>
            <a:off x="1143000" y="3581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143000" y="3581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3390900" y="4533900"/>
            <a:ext cx="14478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1" name="Rectangle 60"/>
          <p:cNvSpPr/>
          <p:nvPr/>
        </p:nvSpPr>
        <p:spPr>
          <a:xfrm>
            <a:off x="304800" y="1600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2204</a:t>
            </a:r>
            <a:endParaRPr lang="en-US" dirty="0"/>
          </a:p>
        </p:txBody>
      </p:sp>
      <p:sp>
        <p:nvSpPr>
          <p:cNvPr id="52" name="TextBox 51"/>
          <p:cNvSpPr txBox="1"/>
          <p:nvPr/>
        </p:nvSpPr>
        <p:spPr>
          <a:xfrm>
            <a:off x="5562600" y="5562600"/>
            <a:ext cx="3200400" cy="923330"/>
          </a:xfrm>
          <a:prstGeom prst="rect">
            <a:avLst/>
          </a:prstGeom>
          <a:noFill/>
        </p:spPr>
        <p:txBody>
          <a:bodyPr wrap="square" rtlCol="0">
            <a:spAutoFit/>
          </a:bodyPr>
          <a:lstStyle/>
          <a:p>
            <a:r>
              <a:rPr lang="en-US" dirty="0" smtClean="0"/>
              <a:t>Not referenced, clean (M-bit clear), and 2204-1213 &gt; </a:t>
            </a:r>
            <a:r>
              <a:rPr lang="en-US" i="1" dirty="0" smtClean="0"/>
              <a:t>t</a:t>
            </a:r>
            <a:r>
              <a:rPr lang="en-US" dirty="0" smtClean="0"/>
              <a:t>, grab 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WSClock</a:t>
            </a:r>
            <a:endParaRPr lang="en-US" dirty="0"/>
          </a:p>
        </p:txBody>
      </p:sp>
      <p:sp>
        <p:nvSpPr>
          <p:cNvPr id="5" name="Rectangle 4"/>
          <p:cNvSpPr/>
          <p:nvPr/>
        </p:nvSpPr>
        <p:spPr>
          <a:xfrm>
            <a:off x="3429000" y="1981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1620</a:t>
            </a:r>
            <a:endParaRPr lang="en-US" dirty="0"/>
          </a:p>
        </p:txBody>
      </p:sp>
      <p:sp>
        <p:nvSpPr>
          <p:cNvPr id="6" name="Rectangle 5"/>
          <p:cNvSpPr/>
          <p:nvPr/>
        </p:nvSpPr>
        <p:spPr>
          <a:xfrm>
            <a:off x="4648200" y="1981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7" name="Rectangle 6"/>
          <p:cNvSpPr/>
          <p:nvPr/>
        </p:nvSpPr>
        <p:spPr>
          <a:xfrm>
            <a:off x="3429000" y="1752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429000" y="17526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578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2819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2032</a:t>
            </a:r>
            <a:endParaRPr lang="en-US" dirty="0"/>
          </a:p>
        </p:txBody>
      </p:sp>
      <p:sp>
        <p:nvSpPr>
          <p:cNvPr id="11" name="Rectangle 10"/>
          <p:cNvSpPr/>
          <p:nvPr/>
        </p:nvSpPr>
        <p:spPr>
          <a:xfrm>
            <a:off x="6477000" y="2819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5257800" y="2590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5257800" y="2590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8194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2084</a:t>
            </a:r>
            <a:endParaRPr lang="en-US" dirty="0"/>
          </a:p>
        </p:txBody>
      </p:sp>
      <p:sp>
        <p:nvSpPr>
          <p:cNvPr id="16" name="Rectangle 15"/>
          <p:cNvSpPr/>
          <p:nvPr/>
        </p:nvSpPr>
        <p:spPr>
          <a:xfrm>
            <a:off x="2819400" y="28194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Rectangle 16"/>
          <p:cNvSpPr/>
          <p:nvPr/>
        </p:nvSpPr>
        <p:spPr>
          <a:xfrm>
            <a:off x="1600200" y="2590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600200" y="2590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57800" y="5181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57800" y="4953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2204</a:t>
            </a:r>
            <a:endParaRPr lang="en-US" dirty="0"/>
          </a:p>
        </p:txBody>
      </p:sp>
      <p:sp>
        <p:nvSpPr>
          <p:cNvPr id="26" name="Rectangle 25"/>
          <p:cNvSpPr/>
          <p:nvPr/>
        </p:nvSpPr>
        <p:spPr>
          <a:xfrm>
            <a:off x="6477000" y="4953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7" name="Rectangle 26"/>
          <p:cNvSpPr/>
          <p:nvPr/>
        </p:nvSpPr>
        <p:spPr>
          <a:xfrm>
            <a:off x="5257800" y="4724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257800" y="4724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5181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00200" y="4953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1980</a:t>
            </a:r>
            <a:endParaRPr lang="en-US" dirty="0"/>
          </a:p>
        </p:txBody>
      </p:sp>
      <p:sp>
        <p:nvSpPr>
          <p:cNvPr id="31" name="Rectangle 30"/>
          <p:cNvSpPr/>
          <p:nvPr/>
        </p:nvSpPr>
        <p:spPr>
          <a:xfrm>
            <a:off x="2819400" y="4953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2" name="Rectangle 31"/>
          <p:cNvSpPr/>
          <p:nvPr/>
        </p:nvSpPr>
        <p:spPr>
          <a:xfrm>
            <a:off x="1600200" y="4724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600200" y="4724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29000" y="5943600"/>
            <a:ext cx="12192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2204</a:t>
            </a:r>
            <a:endParaRPr lang="en-US" dirty="0"/>
          </a:p>
        </p:txBody>
      </p:sp>
      <p:sp>
        <p:nvSpPr>
          <p:cNvPr id="35" name="Rectangle 34"/>
          <p:cNvSpPr/>
          <p:nvPr/>
        </p:nvSpPr>
        <p:spPr>
          <a:xfrm>
            <a:off x="4648200" y="5943600"/>
            <a:ext cx="2286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a:off x="3429000" y="5715000"/>
            <a:ext cx="14478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7" name="Straight Connector 36"/>
          <p:cNvCxnSpPr/>
          <p:nvPr/>
        </p:nvCxnSpPr>
        <p:spPr>
          <a:xfrm>
            <a:off x="3429000" y="57150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38800" y="4038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638800" y="3810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2020</a:t>
            </a:r>
            <a:endParaRPr lang="en-US" dirty="0"/>
          </a:p>
        </p:txBody>
      </p:sp>
      <p:sp>
        <p:nvSpPr>
          <p:cNvPr id="40" name="Rectangle 39"/>
          <p:cNvSpPr/>
          <p:nvPr/>
        </p:nvSpPr>
        <p:spPr>
          <a:xfrm>
            <a:off x="6858000" y="3810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1" name="Rectangle 40"/>
          <p:cNvSpPr/>
          <p:nvPr/>
        </p:nvSpPr>
        <p:spPr>
          <a:xfrm>
            <a:off x="5638800" y="3581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5638800" y="3581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43000" y="4038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0" y="38100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2003</a:t>
            </a:r>
            <a:endParaRPr lang="en-US" dirty="0"/>
          </a:p>
        </p:txBody>
      </p:sp>
      <p:sp>
        <p:nvSpPr>
          <p:cNvPr id="45" name="Rectangle 44"/>
          <p:cNvSpPr/>
          <p:nvPr/>
        </p:nvSpPr>
        <p:spPr>
          <a:xfrm>
            <a:off x="2362200" y="38100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6" name="Rectangle 45"/>
          <p:cNvSpPr/>
          <p:nvPr/>
        </p:nvSpPr>
        <p:spPr>
          <a:xfrm>
            <a:off x="1143000" y="3581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143000" y="3581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flipV="1">
            <a:off x="3124200" y="3810794"/>
            <a:ext cx="991394" cy="76120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1" name="Rectangle 60"/>
          <p:cNvSpPr/>
          <p:nvPr/>
        </p:nvSpPr>
        <p:spPr>
          <a:xfrm>
            <a:off x="304800" y="16002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2204</a:t>
            </a:r>
            <a:endParaRPr lang="en-US" dirty="0"/>
          </a:p>
        </p:txBody>
      </p:sp>
      <p:sp>
        <p:nvSpPr>
          <p:cNvPr id="50" name="TextBox 49"/>
          <p:cNvSpPr txBox="1"/>
          <p:nvPr/>
        </p:nvSpPr>
        <p:spPr>
          <a:xfrm>
            <a:off x="5334000" y="5715000"/>
            <a:ext cx="2362200" cy="369332"/>
          </a:xfrm>
          <a:prstGeom prst="rect">
            <a:avLst/>
          </a:prstGeom>
          <a:noFill/>
        </p:spPr>
        <p:txBody>
          <a:bodyPr wrap="square" rtlCol="0">
            <a:spAutoFit/>
          </a:bodyPr>
          <a:lstStyle/>
          <a:p>
            <a:r>
              <a:rPr lang="en-US" dirty="0" smtClean="0"/>
              <a:t>New page!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WSClock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Remember to watch M-bit and schedule writes as you go around on page fault</a:t>
            </a:r>
          </a:p>
          <a:p>
            <a:r>
              <a:rPr lang="en-US" dirty="0" smtClean="0"/>
              <a:t>Always scan, clear, and update on clock interrupt–can also schedule writes too</a:t>
            </a:r>
          </a:p>
          <a:p>
            <a:r>
              <a:rPr lang="en-US" dirty="0" smtClean="0"/>
              <a:t>On page fault, may need to circle a few times before choosing a victim</a:t>
            </a:r>
          </a:p>
          <a:p>
            <a:endParaRPr lang="en-US" dirty="0" smtClean="0"/>
          </a:p>
          <a:p>
            <a:r>
              <a:rPr lang="en-US" dirty="0" smtClean="0"/>
              <a:t>Some systems have two hands on clock – one follow covering writes etc.</a:t>
            </a:r>
          </a:p>
          <a:p>
            <a:r>
              <a:rPr lang="en-US" dirty="0" smtClean="0"/>
              <a:t>Can also just have separate process to reclaim pages into a pool of pages – out of working set then go into the pool</a:t>
            </a:r>
          </a:p>
          <a:p>
            <a:r>
              <a:rPr lang="en-US" dirty="0" smtClean="0"/>
              <a:t>Page faults pull from the pool (more common)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Page replacement critical to performance</a:t>
            </a:r>
          </a:p>
          <a:p>
            <a:r>
              <a:rPr lang="en-US" dirty="0" smtClean="0"/>
              <a:t>Many considerations</a:t>
            </a:r>
          </a:p>
          <a:p>
            <a:r>
              <a:rPr lang="en-US" dirty="0" smtClean="0"/>
              <a:t>Aging and </a:t>
            </a:r>
            <a:r>
              <a:rPr lang="en-US" dirty="0" err="1" smtClean="0"/>
              <a:t>WSClock</a:t>
            </a:r>
            <a:r>
              <a:rPr lang="en-US" dirty="0" smtClean="0"/>
              <a:t> most common</a:t>
            </a:r>
          </a:p>
          <a:p>
            <a:r>
              <a:rPr lang="en-US" dirty="0" smtClean="0"/>
              <a:t>Modern systems have separate process to reclaim pages to put into a pool</a:t>
            </a:r>
          </a:p>
          <a:p>
            <a:r>
              <a:rPr lang="en-US" dirty="0" smtClean="0"/>
              <a:t>Goal is to always have a pool of pages to draw from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528638" y="236538"/>
            <a:ext cx="7772400" cy="796925"/>
          </a:xfrm>
        </p:spPr>
        <p:txBody>
          <a:bodyPr/>
          <a:lstStyle/>
          <a:p>
            <a:r>
              <a:rPr lang="en-US" smtClean="0"/>
              <a:t>Belady’s Optimal Algorithm</a:t>
            </a:r>
          </a:p>
        </p:txBody>
      </p:sp>
      <p:sp>
        <p:nvSpPr>
          <p:cNvPr id="38918" name="Rectangle 3"/>
          <p:cNvSpPr>
            <a:spLocks noGrp="1" noChangeArrowheads="1"/>
          </p:cNvSpPr>
          <p:nvPr>
            <p:ph type="body" idx="1"/>
          </p:nvPr>
        </p:nvSpPr>
        <p:spPr>
          <a:xfrm>
            <a:off x="381000" y="1239838"/>
            <a:ext cx="8416925" cy="4972050"/>
          </a:xfrm>
        </p:spPr>
        <p:txBody>
          <a:bodyPr/>
          <a:lstStyle/>
          <a:p>
            <a:r>
              <a:rPr lang="en-US" dirty="0" err="1" smtClean="0"/>
              <a:t>Belady’s</a:t>
            </a:r>
            <a:r>
              <a:rPr lang="en-US" dirty="0" smtClean="0"/>
              <a:t> optimal replacement</a:t>
            </a:r>
          </a:p>
          <a:p>
            <a:r>
              <a:rPr lang="en-US" dirty="0" smtClean="0"/>
              <a:t>Put off what is unpleasant far into </a:t>
            </a:r>
            <a:r>
              <a:rPr lang="en-US" dirty="0" err="1" smtClean="0"/>
              <a:t>furture</a:t>
            </a:r>
            <a:endParaRPr lang="en-US" dirty="0" smtClean="0"/>
          </a:p>
          <a:p>
            <a:r>
              <a:rPr lang="en-US" dirty="0" smtClean="0"/>
              <a:t>Label each page</a:t>
            </a:r>
          </a:p>
          <a:p>
            <a:r>
              <a:rPr lang="en-US" dirty="0" smtClean="0"/>
              <a:t>Label is instructions needed before reference</a:t>
            </a:r>
          </a:p>
          <a:p>
            <a:r>
              <a:rPr lang="en-US" dirty="0" smtClean="0"/>
              <a:t>Select page with greatest label</a:t>
            </a:r>
          </a:p>
          <a:p>
            <a:r>
              <a:rPr lang="en-US" dirty="0" smtClean="0"/>
              <a:t>Page not referenced for longest time into future</a:t>
            </a:r>
          </a:p>
          <a:p>
            <a:r>
              <a:rPr lang="en-US" dirty="0" smtClean="0"/>
              <a:t>Not possible to implement</a:t>
            </a:r>
          </a:p>
          <a:p>
            <a:r>
              <a:rPr lang="en-US" dirty="0" smtClean="0"/>
              <a:t>Great for comparison</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endParaRPr lang="en-US" smtClean="0"/>
          </a:p>
        </p:txBody>
      </p:sp>
      <p:grpSp>
        <p:nvGrpSpPr>
          <p:cNvPr id="2" name="Group 113"/>
          <p:cNvGrpSpPr>
            <a:grpSpLocks/>
          </p:cNvGrpSpPr>
          <p:nvPr/>
        </p:nvGrpSpPr>
        <p:grpSpPr bwMode="auto">
          <a:xfrm>
            <a:off x="8432800" y="1611313"/>
            <a:ext cx="358775" cy="1185862"/>
            <a:chOff x="5312" y="1015"/>
            <a:chExt cx="226" cy="747"/>
          </a:xfrm>
        </p:grpSpPr>
        <p:sp>
          <p:nvSpPr>
            <p:cNvPr id="40100" name="Rectangle 114"/>
            <p:cNvSpPr>
              <a:spLocks noChangeArrowheads="1"/>
            </p:cNvSpPr>
            <p:nvPr/>
          </p:nvSpPr>
          <p:spPr bwMode="auto">
            <a:xfrm>
              <a:off x="5312"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101" name="Rectangle 115"/>
            <p:cNvSpPr>
              <a:spLocks noChangeArrowheads="1"/>
            </p:cNvSpPr>
            <p:nvPr/>
          </p:nvSpPr>
          <p:spPr bwMode="auto">
            <a:xfrm>
              <a:off x="5312"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0102" name="Rectangle 116"/>
            <p:cNvSpPr>
              <a:spLocks noChangeArrowheads="1"/>
            </p:cNvSpPr>
            <p:nvPr/>
          </p:nvSpPr>
          <p:spPr bwMode="auto">
            <a:xfrm>
              <a:off x="5312"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3" name="Group 117"/>
          <p:cNvGrpSpPr>
            <a:grpSpLocks/>
          </p:cNvGrpSpPr>
          <p:nvPr/>
        </p:nvGrpSpPr>
        <p:grpSpPr bwMode="auto">
          <a:xfrm>
            <a:off x="8074025" y="1611313"/>
            <a:ext cx="358775" cy="1185862"/>
            <a:chOff x="5086" y="1015"/>
            <a:chExt cx="226" cy="747"/>
          </a:xfrm>
        </p:grpSpPr>
        <p:sp>
          <p:nvSpPr>
            <p:cNvPr id="40097" name="Rectangle 118"/>
            <p:cNvSpPr>
              <a:spLocks noChangeArrowheads="1"/>
            </p:cNvSpPr>
            <p:nvPr/>
          </p:nvSpPr>
          <p:spPr bwMode="auto">
            <a:xfrm>
              <a:off x="5086"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98" name="Rectangle 119"/>
            <p:cNvSpPr>
              <a:spLocks noChangeArrowheads="1"/>
            </p:cNvSpPr>
            <p:nvPr/>
          </p:nvSpPr>
          <p:spPr bwMode="auto">
            <a:xfrm>
              <a:off x="5086" y="126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0099" name="Rectangle 120"/>
            <p:cNvSpPr>
              <a:spLocks noChangeArrowheads="1"/>
            </p:cNvSpPr>
            <p:nvPr/>
          </p:nvSpPr>
          <p:spPr bwMode="auto">
            <a:xfrm>
              <a:off x="5086"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4" name="Group 121"/>
          <p:cNvGrpSpPr>
            <a:grpSpLocks/>
          </p:cNvGrpSpPr>
          <p:nvPr/>
        </p:nvGrpSpPr>
        <p:grpSpPr bwMode="auto">
          <a:xfrm>
            <a:off x="7715250" y="1611313"/>
            <a:ext cx="358775" cy="1185862"/>
            <a:chOff x="4860" y="1015"/>
            <a:chExt cx="226" cy="747"/>
          </a:xfrm>
        </p:grpSpPr>
        <p:sp>
          <p:nvSpPr>
            <p:cNvPr id="40094" name="Rectangle 122"/>
            <p:cNvSpPr>
              <a:spLocks noChangeArrowheads="1"/>
            </p:cNvSpPr>
            <p:nvPr/>
          </p:nvSpPr>
          <p:spPr bwMode="auto">
            <a:xfrm>
              <a:off x="4860"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95" name="Rectangle 123"/>
            <p:cNvSpPr>
              <a:spLocks noChangeArrowheads="1"/>
            </p:cNvSpPr>
            <p:nvPr/>
          </p:nvSpPr>
          <p:spPr bwMode="auto">
            <a:xfrm>
              <a:off x="4860"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96" name="Rectangle 124"/>
            <p:cNvSpPr>
              <a:spLocks noChangeArrowheads="1"/>
            </p:cNvSpPr>
            <p:nvPr/>
          </p:nvSpPr>
          <p:spPr bwMode="auto">
            <a:xfrm>
              <a:off x="4860"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5" name="Group 125"/>
          <p:cNvGrpSpPr>
            <a:grpSpLocks/>
          </p:cNvGrpSpPr>
          <p:nvPr/>
        </p:nvGrpSpPr>
        <p:grpSpPr bwMode="auto">
          <a:xfrm>
            <a:off x="7356475" y="1611313"/>
            <a:ext cx="358775" cy="1185862"/>
            <a:chOff x="4634" y="1015"/>
            <a:chExt cx="226" cy="747"/>
          </a:xfrm>
        </p:grpSpPr>
        <p:sp>
          <p:nvSpPr>
            <p:cNvPr id="40091" name="Rectangle 126"/>
            <p:cNvSpPr>
              <a:spLocks noChangeArrowheads="1"/>
            </p:cNvSpPr>
            <p:nvPr/>
          </p:nvSpPr>
          <p:spPr bwMode="auto">
            <a:xfrm>
              <a:off x="4634"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92" name="Rectangle 127"/>
            <p:cNvSpPr>
              <a:spLocks noChangeArrowheads="1"/>
            </p:cNvSpPr>
            <p:nvPr/>
          </p:nvSpPr>
          <p:spPr bwMode="auto">
            <a:xfrm>
              <a:off x="4634"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93" name="Rectangle 128"/>
            <p:cNvSpPr>
              <a:spLocks noChangeArrowheads="1"/>
            </p:cNvSpPr>
            <p:nvPr/>
          </p:nvSpPr>
          <p:spPr bwMode="auto">
            <a:xfrm>
              <a:off x="4634"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6" name="Group 129"/>
          <p:cNvGrpSpPr>
            <a:grpSpLocks/>
          </p:cNvGrpSpPr>
          <p:nvPr/>
        </p:nvGrpSpPr>
        <p:grpSpPr bwMode="auto">
          <a:xfrm>
            <a:off x="6999288" y="1611313"/>
            <a:ext cx="357187" cy="1185862"/>
            <a:chOff x="4409" y="1015"/>
            <a:chExt cx="225" cy="747"/>
          </a:xfrm>
        </p:grpSpPr>
        <p:sp>
          <p:nvSpPr>
            <p:cNvPr id="40088" name="Rectangle 130"/>
            <p:cNvSpPr>
              <a:spLocks noChangeArrowheads="1"/>
            </p:cNvSpPr>
            <p:nvPr/>
          </p:nvSpPr>
          <p:spPr bwMode="auto">
            <a:xfrm>
              <a:off x="4409" y="151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89" name="Rectangle 131"/>
            <p:cNvSpPr>
              <a:spLocks noChangeArrowheads="1"/>
            </p:cNvSpPr>
            <p:nvPr/>
          </p:nvSpPr>
          <p:spPr bwMode="auto">
            <a:xfrm>
              <a:off x="4409" y="126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90" name="Rectangle 132"/>
            <p:cNvSpPr>
              <a:spLocks noChangeArrowheads="1"/>
            </p:cNvSpPr>
            <p:nvPr/>
          </p:nvSpPr>
          <p:spPr bwMode="auto">
            <a:xfrm>
              <a:off x="4409" y="1015"/>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7" name="Group 133"/>
          <p:cNvGrpSpPr>
            <a:grpSpLocks/>
          </p:cNvGrpSpPr>
          <p:nvPr/>
        </p:nvGrpSpPr>
        <p:grpSpPr bwMode="auto">
          <a:xfrm>
            <a:off x="6640513" y="1611313"/>
            <a:ext cx="358775" cy="1185862"/>
            <a:chOff x="4183" y="1015"/>
            <a:chExt cx="226" cy="747"/>
          </a:xfrm>
        </p:grpSpPr>
        <p:sp>
          <p:nvSpPr>
            <p:cNvPr id="40085" name="Rectangle 134"/>
            <p:cNvSpPr>
              <a:spLocks noChangeArrowheads="1"/>
            </p:cNvSpPr>
            <p:nvPr/>
          </p:nvSpPr>
          <p:spPr bwMode="auto">
            <a:xfrm>
              <a:off x="4183"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86" name="Rectangle 135"/>
            <p:cNvSpPr>
              <a:spLocks noChangeArrowheads="1"/>
            </p:cNvSpPr>
            <p:nvPr/>
          </p:nvSpPr>
          <p:spPr bwMode="auto">
            <a:xfrm>
              <a:off x="4183"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87" name="Rectangle 136"/>
            <p:cNvSpPr>
              <a:spLocks noChangeArrowheads="1"/>
            </p:cNvSpPr>
            <p:nvPr/>
          </p:nvSpPr>
          <p:spPr bwMode="auto">
            <a:xfrm>
              <a:off x="4183"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8" name="Group 137"/>
          <p:cNvGrpSpPr>
            <a:grpSpLocks/>
          </p:cNvGrpSpPr>
          <p:nvPr/>
        </p:nvGrpSpPr>
        <p:grpSpPr bwMode="auto">
          <a:xfrm>
            <a:off x="6281738" y="1611313"/>
            <a:ext cx="358775" cy="1185862"/>
            <a:chOff x="3957" y="1015"/>
            <a:chExt cx="226" cy="747"/>
          </a:xfrm>
        </p:grpSpPr>
        <p:sp>
          <p:nvSpPr>
            <p:cNvPr id="40082" name="Rectangle 138"/>
            <p:cNvSpPr>
              <a:spLocks noChangeArrowheads="1"/>
            </p:cNvSpPr>
            <p:nvPr/>
          </p:nvSpPr>
          <p:spPr bwMode="auto">
            <a:xfrm>
              <a:off x="3957"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83" name="Rectangle 139"/>
            <p:cNvSpPr>
              <a:spLocks noChangeArrowheads="1"/>
            </p:cNvSpPr>
            <p:nvPr/>
          </p:nvSpPr>
          <p:spPr bwMode="auto">
            <a:xfrm>
              <a:off x="3957"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84" name="Rectangle 140"/>
            <p:cNvSpPr>
              <a:spLocks noChangeArrowheads="1"/>
            </p:cNvSpPr>
            <p:nvPr/>
          </p:nvSpPr>
          <p:spPr bwMode="auto">
            <a:xfrm>
              <a:off x="3957"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9" name="Group 141"/>
          <p:cNvGrpSpPr>
            <a:grpSpLocks/>
          </p:cNvGrpSpPr>
          <p:nvPr/>
        </p:nvGrpSpPr>
        <p:grpSpPr bwMode="auto">
          <a:xfrm>
            <a:off x="5922963" y="1611313"/>
            <a:ext cx="358775" cy="1185862"/>
            <a:chOff x="3731" y="1015"/>
            <a:chExt cx="226" cy="747"/>
          </a:xfrm>
        </p:grpSpPr>
        <p:sp>
          <p:nvSpPr>
            <p:cNvPr id="40079" name="Rectangle 142"/>
            <p:cNvSpPr>
              <a:spLocks noChangeArrowheads="1"/>
            </p:cNvSpPr>
            <p:nvPr/>
          </p:nvSpPr>
          <p:spPr bwMode="auto">
            <a:xfrm>
              <a:off x="3731"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80" name="Rectangle 143"/>
            <p:cNvSpPr>
              <a:spLocks noChangeArrowheads="1"/>
            </p:cNvSpPr>
            <p:nvPr/>
          </p:nvSpPr>
          <p:spPr bwMode="auto">
            <a:xfrm>
              <a:off x="3731"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81" name="Rectangle 144"/>
            <p:cNvSpPr>
              <a:spLocks noChangeArrowheads="1"/>
            </p:cNvSpPr>
            <p:nvPr/>
          </p:nvSpPr>
          <p:spPr bwMode="auto">
            <a:xfrm>
              <a:off x="3731" y="101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10" name="Group 145"/>
          <p:cNvGrpSpPr>
            <a:grpSpLocks/>
          </p:cNvGrpSpPr>
          <p:nvPr/>
        </p:nvGrpSpPr>
        <p:grpSpPr bwMode="auto">
          <a:xfrm>
            <a:off x="5564188" y="1611313"/>
            <a:ext cx="358775" cy="1185862"/>
            <a:chOff x="3505" y="1015"/>
            <a:chExt cx="226" cy="747"/>
          </a:xfrm>
        </p:grpSpPr>
        <p:sp>
          <p:nvSpPr>
            <p:cNvPr id="40076" name="Rectangle 146"/>
            <p:cNvSpPr>
              <a:spLocks noChangeArrowheads="1"/>
            </p:cNvSpPr>
            <p:nvPr/>
          </p:nvSpPr>
          <p:spPr bwMode="auto">
            <a:xfrm>
              <a:off x="3505"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77" name="Rectangle 147"/>
            <p:cNvSpPr>
              <a:spLocks noChangeArrowheads="1"/>
            </p:cNvSpPr>
            <p:nvPr/>
          </p:nvSpPr>
          <p:spPr bwMode="auto">
            <a:xfrm>
              <a:off x="3505"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78" name="Rectangle 148"/>
            <p:cNvSpPr>
              <a:spLocks noChangeArrowheads="1"/>
            </p:cNvSpPr>
            <p:nvPr/>
          </p:nvSpPr>
          <p:spPr bwMode="auto">
            <a:xfrm>
              <a:off x="3505"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1" name="Group 149"/>
          <p:cNvGrpSpPr>
            <a:grpSpLocks/>
          </p:cNvGrpSpPr>
          <p:nvPr/>
        </p:nvGrpSpPr>
        <p:grpSpPr bwMode="auto">
          <a:xfrm>
            <a:off x="5205413" y="1611313"/>
            <a:ext cx="358775" cy="1185862"/>
            <a:chOff x="3279" y="1015"/>
            <a:chExt cx="226" cy="747"/>
          </a:xfrm>
        </p:grpSpPr>
        <p:sp>
          <p:nvSpPr>
            <p:cNvPr id="40073" name="Rectangle 150"/>
            <p:cNvSpPr>
              <a:spLocks noChangeArrowheads="1"/>
            </p:cNvSpPr>
            <p:nvPr/>
          </p:nvSpPr>
          <p:spPr bwMode="auto">
            <a:xfrm>
              <a:off x="3279"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74" name="Rectangle 151"/>
            <p:cNvSpPr>
              <a:spLocks noChangeArrowheads="1"/>
            </p:cNvSpPr>
            <p:nvPr/>
          </p:nvSpPr>
          <p:spPr bwMode="auto">
            <a:xfrm>
              <a:off x="3279"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75" name="Rectangle 152"/>
            <p:cNvSpPr>
              <a:spLocks noChangeArrowheads="1"/>
            </p:cNvSpPr>
            <p:nvPr/>
          </p:nvSpPr>
          <p:spPr bwMode="auto">
            <a:xfrm>
              <a:off x="3279"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2" name="Group 153"/>
          <p:cNvGrpSpPr>
            <a:grpSpLocks/>
          </p:cNvGrpSpPr>
          <p:nvPr/>
        </p:nvGrpSpPr>
        <p:grpSpPr bwMode="auto">
          <a:xfrm>
            <a:off x="4846638" y="1611313"/>
            <a:ext cx="358775" cy="1185862"/>
            <a:chOff x="3053" y="1015"/>
            <a:chExt cx="226" cy="747"/>
          </a:xfrm>
        </p:grpSpPr>
        <p:sp>
          <p:nvSpPr>
            <p:cNvPr id="40070" name="Rectangle 154"/>
            <p:cNvSpPr>
              <a:spLocks noChangeArrowheads="1"/>
            </p:cNvSpPr>
            <p:nvPr/>
          </p:nvSpPr>
          <p:spPr bwMode="auto">
            <a:xfrm>
              <a:off x="3053"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71" name="Rectangle 155"/>
            <p:cNvSpPr>
              <a:spLocks noChangeArrowheads="1"/>
            </p:cNvSpPr>
            <p:nvPr/>
          </p:nvSpPr>
          <p:spPr bwMode="auto">
            <a:xfrm>
              <a:off x="3053"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72" name="Rectangle 156"/>
            <p:cNvSpPr>
              <a:spLocks noChangeArrowheads="1"/>
            </p:cNvSpPr>
            <p:nvPr/>
          </p:nvSpPr>
          <p:spPr bwMode="auto">
            <a:xfrm>
              <a:off x="3053"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3" name="Group 157"/>
          <p:cNvGrpSpPr>
            <a:grpSpLocks/>
          </p:cNvGrpSpPr>
          <p:nvPr/>
        </p:nvGrpSpPr>
        <p:grpSpPr bwMode="auto">
          <a:xfrm>
            <a:off x="4487863" y="1611313"/>
            <a:ext cx="358775" cy="1185862"/>
            <a:chOff x="2827" y="1015"/>
            <a:chExt cx="226" cy="747"/>
          </a:xfrm>
        </p:grpSpPr>
        <p:sp>
          <p:nvSpPr>
            <p:cNvPr id="40067" name="Rectangle 158"/>
            <p:cNvSpPr>
              <a:spLocks noChangeArrowheads="1"/>
            </p:cNvSpPr>
            <p:nvPr/>
          </p:nvSpPr>
          <p:spPr bwMode="auto">
            <a:xfrm>
              <a:off x="2827" y="151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68" name="Rectangle 159"/>
            <p:cNvSpPr>
              <a:spLocks noChangeArrowheads="1"/>
            </p:cNvSpPr>
            <p:nvPr/>
          </p:nvSpPr>
          <p:spPr bwMode="auto">
            <a:xfrm>
              <a:off x="2827"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69" name="Rectangle 160"/>
            <p:cNvSpPr>
              <a:spLocks noChangeArrowheads="1"/>
            </p:cNvSpPr>
            <p:nvPr/>
          </p:nvSpPr>
          <p:spPr bwMode="auto">
            <a:xfrm>
              <a:off x="2827"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4" name="Group 161"/>
          <p:cNvGrpSpPr>
            <a:grpSpLocks/>
          </p:cNvGrpSpPr>
          <p:nvPr/>
        </p:nvGrpSpPr>
        <p:grpSpPr bwMode="auto">
          <a:xfrm>
            <a:off x="4130675" y="1611313"/>
            <a:ext cx="357188" cy="1185862"/>
            <a:chOff x="2602" y="1015"/>
            <a:chExt cx="225" cy="747"/>
          </a:xfrm>
        </p:grpSpPr>
        <p:sp>
          <p:nvSpPr>
            <p:cNvPr id="40064" name="Rectangle 162"/>
            <p:cNvSpPr>
              <a:spLocks noChangeArrowheads="1"/>
            </p:cNvSpPr>
            <p:nvPr/>
          </p:nvSpPr>
          <p:spPr bwMode="auto">
            <a:xfrm>
              <a:off x="2602" y="151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65" name="Rectangle 163"/>
            <p:cNvSpPr>
              <a:spLocks noChangeArrowheads="1"/>
            </p:cNvSpPr>
            <p:nvPr/>
          </p:nvSpPr>
          <p:spPr bwMode="auto">
            <a:xfrm>
              <a:off x="2602" y="1264"/>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66" name="Rectangle 164"/>
            <p:cNvSpPr>
              <a:spLocks noChangeArrowheads="1"/>
            </p:cNvSpPr>
            <p:nvPr/>
          </p:nvSpPr>
          <p:spPr bwMode="auto">
            <a:xfrm>
              <a:off x="2602" y="1015"/>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5" name="Group 165"/>
          <p:cNvGrpSpPr>
            <a:grpSpLocks/>
          </p:cNvGrpSpPr>
          <p:nvPr/>
        </p:nvGrpSpPr>
        <p:grpSpPr bwMode="auto">
          <a:xfrm>
            <a:off x="3771900" y="1611313"/>
            <a:ext cx="358775" cy="1185862"/>
            <a:chOff x="2376" y="1015"/>
            <a:chExt cx="226" cy="747"/>
          </a:xfrm>
        </p:grpSpPr>
        <p:sp>
          <p:nvSpPr>
            <p:cNvPr id="40061" name="Rectangle 166"/>
            <p:cNvSpPr>
              <a:spLocks noChangeArrowheads="1"/>
            </p:cNvSpPr>
            <p:nvPr/>
          </p:nvSpPr>
          <p:spPr bwMode="auto">
            <a:xfrm>
              <a:off x="2376" y="151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62" name="Rectangle 167"/>
            <p:cNvSpPr>
              <a:spLocks noChangeArrowheads="1"/>
            </p:cNvSpPr>
            <p:nvPr/>
          </p:nvSpPr>
          <p:spPr bwMode="auto">
            <a:xfrm>
              <a:off x="2376" y="126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63" name="Rectangle 168"/>
            <p:cNvSpPr>
              <a:spLocks noChangeArrowheads="1"/>
            </p:cNvSpPr>
            <p:nvPr/>
          </p:nvSpPr>
          <p:spPr bwMode="auto">
            <a:xfrm>
              <a:off x="2376"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6" name="Group 169"/>
          <p:cNvGrpSpPr>
            <a:grpSpLocks/>
          </p:cNvGrpSpPr>
          <p:nvPr/>
        </p:nvGrpSpPr>
        <p:grpSpPr bwMode="auto">
          <a:xfrm>
            <a:off x="3413125" y="1611313"/>
            <a:ext cx="358775" cy="1185862"/>
            <a:chOff x="2150" y="1015"/>
            <a:chExt cx="226" cy="747"/>
          </a:xfrm>
        </p:grpSpPr>
        <p:sp>
          <p:nvSpPr>
            <p:cNvPr id="40058" name="Rectangle 170"/>
            <p:cNvSpPr>
              <a:spLocks noChangeArrowheads="1"/>
            </p:cNvSpPr>
            <p:nvPr/>
          </p:nvSpPr>
          <p:spPr bwMode="auto">
            <a:xfrm>
              <a:off x="2150" y="151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0059" name="Rectangle 171"/>
            <p:cNvSpPr>
              <a:spLocks noChangeArrowheads="1"/>
            </p:cNvSpPr>
            <p:nvPr/>
          </p:nvSpPr>
          <p:spPr bwMode="auto">
            <a:xfrm>
              <a:off x="2150" y="126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60" name="Rectangle 172"/>
            <p:cNvSpPr>
              <a:spLocks noChangeArrowheads="1"/>
            </p:cNvSpPr>
            <p:nvPr/>
          </p:nvSpPr>
          <p:spPr bwMode="auto">
            <a:xfrm>
              <a:off x="2150" y="101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7" name="Group 173"/>
          <p:cNvGrpSpPr>
            <a:grpSpLocks/>
          </p:cNvGrpSpPr>
          <p:nvPr/>
        </p:nvGrpSpPr>
        <p:grpSpPr bwMode="auto">
          <a:xfrm>
            <a:off x="3054350" y="1611313"/>
            <a:ext cx="358775" cy="1185862"/>
            <a:chOff x="1924" y="1015"/>
            <a:chExt cx="226" cy="747"/>
          </a:xfrm>
        </p:grpSpPr>
        <p:sp>
          <p:nvSpPr>
            <p:cNvPr id="40055" name="Rectangle 174"/>
            <p:cNvSpPr>
              <a:spLocks noChangeArrowheads="1"/>
            </p:cNvSpPr>
            <p:nvPr/>
          </p:nvSpPr>
          <p:spPr bwMode="auto">
            <a:xfrm>
              <a:off x="1924" y="151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0056" name="Rectangle 175"/>
            <p:cNvSpPr>
              <a:spLocks noChangeArrowheads="1"/>
            </p:cNvSpPr>
            <p:nvPr/>
          </p:nvSpPr>
          <p:spPr bwMode="auto">
            <a:xfrm>
              <a:off x="1924" y="1264"/>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0057" name="Rectangle 176"/>
            <p:cNvSpPr>
              <a:spLocks noChangeArrowheads="1"/>
            </p:cNvSpPr>
            <p:nvPr/>
          </p:nvSpPr>
          <p:spPr bwMode="auto">
            <a:xfrm>
              <a:off x="1924" y="101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8" name="Group 177"/>
          <p:cNvGrpSpPr>
            <a:grpSpLocks/>
          </p:cNvGrpSpPr>
          <p:nvPr/>
        </p:nvGrpSpPr>
        <p:grpSpPr bwMode="auto">
          <a:xfrm>
            <a:off x="114300" y="1216025"/>
            <a:ext cx="8677275" cy="1581150"/>
            <a:chOff x="72" y="766"/>
            <a:chExt cx="5466" cy="996"/>
          </a:xfrm>
        </p:grpSpPr>
        <p:sp>
          <p:nvSpPr>
            <p:cNvPr id="40008" name="Line 178"/>
            <p:cNvSpPr>
              <a:spLocks noChangeShapeType="1"/>
            </p:cNvSpPr>
            <p:nvPr/>
          </p:nvSpPr>
          <p:spPr bwMode="auto">
            <a:xfrm>
              <a:off x="1314" y="76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grpSp>
          <p:nvGrpSpPr>
            <p:cNvPr id="19" name="Group 179"/>
            <p:cNvGrpSpPr>
              <a:grpSpLocks/>
            </p:cNvGrpSpPr>
            <p:nvPr/>
          </p:nvGrpSpPr>
          <p:grpSpPr bwMode="auto">
            <a:xfrm>
              <a:off x="72" y="766"/>
              <a:ext cx="5466" cy="996"/>
              <a:chOff x="72" y="766"/>
              <a:chExt cx="5466" cy="996"/>
            </a:xfrm>
          </p:grpSpPr>
          <p:grpSp>
            <p:nvGrpSpPr>
              <p:cNvPr id="20" name="Group 180"/>
              <p:cNvGrpSpPr>
                <a:grpSpLocks/>
              </p:cNvGrpSpPr>
              <p:nvPr/>
            </p:nvGrpSpPr>
            <p:grpSpPr bwMode="auto">
              <a:xfrm>
                <a:off x="1314" y="766"/>
                <a:ext cx="4224" cy="996"/>
                <a:chOff x="1314" y="766"/>
                <a:chExt cx="4224" cy="996"/>
              </a:xfrm>
            </p:grpSpPr>
            <p:sp>
              <p:nvSpPr>
                <p:cNvPr id="40012" name="Rectangle 181"/>
                <p:cNvSpPr>
                  <a:spLocks noChangeArrowheads="1"/>
                </p:cNvSpPr>
                <p:nvPr/>
              </p:nvSpPr>
              <p:spPr bwMode="auto">
                <a:xfrm>
                  <a:off x="1314" y="1513"/>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13" name="Rectangle 182"/>
                <p:cNvSpPr>
                  <a:spLocks noChangeArrowheads="1"/>
                </p:cNvSpPr>
                <p:nvPr/>
              </p:nvSpPr>
              <p:spPr bwMode="auto">
                <a:xfrm>
                  <a:off x="1314" y="1264"/>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14" name="Rectangle 183"/>
                <p:cNvSpPr>
                  <a:spLocks noChangeArrowheads="1"/>
                </p:cNvSpPr>
                <p:nvPr/>
              </p:nvSpPr>
              <p:spPr bwMode="auto">
                <a:xfrm>
                  <a:off x="1314" y="1015"/>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0015" name="Rectangle 184"/>
                <p:cNvSpPr>
                  <a:spLocks noChangeArrowheads="1"/>
                </p:cNvSpPr>
                <p:nvPr/>
              </p:nvSpPr>
              <p:spPr bwMode="auto">
                <a:xfrm>
                  <a:off x="5312"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16" name="Rectangle 185"/>
                <p:cNvSpPr>
                  <a:spLocks noChangeArrowheads="1"/>
                </p:cNvSpPr>
                <p:nvPr/>
              </p:nvSpPr>
              <p:spPr bwMode="auto">
                <a:xfrm>
                  <a:off x="5086"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0017" name="Rectangle 186"/>
                <p:cNvSpPr>
                  <a:spLocks noChangeArrowheads="1"/>
                </p:cNvSpPr>
                <p:nvPr/>
              </p:nvSpPr>
              <p:spPr bwMode="auto">
                <a:xfrm>
                  <a:off x="4860"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18" name="Rectangle 187"/>
                <p:cNvSpPr>
                  <a:spLocks noChangeArrowheads="1"/>
                </p:cNvSpPr>
                <p:nvPr/>
              </p:nvSpPr>
              <p:spPr bwMode="auto">
                <a:xfrm>
                  <a:off x="4634"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19" name="Rectangle 188"/>
                <p:cNvSpPr>
                  <a:spLocks noChangeArrowheads="1"/>
                </p:cNvSpPr>
                <p:nvPr/>
              </p:nvSpPr>
              <p:spPr bwMode="auto">
                <a:xfrm>
                  <a:off x="4409" y="76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20" name="Rectangle 189"/>
                <p:cNvSpPr>
                  <a:spLocks noChangeArrowheads="1"/>
                </p:cNvSpPr>
                <p:nvPr/>
              </p:nvSpPr>
              <p:spPr bwMode="auto">
                <a:xfrm>
                  <a:off x="4183"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21" name="Rectangle 190"/>
                <p:cNvSpPr>
                  <a:spLocks noChangeArrowheads="1"/>
                </p:cNvSpPr>
                <p:nvPr/>
              </p:nvSpPr>
              <p:spPr bwMode="auto">
                <a:xfrm>
                  <a:off x="3957"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22" name="Rectangle 191"/>
                <p:cNvSpPr>
                  <a:spLocks noChangeArrowheads="1"/>
                </p:cNvSpPr>
                <p:nvPr/>
              </p:nvSpPr>
              <p:spPr bwMode="auto">
                <a:xfrm>
                  <a:off x="3731"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0023" name="Rectangle 192"/>
                <p:cNvSpPr>
                  <a:spLocks noChangeArrowheads="1"/>
                </p:cNvSpPr>
                <p:nvPr/>
              </p:nvSpPr>
              <p:spPr bwMode="auto">
                <a:xfrm>
                  <a:off x="3505"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0024" name="Rectangle 193"/>
                <p:cNvSpPr>
                  <a:spLocks noChangeArrowheads="1"/>
                </p:cNvSpPr>
                <p:nvPr/>
              </p:nvSpPr>
              <p:spPr bwMode="auto">
                <a:xfrm>
                  <a:off x="3279"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25" name="Rectangle 194"/>
                <p:cNvSpPr>
                  <a:spLocks noChangeArrowheads="1"/>
                </p:cNvSpPr>
                <p:nvPr/>
              </p:nvSpPr>
              <p:spPr bwMode="auto">
                <a:xfrm>
                  <a:off x="3053"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26" name="Rectangle 195"/>
                <p:cNvSpPr>
                  <a:spLocks noChangeArrowheads="1"/>
                </p:cNvSpPr>
                <p:nvPr/>
              </p:nvSpPr>
              <p:spPr bwMode="auto">
                <a:xfrm>
                  <a:off x="2827"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27" name="Rectangle 196"/>
                <p:cNvSpPr>
                  <a:spLocks noChangeArrowheads="1"/>
                </p:cNvSpPr>
                <p:nvPr/>
              </p:nvSpPr>
              <p:spPr bwMode="auto">
                <a:xfrm>
                  <a:off x="2602" y="76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0028" name="Rectangle 197"/>
                <p:cNvSpPr>
                  <a:spLocks noChangeArrowheads="1"/>
                </p:cNvSpPr>
                <p:nvPr/>
              </p:nvSpPr>
              <p:spPr bwMode="auto">
                <a:xfrm>
                  <a:off x="2376"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0029" name="Rectangle 198"/>
                <p:cNvSpPr>
                  <a:spLocks noChangeArrowheads="1"/>
                </p:cNvSpPr>
                <p:nvPr/>
              </p:nvSpPr>
              <p:spPr bwMode="auto">
                <a:xfrm>
                  <a:off x="2150"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0030" name="Rectangle 199"/>
                <p:cNvSpPr>
                  <a:spLocks noChangeArrowheads="1"/>
                </p:cNvSpPr>
                <p:nvPr/>
              </p:nvSpPr>
              <p:spPr bwMode="auto">
                <a:xfrm>
                  <a:off x="1924"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0031" name="Rectangle 200"/>
                <p:cNvSpPr>
                  <a:spLocks noChangeArrowheads="1"/>
                </p:cNvSpPr>
                <p:nvPr/>
              </p:nvSpPr>
              <p:spPr bwMode="auto">
                <a:xfrm>
                  <a:off x="1314" y="76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40032" name="Line 201"/>
                <p:cNvSpPr>
                  <a:spLocks noChangeShapeType="1"/>
                </p:cNvSpPr>
                <p:nvPr/>
              </p:nvSpPr>
              <p:spPr bwMode="auto">
                <a:xfrm>
                  <a:off x="1314" y="766"/>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3" name="Line 202"/>
                <p:cNvSpPr>
                  <a:spLocks noChangeShapeType="1"/>
                </p:cNvSpPr>
                <p:nvPr/>
              </p:nvSpPr>
              <p:spPr bwMode="auto">
                <a:xfrm>
                  <a:off x="1314" y="1015"/>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4" name="Line 203"/>
                <p:cNvSpPr>
                  <a:spLocks noChangeShapeType="1"/>
                </p:cNvSpPr>
                <p:nvPr/>
              </p:nvSpPr>
              <p:spPr bwMode="auto">
                <a:xfrm>
                  <a:off x="1314" y="1264"/>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5" name="Line 204"/>
                <p:cNvSpPr>
                  <a:spLocks noChangeShapeType="1"/>
                </p:cNvSpPr>
                <p:nvPr/>
              </p:nvSpPr>
              <p:spPr bwMode="auto">
                <a:xfrm>
                  <a:off x="1314" y="1513"/>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6" name="Line 205"/>
                <p:cNvSpPr>
                  <a:spLocks noChangeShapeType="1"/>
                </p:cNvSpPr>
                <p:nvPr/>
              </p:nvSpPr>
              <p:spPr bwMode="auto">
                <a:xfrm>
                  <a:off x="1314" y="1762"/>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7" name="Line 206"/>
                <p:cNvSpPr>
                  <a:spLocks noChangeShapeType="1"/>
                </p:cNvSpPr>
                <p:nvPr/>
              </p:nvSpPr>
              <p:spPr bwMode="auto">
                <a:xfrm>
                  <a:off x="1314" y="76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8" name="Line 207"/>
                <p:cNvSpPr>
                  <a:spLocks noChangeShapeType="1"/>
                </p:cNvSpPr>
                <p:nvPr/>
              </p:nvSpPr>
              <p:spPr bwMode="auto">
                <a:xfrm>
                  <a:off x="1924" y="766"/>
                  <a:ext cx="0" cy="996"/>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39" name="Line 208"/>
                <p:cNvSpPr>
                  <a:spLocks noChangeShapeType="1"/>
                </p:cNvSpPr>
                <p:nvPr/>
              </p:nvSpPr>
              <p:spPr bwMode="auto">
                <a:xfrm>
                  <a:off x="2150"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0" name="Line 209"/>
                <p:cNvSpPr>
                  <a:spLocks noChangeShapeType="1"/>
                </p:cNvSpPr>
                <p:nvPr/>
              </p:nvSpPr>
              <p:spPr bwMode="auto">
                <a:xfrm>
                  <a:off x="2376"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1" name="Line 210"/>
                <p:cNvSpPr>
                  <a:spLocks noChangeShapeType="1"/>
                </p:cNvSpPr>
                <p:nvPr/>
              </p:nvSpPr>
              <p:spPr bwMode="auto">
                <a:xfrm>
                  <a:off x="2602"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2" name="Line 211"/>
                <p:cNvSpPr>
                  <a:spLocks noChangeShapeType="1"/>
                </p:cNvSpPr>
                <p:nvPr/>
              </p:nvSpPr>
              <p:spPr bwMode="auto">
                <a:xfrm>
                  <a:off x="2827"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3" name="Line 212"/>
                <p:cNvSpPr>
                  <a:spLocks noChangeShapeType="1"/>
                </p:cNvSpPr>
                <p:nvPr/>
              </p:nvSpPr>
              <p:spPr bwMode="auto">
                <a:xfrm>
                  <a:off x="3053"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4" name="Line 213"/>
                <p:cNvSpPr>
                  <a:spLocks noChangeShapeType="1"/>
                </p:cNvSpPr>
                <p:nvPr/>
              </p:nvSpPr>
              <p:spPr bwMode="auto">
                <a:xfrm>
                  <a:off x="3279"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5" name="Line 214"/>
                <p:cNvSpPr>
                  <a:spLocks noChangeShapeType="1"/>
                </p:cNvSpPr>
                <p:nvPr/>
              </p:nvSpPr>
              <p:spPr bwMode="auto">
                <a:xfrm>
                  <a:off x="3505"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6" name="Line 215"/>
                <p:cNvSpPr>
                  <a:spLocks noChangeShapeType="1"/>
                </p:cNvSpPr>
                <p:nvPr/>
              </p:nvSpPr>
              <p:spPr bwMode="auto">
                <a:xfrm>
                  <a:off x="3731"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7" name="Line 216"/>
                <p:cNvSpPr>
                  <a:spLocks noChangeShapeType="1"/>
                </p:cNvSpPr>
                <p:nvPr/>
              </p:nvSpPr>
              <p:spPr bwMode="auto">
                <a:xfrm>
                  <a:off x="3957"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8" name="Line 217"/>
                <p:cNvSpPr>
                  <a:spLocks noChangeShapeType="1"/>
                </p:cNvSpPr>
                <p:nvPr/>
              </p:nvSpPr>
              <p:spPr bwMode="auto">
                <a:xfrm>
                  <a:off x="4183"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49" name="Line 218"/>
                <p:cNvSpPr>
                  <a:spLocks noChangeShapeType="1"/>
                </p:cNvSpPr>
                <p:nvPr/>
              </p:nvSpPr>
              <p:spPr bwMode="auto">
                <a:xfrm>
                  <a:off x="4409"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50" name="Line 219"/>
                <p:cNvSpPr>
                  <a:spLocks noChangeShapeType="1"/>
                </p:cNvSpPr>
                <p:nvPr/>
              </p:nvSpPr>
              <p:spPr bwMode="auto">
                <a:xfrm>
                  <a:off x="4634"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51" name="Line 220"/>
                <p:cNvSpPr>
                  <a:spLocks noChangeShapeType="1"/>
                </p:cNvSpPr>
                <p:nvPr/>
              </p:nvSpPr>
              <p:spPr bwMode="auto">
                <a:xfrm>
                  <a:off x="4860"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52" name="Line 221"/>
                <p:cNvSpPr>
                  <a:spLocks noChangeShapeType="1"/>
                </p:cNvSpPr>
                <p:nvPr/>
              </p:nvSpPr>
              <p:spPr bwMode="auto">
                <a:xfrm>
                  <a:off x="5086"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53" name="Line 222"/>
                <p:cNvSpPr>
                  <a:spLocks noChangeShapeType="1"/>
                </p:cNvSpPr>
                <p:nvPr/>
              </p:nvSpPr>
              <p:spPr bwMode="auto">
                <a:xfrm>
                  <a:off x="5312"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54" name="Line 223"/>
                <p:cNvSpPr>
                  <a:spLocks noChangeShapeType="1"/>
                </p:cNvSpPr>
                <p:nvPr/>
              </p:nvSpPr>
              <p:spPr bwMode="auto">
                <a:xfrm>
                  <a:off x="5538" y="76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grpSp>
          <p:sp>
            <p:nvSpPr>
              <p:cNvPr id="40011" name="Text Box 224"/>
              <p:cNvSpPr txBox="1">
                <a:spLocks noChangeArrowheads="1"/>
              </p:cNvSpPr>
              <p:nvPr/>
            </p:nvSpPr>
            <p:spPr bwMode="auto">
              <a:xfrm>
                <a:off x="72" y="812"/>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Belady’s Optimal</a:t>
                </a:r>
              </a:p>
              <a:p>
                <a:pPr algn="ctr" eaLnBrk="0" fontAlgn="base" hangingPunct="0">
                  <a:spcBef>
                    <a:spcPct val="50000"/>
                  </a:spcBef>
                  <a:spcAft>
                    <a:spcPct val="0"/>
                  </a:spcAft>
                </a:pPr>
                <a:r>
                  <a:rPr lang="en-US">
                    <a:solidFill>
                      <a:srgbClr val="000066"/>
                    </a:solidFill>
                    <a:ea typeface="ＭＳ Ｐゴシック" charset="-128"/>
                  </a:rPr>
                  <a:t>(7)</a:t>
                </a:r>
              </a:p>
            </p:txBody>
          </p:sp>
        </p:grpSp>
      </p:grpSp>
      <p:grpSp>
        <p:nvGrpSpPr>
          <p:cNvPr id="21" name="Group 177"/>
          <p:cNvGrpSpPr>
            <a:grpSpLocks/>
          </p:cNvGrpSpPr>
          <p:nvPr/>
        </p:nvGrpSpPr>
        <p:grpSpPr bwMode="auto">
          <a:xfrm>
            <a:off x="127000" y="3941763"/>
            <a:ext cx="8677275" cy="1581150"/>
            <a:chOff x="72" y="766"/>
            <a:chExt cx="5466" cy="996"/>
          </a:xfrm>
        </p:grpSpPr>
        <p:sp>
          <p:nvSpPr>
            <p:cNvPr id="39961" name="Line 178"/>
            <p:cNvSpPr>
              <a:spLocks noChangeShapeType="1"/>
            </p:cNvSpPr>
            <p:nvPr/>
          </p:nvSpPr>
          <p:spPr bwMode="auto">
            <a:xfrm>
              <a:off x="1314" y="76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grpSp>
          <p:nvGrpSpPr>
            <p:cNvPr id="22" name="Group 179"/>
            <p:cNvGrpSpPr>
              <a:grpSpLocks/>
            </p:cNvGrpSpPr>
            <p:nvPr/>
          </p:nvGrpSpPr>
          <p:grpSpPr bwMode="auto">
            <a:xfrm>
              <a:off x="72" y="766"/>
              <a:ext cx="5466" cy="996"/>
              <a:chOff x="72" y="766"/>
              <a:chExt cx="5466" cy="996"/>
            </a:xfrm>
          </p:grpSpPr>
          <p:grpSp>
            <p:nvGrpSpPr>
              <p:cNvPr id="23" name="Group 180"/>
              <p:cNvGrpSpPr>
                <a:grpSpLocks/>
              </p:cNvGrpSpPr>
              <p:nvPr/>
            </p:nvGrpSpPr>
            <p:grpSpPr bwMode="auto">
              <a:xfrm>
                <a:off x="1314" y="766"/>
                <a:ext cx="4224" cy="996"/>
                <a:chOff x="1314" y="766"/>
                <a:chExt cx="4224" cy="996"/>
              </a:xfrm>
            </p:grpSpPr>
            <p:sp>
              <p:nvSpPr>
                <p:cNvPr id="39965" name="Rectangle 181"/>
                <p:cNvSpPr>
                  <a:spLocks noChangeArrowheads="1"/>
                </p:cNvSpPr>
                <p:nvPr/>
              </p:nvSpPr>
              <p:spPr bwMode="auto">
                <a:xfrm>
                  <a:off x="1314" y="1513"/>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39966" name="Rectangle 182"/>
                <p:cNvSpPr>
                  <a:spLocks noChangeArrowheads="1"/>
                </p:cNvSpPr>
                <p:nvPr/>
              </p:nvSpPr>
              <p:spPr bwMode="auto">
                <a:xfrm>
                  <a:off x="1314" y="1264"/>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39967" name="Rectangle 183"/>
                <p:cNvSpPr>
                  <a:spLocks noChangeArrowheads="1"/>
                </p:cNvSpPr>
                <p:nvPr/>
              </p:nvSpPr>
              <p:spPr bwMode="auto">
                <a:xfrm>
                  <a:off x="1314" y="1015"/>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39968" name="Rectangle 184"/>
                <p:cNvSpPr>
                  <a:spLocks noChangeArrowheads="1"/>
                </p:cNvSpPr>
                <p:nvPr/>
              </p:nvSpPr>
              <p:spPr bwMode="auto">
                <a:xfrm>
                  <a:off x="5312"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39969" name="Rectangle 185"/>
                <p:cNvSpPr>
                  <a:spLocks noChangeArrowheads="1"/>
                </p:cNvSpPr>
                <p:nvPr/>
              </p:nvSpPr>
              <p:spPr bwMode="auto">
                <a:xfrm>
                  <a:off x="5086"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39970" name="Rectangle 186"/>
                <p:cNvSpPr>
                  <a:spLocks noChangeArrowheads="1"/>
                </p:cNvSpPr>
                <p:nvPr/>
              </p:nvSpPr>
              <p:spPr bwMode="auto">
                <a:xfrm>
                  <a:off x="4860"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39971" name="Rectangle 187"/>
                <p:cNvSpPr>
                  <a:spLocks noChangeArrowheads="1"/>
                </p:cNvSpPr>
                <p:nvPr/>
              </p:nvSpPr>
              <p:spPr bwMode="auto">
                <a:xfrm>
                  <a:off x="4634"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39972" name="Rectangle 188"/>
                <p:cNvSpPr>
                  <a:spLocks noChangeArrowheads="1"/>
                </p:cNvSpPr>
                <p:nvPr/>
              </p:nvSpPr>
              <p:spPr bwMode="auto">
                <a:xfrm>
                  <a:off x="4409" y="76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39973" name="Rectangle 189"/>
                <p:cNvSpPr>
                  <a:spLocks noChangeArrowheads="1"/>
                </p:cNvSpPr>
                <p:nvPr/>
              </p:nvSpPr>
              <p:spPr bwMode="auto">
                <a:xfrm>
                  <a:off x="4183"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39974" name="Rectangle 190"/>
                <p:cNvSpPr>
                  <a:spLocks noChangeArrowheads="1"/>
                </p:cNvSpPr>
                <p:nvPr/>
              </p:nvSpPr>
              <p:spPr bwMode="auto">
                <a:xfrm>
                  <a:off x="3957"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39975" name="Rectangle 191"/>
                <p:cNvSpPr>
                  <a:spLocks noChangeArrowheads="1"/>
                </p:cNvSpPr>
                <p:nvPr/>
              </p:nvSpPr>
              <p:spPr bwMode="auto">
                <a:xfrm>
                  <a:off x="3731"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39976" name="Rectangle 192"/>
                <p:cNvSpPr>
                  <a:spLocks noChangeArrowheads="1"/>
                </p:cNvSpPr>
                <p:nvPr/>
              </p:nvSpPr>
              <p:spPr bwMode="auto">
                <a:xfrm>
                  <a:off x="3505"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39977" name="Rectangle 193"/>
                <p:cNvSpPr>
                  <a:spLocks noChangeArrowheads="1"/>
                </p:cNvSpPr>
                <p:nvPr/>
              </p:nvSpPr>
              <p:spPr bwMode="auto">
                <a:xfrm>
                  <a:off x="3279"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39978" name="Rectangle 194"/>
                <p:cNvSpPr>
                  <a:spLocks noChangeArrowheads="1"/>
                </p:cNvSpPr>
                <p:nvPr/>
              </p:nvSpPr>
              <p:spPr bwMode="auto">
                <a:xfrm>
                  <a:off x="3053"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39979" name="Rectangle 195"/>
                <p:cNvSpPr>
                  <a:spLocks noChangeArrowheads="1"/>
                </p:cNvSpPr>
                <p:nvPr/>
              </p:nvSpPr>
              <p:spPr bwMode="auto">
                <a:xfrm>
                  <a:off x="2827"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39980" name="Rectangle 196"/>
                <p:cNvSpPr>
                  <a:spLocks noChangeArrowheads="1"/>
                </p:cNvSpPr>
                <p:nvPr/>
              </p:nvSpPr>
              <p:spPr bwMode="auto">
                <a:xfrm>
                  <a:off x="2602" y="76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39981" name="Rectangle 197"/>
                <p:cNvSpPr>
                  <a:spLocks noChangeArrowheads="1"/>
                </p:cNvSpPr>
                <p:nvPr/>
              </p:nvSpPr>
              <p:spPr bwMode="auto">
                <a:xfrm>
                  <a:off x="2376"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39982" name="Rectangle 198"/>
                <p:cNvSpPr>
                  <a:spLocks noChangeArrowheads="1"/>
                </p:cNvSpPr>
                <p:nvPr/>
              </p:nvSpPr>
              <p:spPr bwMode="auto">
                <a:xfrm>
                  <a:off x="2150"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39983" name="Rectangle 199"/>
                <p:cNvSpPr>
                  <a:spLocks noChangeArrowheads="1"/>
                </p:cNvSpPr>
                <p:nvPr/>
              </p:nvSpPr>
              <p:spPr bwMode="auto">
                <a:xfrm>
                  <a:off x="1924" y="76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39984" name="Rectangle 200"/>
                <p:cNvSpPr>
                  <a:spLocks noChangeArrowheads="1"/>
                </p:cNvSpPr>
                <p:nvPr/>
              </p:nvSpPr>
              <p:spPr bwMode="auto">
                <a:xfrm>
                  <a:off x="1314" y="76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39985" name="Line 201"/>
                <p:cNvSpPr>
                  <a:spLocks noChangeShapeType="1"/>
                </p:cNvSpPr>
                <p:nvPr/>
              </p:nvSpPr>
              <p:spPr bwMode="auto">
                <a:xfrm>
                  <a:off x="1314" y="766"/>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86" name="Line 202"/>
                <p:cNvSpPr>
                  <a:spLocks noChangeShapeType="1"/>
                </p:cNvSpPr>
                <p:nvPr/>
              </p:nvSpPr>
              <p:spPr bwMode="auto">
                <a:xfrm>
                  <a:off x="1314" y="1015"/>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87" name="Line 203"/>
                <p:cNvSpPr>
                  <a:spLocks noChangeShapeType="1"/>
                </p:cNvSpPr>
                <p:nvPr/>
              </p:nvSpPr>
              <p:spPr bwMode="auto">
                <a:xfrm>
                  <a:off x="1314" y="1264"/>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88" name="Line 204"/>
                <p:cNvSpPr>
                  <a:spLocks noChangeShapeType="1"/>
                </p:cNvSpPr>
                <p:nvPr/>
              </p:nvSpPr>
              <p:spPr bwMode="auto">
                <a:xfrm>
                  <a:off x="1314" y="1513"/>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89" name="Line 205"/>
                <p:cNvSpPr>
                  <a:spLocks noChangeShapeType="1"/>
                </p:cNvSpPr>
                <p:nvPr/>
              </p:nvSpPr>
              <p:spPr bwMode="auto">
                <a:xfrm>
                  <a:off x="1314" y="1762"/>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0" name="Line 206"/>
                <p:cNvSpPr>
                  <a:spLocks noChangeShapeType="1"/>
                </p:cNvSpPr>
                <p:nvPr/>
              </p:nvSpPr>
              <p:spPr bwMode="auto">
                <a:xfrm>
                  <a:off x="1314" y="76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1" name="Line 207"/>
                <p:cNvSpPr>
                  <a:spLocks noChangeShapeType="1"/>
                </p:cNvSpPr>
                <p:nvPr/>
              </p:nvSpPr>
              <p:spPr bwMode="auto">
                <a:xfrm>
                  <a:off x="1924" y="766"/>
                  <a:ext cx="0" cy="996"/>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2" name="Line 208"/>
                <p:cNvSpPr>
                  <a:spLocks noChangeShapeType="1"/>
                </p:cNvSpPr>
                <p:nvPr/>
              </p:nvSpPr>
              <p:spPr bwMode="auto">
                <a:xfrm>
                  <a:off x="2150"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3" name="Line 209"/>
                <p:cNvSpPr>
                  <a:spLocks noChangeShapeType="1"/>
                </p:cNvSpPr>
                <p:nvPr/>
              </p:nvSpPr>
              <p:spPr bwMode="auto">
                <a:xfrm>
                  <a:off x="2376"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4" name="Line 210"/>
                <p:cNvSpPr>
                  <a:spLocks noChangeShapeType="1"/>
                </p:cNvSpPr>
                <p:nvPr/>
              </p:nvSpPr>
              <p:spPr bwMode="auto">
                <a:xfrm>
                  <a:off x="2602"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5" name="Line 211"/>
                <p:cNvSpPr>
                  <a:spLocks noChangeShapeType="1"/>
                </p:cNvSpPr>
                <p:nvPr/>
              </p:nvSpPr>
              <p:spPr bwMode="auto">
                <a:xfrm>
                  <a:off x="2827"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6" name="Line 212"/>
                <p:cNvSpPr>
                  <a:spLocks noChangeShapeType="1"/>
                </p:cNvSpPr>
                <p:nvPr/>
              </p:nvSpPr>
              <p:spPr bwMode="auto">
                <a:xfrm>
                  <a:off x="3053"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7" name="Line 213"/>
                <p:cNvSpPr>
                  <a:spLocks noChangeShapeType="1"/>
                </p:cNvSpPr>
                <p:nvPr/>
              </p:nvSpPr>
              <p:spPr bwMode="auto">
                <a:xfrm>
                  <a:off x="3279"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8" name="Line 214"/>
                <p:cNvSpPr>
                  <a:spLocks noChangeShapeType="1"/>
                </p:cNvSpPr>
                <p:nvPr/>
              </p:nvSpPr>
              <p:spPr bwMode="auto">
                <a:xfrm>
                  <a:off x="3505"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39999" name="Line 215"/>
                <p:cNvSpPr>
                  <a:spLocks noChangeShapeType="1"/>
                </p:cNvSpPr>
                <p:nvPr/>
              </p:nvSpPr>
              <p:spPr bwMode="auto">
                <a:xfrm>
                  <a:off x="3731"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0" name="Line 216"/>
                <p:cNvSpPr>
                  <a:spLocks noChangeShapeType="1"/>
                </p:cNvSpPr>
                <p:nvPr/>
              </p:nvSpPr>
              <p:spPr bwMode="auto">
                <a:xfrm>
                  <a:off x="3957"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1" name="Line 217"/>
                <p:cNvSpPr>
                  <a:spLocks noChangeShapeType="1"/>
                </p:cNvSpPr>
                <p:nvPr/>
              </p:nvSpPr>
              <p:spPr bwMode="auto">
                <a:xfrm>
                  <a:off x="4183"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2" name="Line 218"/>
                <p:cNvSpPr>
                  <a:spLocks noChangeShapeType="1"/>
                </p:cNvSpPr>
                <p:nvPr/>
              </p:nvSpPr>
              <p:spPr bwMode="auto">
                <a:xfrm>
                  <a:off x="4409"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3" name="Line 219"/>
                <p:cNvSpPr>
                  <a:spLocks noChangeShapeType="1"/>
                </p:cNvSpPr>
                <p:nvPr/>
              </p:nvSpPr>
              <p:spPr bwMode="auto">
                <a:xfrm>
                  <a:off x="4634"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4" name="Line 220"/>
                <p:cNvSpPr>
                  <a:spLocks noChangeShapeType="1"/>
                </p:cNvSpPr>
                <p:nvPr/>
              </p:nvSpPr>
              <p:spPr bwMode="auto">
                <a:xfrm>
                  <a:off x="4860"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5" name="Line 221"/>
                <p:cNvSpPr>
                  <a:spLocks noChangeShapeType="1"/>
                </p:cNvSpPr>
                <p:nvPr/>
              </p:nvSpPr>
              <p:spPr bwMode="auto">
                <a:xfrm>
                  <a:off x="5086"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6" name="Line 222"/>
                <p:cNvSpPr>
                  <a:spLocks noChangeShapeType="1"/>
                </p:cNvSpPr>
                <p:nvPr/>
              </p:nvSpPr>
              <p:spPr bwMode="auto">
                <a:xfrm>
                  <a:off x="5312" y="76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0007" name="Line 223"/>
                <p:cNvSpPr>
                  <a:spLocks noChangeShapeType="1"/>
                </p:cNvSpPr>
                <p:nvPr/>
              </p:nvSpPr>
              <p:spPr bwMode="auto">
                <a:xfrm>
                  <a:off x="5538" y="76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grpSp>
          <p:sp>
            <p:nvSpPr>
              <p:cNvPr id="39964" name="Text Box 224"/>
              <p:cNvSpPr txBox="1">
                <a:spLocks noChangeArrowheads="1"/>
              </p:cNvSpPr>
              <p:nvPr/>
            </p:nvSpPr>
            <p:spPr bwMode="auto">
              <a:xfrm>
                <a:off x="72" y="812"/>
                <a:ext cx="1165" cy="233"/>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Belady’s Optimal</a:t>
                </a:r>
              </a:p>
              <a:p>
                <a:pPr algn="ctr" eaLnBrk="0" fontAlgn="base" hangingPunct="0">
                  <a:spcBef>
                    <a:spcPct val="50000"/>
                  </a:spcBef>
                  <a:spcAft>
                    <a:spcPct val="0"/>
                  </a:spcAft>
                </a:pPr>
                <a:endParaRPr lang="en-US">
                  <a:solidFill>
                    <a:srgbClr val="000066"/>
                  </a:solidFill>
                  <a:ea typeface="ＭＳ Ｐゴシック" charset="-128"/>
                </a:endParaRPr>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dissolv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dissolv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dissolve">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dissolve">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dissolve">
                                      <p:cBhvr>
                                        <p:cTn id="9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Not-Recently-Used (NRU)</a:t>
            </a:r>
            <a:endParaRPr lang="en-US" dirty="0"/>
          </a:p>
        </p:txBody>
      </p:sp>
      <p:sp>
        <p:nvSpPr>
          <p:cNvPr id="3" name="Content Placeholder 2"/>
          <p:cNvSpPr>
            <a:spLocks noGrp="1"/>
          </p:cNvSpPr>
          <p:nvPr>
            <p:ph idx="1"/>
          </p:nvPr>
        </p:nvSpPr>
        <p:spPr/>
        <p:txBody>
          <a:bodyPr>
            <a:normAutofit/>
          </a:bodyPr>
          <a:lstStyle/>
          <a:p>
            <a:r>
              <a:rPr lang="en-US" dirty="0" smtClean="0"/>
              <a:t>PTE bits: R (reference) M (modified)</a:t>
            </a:r>
          </a:p>
          <a:p>
            <a:r>
              <a:rPr lang="en-US" dirty="0" smtClean="0"/>
              <a:t>Set by hardware and cleared in software</a:t>
            </a:r>
          </a:p>
          <a:p>
            <a:r>
              <a:rPr lang="en-US" dirty="0" smtClean="0"/>
              <a:t>Set bits at start up to 0</a:t>
            </a:r>
          </a:p>
          <a:p>
            <a:r>
              <a:rPr lang="en-US" dirty="0" smtClean="0"/>
              <a:t>Clear R-bit periodically (clock interrupt)</a:t>
            </a:r>
          </a:p>
          <a:p>
            <a:r>
              <a:rPr lang="en-US" dirty="0" smtClean="0"/>
              <a:t>Choose page in least class to replace</a:t>
            </a:r>
          </a:p>
          <a:p>
            <a:pPr>
              <a:buNone/>
            </a:pPr>
            <a:endParaRPr lang="en-US" dirty="0"/>
          </a:p>
        </p:txBody>
      </p:sp>
      <p:graphicFrame>
        <p:nvGraphicFramePr>
          <p:cNvPr id="4" name="Table 3"/>
          <p:cNvGraphicFramePr>
            <a:graphicFrameLocks noGrp="1"/>
          </p:cNvGraphicFramePr>
          <p:nvPr/>
        </p:nvGraphicFramePr>
        <p:xfrm>
          <a:off x="1447800" y="44958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Class</a:t>
                      </a:r>
                      <a:endParaRPr lang="en-US" dirty="0"/>
                    </a:p>
                  </a:txBody>
                  <a:tcPr/>
                </a:tc>
                <a:tc>
                  <a:txBody>
                    <a:bodyPr/>
                    <a:lstStyle/>
                    <a:p>
                      <a:r>
                        <a:rPr lang="en-US" dirty="0" smtClean="0"/>
                        <a:t>Referenced</a:t>
                      </a:r>
                      <a:endParaRPr lang="en-US" dirty="0"/>
                    </a:p>
                  </a:txBody>
                  <a:tcPr/>
                </a:tc>
                <a:tc>
                  <a:txBody>
                    <a:bodyPr/>
                    <a:lstStyle/>
                    <a:p>
                      <a:r>
                        <a:rPr lang="en-US" dirty="0" smtClean="0"/>
                        <a:t>Modified</a:t>
                      </a:r>
                      <a:endParaRPr lang="en-US" dirty="0"/>
                    </a:p>
                  </a:txBody>
                  <a:tcPr/>
                </a:tc>
              </a:tr>
              <a:tr h="370840">
                <a:tc>
                  <a:txBody>
                    <a:bodyPr/>
                    <a:lstStyle/>
                    <a:p>
                      <a:r>
                        <a:rPr lang="en-US" dirty="0" smtClean="0"/>
                        <a:t>Class 0</a:t>
                      </a:r>
                      <a:endParaRPr lang="en-US" dirty="0"/>
                    </a:p>
                  </a:txBody>
                  <a:tcPr/>
                </a:tc>
                <a:tc>
                  <a:txBody>
                    <a:bodyPr/>
                    <a:lstStyle/>
                    <a:p>
                      <a:r>
                        <a:rPr lang="en-US" dirty="0" smtClean="0"/>
                        <a:t>not referenced</a:t>
                      </a:r>
                      <a:endParaRPr lang="en-US" dirty="0"/>
                    </a:p>
                  </a:txBody>
                  <a:tcPr/>
                </a:tc>
                <a:tc>
                  <a:txBody>
                    <a:bodyPr/>
                    <a:lstStyle/>
                    <a:p>
                      <a:r>
                        <a:rPr lang="en-US" dirty="0" smtClean="0"/>
                        <a:t>not modified</a:t>
                      </a:r>
                      <a:endParaRPr lang="en-US" dirty="0"/>
                    </a:p>
                  </a:txBody>
                  <a:tcPr/>
                </a:tc>
              </a:tr>
              <a:tr h="370840">
                <a:tc>
                  <a:txBody>
                    <a:bodyPr/>
                    <a:lstStyle/>
                    <a:p>
                      <a:r>
                        <a:rPr lang="en-US" dirty="0" smtClean="0"/>
                        <a:t>Class 1</a:t>
                      </a:r>
                      <a:endParaRPr lang="en-US" dirty="0"/>
                    </a:p>
                  </a:txBody>
                  <a:tcPr/>
                </a:tc>
                <a:tc>
                  <a:txBody>
                    <a:bodyPr/>
                    <a:lstStyle/>
                    <a:p>
                      <a:r>
                        <a:rPr lang="en-US" dirty="0" smtClean="0"/>
                        <a:t>not referenced</a:t>
                      </a:r>
                      <a:endParaRPr lang="en-US" dirty="0"/>
                    </a:p>
                  </a:txBody>
                  <a:tcPr/>
                </a:tc>
                <a:tc>
                  <a:txBody>
                    <a:bodyPr/>
                    <a:lstStyle/>
                    <a:p>
                      <a:r>
                        <a:rPr lang="en-US" dirty="0" smtClean="0"/>
                        <a:t>modified</a:t>
                      </a:r>
                    </a:p>
                  </a:txBody>
                  <a:tcPr/>
                </a:tc>
              </a:tr>
              <a:tr h="370840">
                <a:tc>
                  <a:txBody>
                    <a:bodyPr/>
                    <a:lstStyle/>
                    <a:p>
                      <a:r>
                        <a:rPr lang="en-US" dirty="0" smtClean="0"/>
                        <a:t>Class 2</a:t>
                      </a:r>
                      <a:endParaRPr lang="en-US" dirty="0"/>
                    </a:p>
                  </a:txBody>
                  <a:tcPr/>
                </a:tc>
                <a:tc>
                  <a:txBody>
                    <a:bodyPr/>
                    <a:lstStyle/>
                    <a:p>
                      <a:r>
                        <a:rPr lang="en-US" dirty="0" smtClean="0"/>
                        <a:t>referenced</a:t>
                      </a:r>
                      <a:endParaRPr lang="en-US" dirty="0"/>
                    </a:p>
                  </a:txBody>
                  <a:tcPr/>
                </a:tc>
                <a:tc>
                  <a:txBody>
                    <a:bodyPr/>
                    <a:lstStyle/>
                    <a:p>
                      <a:r>
                        <a:rPr lang="en-US" dirty="0" smtClean="0"/>
                        <a:t>not</a:t>
                      </a:r>
                      <a:r>
                        <a:rPr lang="en-US" baseline="0" dirty="0" smtClean="0"/>
                        <a:t> modified</a:t>
                      </a:r>
                      <a:endParaRPr lang="en-US" dirty="0"/>
                    </a:p>
                  </a:txBody>
                  <a:tcPr/>
                </a:tc>
              </a:tr>
              <a:tr h="370840">
                <a:tc>
                  <a:txBody>
                    <a:bodyPr/>
                    <a:lstStyle/>
                    <a:p>
                      <a:r>
                        <a:rPr lang="en-US" dirty="0" smtClean="0"/>
                        <a:t>Class</a:t>
                      </a:r>
                      <a:r>
                        <a:rPr lang="en-US" baseline="0" dirty="0" smtClean="0"/>
                        <a:t> 3</a:t>
                      </a:r>
                      <a:endParaRPr lang="en-US" dirty="0"/>
                    </a:p>
                  </a:txBody>
                  <a:tcPr/>
                </a:tc>
                <a:tc>
                  <a:txBody>
                    <a:bodyPr/>
                    <a:lstStyle/>
                    <a:p>
                      <a:r>
                        <a:rPr lang="en-US" dirty="0" smtClean="0"/>
                        <a:t>referenced</a:t>
                      </a:r>
                      <a:endParaRPr lang="en-US" dirty="0"/>
                    </a:p>
                  </a:txBody>
                  <a:tcPr/>
                </a:tc>
                <a:tc>
                  <a:txBody>
                    <a:bodyPr/>
                    <a:lstStyle/>
                    <a:p>
                      <a:r>
                        <a:rPr lang="en-US" dirty="0" smtClean="0"/>
                        <a:t>modified</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US" smtClean="0"/>
              <a:t>FIFO page replacement</a:t>
            </a:r>
          </a:p>
        </p:txBody>
      </p:sp>
      <p:sp>
        <p:nvSpPr>
          <p:cNvPr id="44038" name="Rectangle 3"/>
          <p:cNvSpPr>
            <a:spLocks noGrp="1" noChangeArrowheads="1"/>
          </p:cNvSpPr>
          <p:nvPr>
            <p:ph type="body" idx="1"/>
          </p:nvPr>
        </p:nvSpPr>
        <p:spPr/>
        <p:txBody>
          <a:bodyPr/>
          <a:lstStyle/>
          <a:p>
            <a:pPr>
              <a:lnSpc>
                <a:spcPct val="90000"/>
              </a:lnSpc>
            </a:pPr>
            <a:r>
              <a:rPr lang="en-US" sz="2800" dirty="0" smtClean="0"/>
              <a:t>Assign time stamp with each page with time created</a:t>
            </a:r>
          </a:p>
          <a:p>
            <a:pPr>
              <a:lnSpc>
                <a:spcPct val="90000"/>
              </a:lnSpc>
            </a:pPr>
            <a:r>
              <a:rPr lang="en-US" sz="2800" dirty="0" smtClean="0"/>
              <a:t>Replace oldest page</a:t>
            </a:r>
          </a:p>
          <a:p>
            <a:pPr>
              <a:lnSpc>
                <a:spcPct val="90000"/>
              </a:lnSpc>
            </a:pPr>
            <a:r>
              <a:rPr lang="en-US" sz="2800" dirty="0" smtClean="0"/>
              <a:t>Or…</a:t>
            </a:r>
          </a:p>
          <a:p>
            <a:pPr>
              <a:lnSpc>
                <a:spcPct val="90000"/>
              </a:lnSpc>
            </a:pPr>
            <a:r>
              <a:rPr lang="en-US" sz="2800" dirty="0" smtClean="0"/>
              <a:t>Keep a queue of pages</a:t>
            </a:r>
          </a:p>
          <a:p>
            <a:pPr>
              <a:lnSpc>
                <a:spcPct val="90000"/>
              </a:lnSpc>
            </a:pPr>
            <a:r>
              <a:rPr lang="en-US" sz="2800" dirty="0" smtClean="0"/>
              <a:t>New pages are </a:t>
            </a:r>
            <a:r>
              <a:rPr lang="en-US" sz="2800" dirty="0" err="1" smtClean="0"/>
              <a:t>enqueued</a:t>
            </a:r>
            <a:endParaRPr lang="en-US" sz="2800" dirty="0" smtClean="0"/>
          </a:p>
          <a:p>
            <a:pPr>
              <a:lnSpc>
                <a:spcPct val="90000"/>
              </a:lnSpc>
            </a:pPr>
            <a:r>
              <a:rPr lang="en-US" sz="2800" dirty="0" smtClean="0"/>
              <a:t>Old pages are </a:t>
            </a:r>
            <a:r>
              <a:rPr lang="en-US" sz="2800" dirty="0" err="1" smtClean="0"/>
              <a:t>dequeued</a:t>
            </a:r>
            <a:r>
              <a:rPr lang="en-US" sz="2800" dirty="0" smtClean="0"/>
              <a:t> on page fault (FIFO)</a:t>
            </a:r>
          </a:p>
          <a:p>
            <a:pPr>
              <a:lnSpc>
                <a:spcPct val="90000"/>
              </a:lnSpc>
            </a:pPr>
            <a:r>
              <a:rPr lang="en-US" sz="2800" dirty="0" smtClean="0"/>
              <a:t>Operating system maintains the list </a:t>
            </a:r>
          </a:p>
          <a:p>
            <a:pPr>
              <a:lnSpc>
                <a:spcPct val="90000"/>
              </a:lnSpc>
            </a:pPr>
            <a:endParaRPr lang="en-US" sz="2800" dirty="0" smtClean="0"/>
          </a:p>
          <a:p>
            <a:pPr>
              <a:lnSpc>
                <a:spcPct val="90000"/>
              </a:lnSpc>
            </a:pPr>
            <a:r>
              <a:rPr lang="en-US" sz="2800" dirty="0" smtClean="0"/>
              <a:t>Can we improve the performance by adding more frames?</a:t>
            </a:r>
          </a:p>
          <a:p>
            <a:pPr>
              <a:lnSpc>
                <a:spcPct val="90000"/>
              </a:lnSpc>
            </a:pP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2"/>
          <p:cNvSpPr>
            <a:spLocks noGrp="1"/>
          </p:cNvSpPr>
          <p:nvPr>
            <p:ph type="dt" sz="quarter" idx="10"/>
          </p:nvPr>
        </p:nvSpPr>
        <p:spPr>
          <a:noFill/>
        </p:spPr>
        <p:txBody>
          <a:bodyPr/>
          <a:lstStyle/>
          <a:p>
            <a:r>
              <a:rPr lang="en-US" smtClean="0">
                <a:solidFill>
                  <a:srgbClr val="000066"/>
                </a:solidFill>
              </a:rPr>
              <a:t>CS 345</a:t>
            </a:r>
          </a:p>
        </p:txBody>
      </p:sp>
      <p:sp>
        <p:nvSpPr>
          <p:cNvPr id="45059" name="Footer Placeholder 3"/>
          <p:cNvSpPr>
            <a:spLocks noGrp="1"/>
          </p:cNvSpPr>
          <p:nvPr>
            <p:ph type="ftr" sz="quarter" idx="11"/>
          </p:nvPr>
        </p:nvSpPr>
        <p:spPr>
          <a:noFill/>
        </p:spPr>
        <p:txBody>
          <a:bodyPr/>
          <a:lstStyle/>
          <a:p>
            <a:r>
              <a:rPr lang="en-US" smtClean="0">
                <a:solidFill>
                  <a:srgbClr val="000066"/>
                </a:solidFill>
              </a:rPr>
              <a:t>Discussion #21 – Chapter 8a</a:t>
            </a:r>
          </a:p>
        </p:txBody>
      </p:sp>
      <p:sp>
        <p:nvSpPr>
          <p:cNvPr id="45060" name="Slide Number Placeholder 4"/>
          <p:cNvSpPr>
            <a:spLocks noGrp="1"/>
          </p:cNvSpPr>
          <p:nvPr>
            <p:ph type="sldNum" sz="quarter" idx="12"/>
          </p:nvPr>
        </p:nvSpPr>
        <p:spPr>
          <a:noFill/>
        </p:spPr>
        <p:txBody>
          <a:bodyPr/>
          <a:lstStyle/>
          <a:p>
            <a:pPr lvl="1"/>
            <a:fld id="{97AFDD5A-5BBD-4E6D-89DD-39A9528ED4E5}" type="slidenum">
              <a:rPr lang="en-US" smtClean="0">
                <a:solidFill>
                  <a:srgbClr val="000066"/>
                </a:solidFill>
              </a:rPr>
              <a:pPr lvl="1"/>
              <a:t>7</a:t>
            </a:fld>
            <a:endParaRPr lang="en-US" smtClean="0">
              <a:solidFill>
                <a:srgbClr val="000066"/>
              </a:solidFill>
            </a:endParaRPr>
          </a:p>
        </p:txBody>
      </p:sp>
      <p:sp>
        <p:nvSpPr>
          <p:cNvPr id="45061" name="Rectangle 2"/>
          <p:cNvSpPr>
            <a:spLocks noGrp="1" noChangeArrowheads="1"/>
          </p:cNvSpPr>
          <p:nvPr>
            <p:ph type="title"/>
          </p:nvPr>
        </p:nvSpPr>
        <p:spPr/>
        <p:txBody>
          <a:bodyPr/>
          <a:lstStyle/>
          <a:p>
            <a:r>
              <a:rPr lang="en-US" smtClean="0"/>
              <a:t>FIFO</a:t>
            </a:r>
          </a:p>
        </p:txBody>
      </p:sp>
      <p:grpSp>
        <p:nvGrpSpPr>
          <p:cNvPr id="2" name="Group 3"/>
          <p:cNvGrpSpPr>
            <a:grpSpLocks/>
          </p:cNvGrpSpPr>
          <p:nvPr/>
        </p:nvGrpSpPr>
        <p:grpSpPr bwMode="auto">
          <a:xfrm>
            <a:off x="8432800" y="2278063"/>
            <a:ext cx="358775" cy="1185862"/>
            <a:chOff x="5312" y="1435"/>
            <a:chExt cx="226" cy="747"/>
          </a:xfrm>
        </p:grpSpPr>
        <p:sp>
          <p:nvSpPr>
            <p:cNvPr id="45296" name="Rectangle 4"/>
            <p:cNvSpPr>
              <a:spLocks noChangeArrowheads="1"/>
            </p:cNvSpPr>
            <p:nvPr/>
          </p:nvSpPr>
          <p:spPr bwMode="auto">
            <a:xfrm>
              <a:off x="5312"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45297" name="Rectangle 5"/>
            <p:cNvSpPr>
              <a:spLocks noChangeArrowheads="1"/>
            </p:cNvSpPr>
            <p:nvPr/>
          </p:nvSpPr>
          <p:spPr bwMode="auto">
            <a:xfrm>
              <a:off x="5312"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298" name="Rectangle 6"/>
            <p:cNvSpPr>
              <a:spLocks noChangeArrowheads="1"/>
            </p:cNvSpPr>
            <p:nvPr/>
          </p:nvSpPr>
          <p:spPr bwMode="auto">
            <a:xfrm>
              <a:off x="5312"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grpSp>
      <p:grpSp>
        <p:nvGrpSpPr>
          <p:cNvPr id="3" name="Group 7"/>
          <p:cNvGrpSpPr>
            <a:grpSpLocks/>
          </p:cNvGrpSpPr>
          <p:nvPr/>
        </p:nvGrpSpPr>
        <p:grpSpPr bwMode="auto">
          <a:xfrm>
            <a:off x="8074025" y="2278063"/>
            <a:ext cx="358775" cy="1185862"/>
            <a:chOff x="5086" y="1435"/>
            <a:chExt cx="226" cy="747"/>
          </a:xfrm>
        </p:grpSpPr>
        <p:sp>
          <p:nvSpPr>
            <p:cNvPr id="45293" name="Rectangle 8"/>
            <p:cNvSpPr>
              <a:spLocks noChangeArrowheads="1"/>
            </p:cNvSpPr>
            <p:nvPr/>
          </p:nvSpPr>
          <p:spPr bwMode="auto">
            <a:xfrm>
              <a:off x="5086"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45294" name="Rectangle 9"/>
            <p:cNvSpPr>
              <a:spLocks noChangeArrowheads="1"/>
            </p:cNvSpPr>
            <p:nvPr/>
          </p:nvSpPr>
          <p:spPr bwMode="auto">
            <a:xfrm>
              <a:off x="5086"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295" name="Rectangle 10"/>
            <p:cNvSpPr>
              <a:spLocks noChangeArrowheads="1"/>
            </p:cNvSpPr>
            <p:nvPr/>
          </p:nvSpPr>
          <p:spPr bwMode="auto">
            <a:xfrm>
              <a:off x="5086"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4" name="Group 11"/>
          <p:cNvGrpSpPr>
            <a:grpSpLocks/>
          </p:cNvGrpSpPr>
          <p:nvPr/>
        </p:nvGrpSpPr>
        <p:grpSpPr bwMode="auto">
          <a:xfrm>
            <a:off x="7715250" y="2278063"/>
            <a:ext cx="358775" cy="1185862"/>
            <a:chOff x="4860" y="1435"/>
            <a:chExt cx="226" cy="747"/>
          </a:xfrm>
        </p:grpSpPr>
        <p:sp>
          <p:nvSpPr>
            <p:cNvPr id="45290" name="Rectangle 12"/>
            <p:cNvSpPr>
              <a:spLocks noChangeArrowheads="1"/>
            </p:cNvSpPr>
            <p:nvPr/>
          </p:nvSpPr>
          <p:spPr bwMode="auto">
            <a:xfrm>
              <a:off x="4860"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91" name="Rectangle 13"/>
            <p:cNvSpPr>
              <a:spLocks noChangeArrowheads="1"/>
            </p:cNvSpPr>
            <p:nvPr/>
          </p:nvSpPr>
          <p:spPr bwMode="auto">
            <a:xfrm>
              <a:off x="4860"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292" name="Rectangle 14"/>
            <p:cNvSpPr>
              <a:spLocks noChangeArrowheads="1"/>
            </p:cNvSpPr>
            <p:nvPr/>
          </p:nvSpPr>
          <p:spPr bwMode="auto">
            <a:xfrm>
              <a:off x="4860"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5" name="Group 15"/>
          <p:cNvGrpSpPr>
            <a:grpSpLocks/>
          </p:cNvGrpSpPr>
          <p:nvPr/>
        </p:nvGrpSpPr>
        <p:grpSpPr bwMode="auto">
          <a:xfrm>
            <a:off x="7356475" y="2278063"/>
            <a:ext cx="358775" cy="1185862"/>
            <a:chOff x="4634" y="1435"/>
            <a:chExt cx="226" cy="747"/>
          </a:xfrm>
        </p:grpSpPr>
        <p:sp>
          <p:nvSpPr>
            <p:cNvPr id="45287" name="Rectangle 16"/>
            <p:cNvSpPr>
              <a:spLocks noChangeArrowheads="1"/>
            </p:cNvSpPr>
            <p:nvPr/>
          </p:nvSpPr>
          <p:spPr bwMode="auto">
            <a:xfrm>
              <a:off x="4634"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88" name="Rectangle 17"/>
            <p:cNvSpPr>
              <a:spLocks noChangeArrowheads="1"/>
            </p:cNvSpPr>
            <p:nvPr/>
          </p:nvSpPr>
          <p:spPr bwMode="auto">
            <a:xfrm>
              <a:off x="4634"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89" name="Rectangle 18"/>
            <p:cNvSpPr>
              <a:spLocks noChangeArrowheads="1"/>
            </p:cNvSpPr>
            <p:nvPr/>
          </p:nvSpPr>
          <p:spPr bwMode="auto">
            <a:xfrm>
              <a:off x="4634"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6" name="Group 19"/>
          <p:cNvGrpSpPr>
            <a:grpSpLocks/>
          </p:cNvGrpSpPr>
          <p:nvPr/>
        </p:nvGrpSpPr>
        <p:grpSpPr bwMode="auto">
          <a:xfrm>
            <a:off x="6999288" y="2278063"/>
            <a:ext cx="357187" cy="1185862"/>
            <a:chOff x="4409" y="1435"/>
            <a:chExt cx="225" cy="747"/>
          </a:xfrm>
        </p:grpSpPr>
        <p:sp>
          <p:nvSpPr>
            <p:cNvPr id="45284" name="Rectangle 20"/>
            <p:cNvSpPr>
              <a:spLocks noChangeArrowheads="1"/>
            </p:cNvSpPr>
            <p:nvPr/>
          </p:nvSpPr>
          <p:spPr bwMode="auto">
            <a:xfrm>
              <a:off x="4409" y="1933"/>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85" name="Rectangle 21"/>
            <p:cNvSpPr>
              <a:spLocks noChangeArrowheads="1"/>
            </p:cNvSpPr>
            <p:nvPr/>
          </p:nvSpPr>
          <p:spPr bwMode="auto">
            <a:xfrm>
              <a:off x="4409" y="168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86" name="Rectangle 22"/>
            <p:cNvSpPr>
              <a:spLocks noChangeArrowheads="1"/>
            </p:cNvSpPr>
            <p:nvPr/>
          </p:nvSpPr>
          <p:spPr bwMode="auto">
            <a:xfrm>
              <a:off x="4409" y="1435"/>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7" name="Group 23"/>
          <p:cNvGrpSpPr>
            <a:grpSpLocks/>
          </p:cNvGrpSpPr>
          <p:nvPr/>
        </p:nvGrpSpPr>
        <p:grpSpPr bwMode="auto">
          <a:xfrm>
            <a:off x="6640513" y="2278063"/>
            <a:ext cx="358775" cy="1185862"/>
            <a:chOff x="4183" y="1435"/>
            <a:chExt cx="226" cy="747"/>
          </a:xfrm>
        </p:grpSpPr>
        <p:sp>
          <p:nvSpPr>
            <p:cNvPr id="45281" name="Rectangle 24"/>
            <p:cNvSpPr>
              <a:spLocks noChangeArrowheads="1"/>
            </p:cNvSpPr>
            <p:nvPr/>
          </p:nvSpPr>
          <p:spPr bwMode="auto">
            <a:xfrm>
              <a:off x="4183"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282" name="Rectangle 25"/>
            <p:cNvSpPr>
              <a:spLocks noChangeArrowheads="1"/>
            </p:cNvSpPr>
            <p:nvPr/>
          </p:nvSpPr>
          <p:spPr bwMode="auto">
            <a:xfrm>
              <a:off x="4183"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83" name="Rectangle 26"/>
            <p:cNvSpPr>
              <a:spLocks noChangeArrowheads="1"/>
            </p:cNvSpPr>
            <p:nvPr/>
          </p:nvSpPr>
          <p:spPr bwMode="auto">
            <a:xfrm>
              <a:off x="4183"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8" name="Group 27"/>
          <p:cNvGrpSpPr>
            <a:grpSpLocks/>
          </p:cNvGrpSpPr>
          <p:nvPr/>
        </p:nvGrpSpPr>
        <p:grpSpPr bwMode="auto">
          <a:xfrm>
            <a:off x="6281738" y="2278063"/>
            <a:ext cx="358775" cy="1185862"/>
            <a:chOff x="3957" y="1435"/>
            <a:chExt cx="226" cy="747"/>
          </a:xfrm>
        </p:grpSpPr>
        <p:sp>
          <p:nvSpPr>
            <p:cNvPr id="45278" name="Rectangle 28"/>
            <p:cNvSpPr>
              <a:spLocks noChangeArrowheads="1"/>
            </p:cNvSpPr>
            <p:nvPr/>
          </p:nvSpPr>
          <p:spPr bwMode="auto">
            <a:xfrm>
              <a:off x="3957"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279" name="Rectangle 29"/>
            <p:cNvSpPr>
              <a:spLocks noChangeArrowheads="1"/>
            </p:cNvSpPr>
            <p:nvPr/>
          </p:nvSpPr>
          <p:spPr bwMode="auto">
            <a:xfrm>
              <a:off x="3957"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80" name="Rectangle 30"/>
            <p:cNvSpPr>
              <a:spLocks noChangeArrowheads="1"/>
            </p:cNvSpPr>
            <p:nvPr/>
          </p:nvSpPr>
          <p:spPr bwMode="auto">
            <a:xfrm>
              <a:off x="3957"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grpSp>
      <p:grpSp>
        <p:nvGrpSpPr>
          <p:cNvPr id="9" name="Group 31"/>
          <p:cNvGrpSpPr>
            <a:grpSpLocks/>
          </p:cNvGrpSpPr>
          <p:nvPr/>
        </p:nvGrpSpPr>
        <p:grpSpPr bwMode="auto">
          <a:xfrm>
            <a:off x="5922963" y="2278063"/>
            <a:ext cx="358775" cy="1185862"/>
            <a:chOff x="3731" y="1435"/>
            <a:chExt cx="226" cy="747"/>
          </a:xfrm>
        </p:grpSpPr>
        <p:sp>
          <p:nvSpPr>
            <p:cNvPr id="45275" name="Rectangle 32"/>
            <p:cNvSpPr>
              <a:spLocks noChangeArrowheads="1"/>
            </p:cNvSpPr>
            <p:nvPr/>
          </p:nvSpPr>
          <p:spPr bwMode="auto">
            <a:xfrm>
              <a:off x="3731"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276" name="Rectangle 33"/>
            <p:cNvSpPr>
              <a:spLocks noChangeArrowheads="1"/>
            </p:cNvSpPr>
            <p:nvPr/>
          </p:nvSpPr>
          <p:spPr bwMode="auto">
            <a:xfrm>
              <a:off x="3731"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77" name="Rectangle 34"/>
            <p:cNvSpPr>
              <a:spLocks noChangeArrowheads="1"/>
            </p:cNvSpPr>
            <p:nvPr/>
          </p:nvSpPr>
          <p:spPr bwMode="auto">
            <a:xfrm>
              <a:off x="3731"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grpSp>
      <p:grpSp>
        <p:nvGrpSpPr>
          <p:cNvPr id="10" name="Group 35"/>
          <p:cNvGrpSpPr>
            <a:grpSpLocks/>
          </p:cNvGrpSpPr>
          <p:nvPr/>
        </p:nvGrpSpPr>
        <p:grpSpPr bwMode="auto">
          <a:xfrm>
            <a:off x="5564188" y="2278063"/>
            <a:ext cx="358775" cy="1185862"/>
            <a:chOff x="3505" y="1435"/>
            <a:chExt cx="226" cy="747"/>
          </a:xfrm>
        </p:grpSpPr>
        <p:sp>
          <p:nvSpPr>
            <p:cNvPr id="45272" name="Rectangle 36"/>
            <p:cNvSpPr>
              <a:spLocks noChangeArrowheads="1"/>
            </p:cNvSpPr>
            <p:nvPr/>
          </p:nvSpPr>
          <p:spPr bwMode="auto">
            <a:xfrm>
              <a:off x="3505"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73" name="Rectangle 37"/>
            <p:cNvSpPr>
              <a:spLocks noChangeArrowheads="1"/>
            </p:cNvSpPr>
            <p:nvPr/>
          </p:nvSpPr>
          <p:spPr bwMode="auto">
            <a:xfrm>
              <a:off x="3505"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74" name="Rectangle 38"/>
            <p:cNvSpPr>
              <a:spLocks noChangeArrowheads="1"/>
            </p:cNvSpPr>
            <p:nvPr/>
          </p:nvSpPr>
          <p:spPr bwMode="auto">
            <a:xfrm>
              <a:off x="3505"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grpSp>
      <p:grpSp>
        <p:nvGrpSpPr>
          <p:cNvPr id="11" name="Group 39"/>
          <p:cNvGrpSpPr>
            <a:grpSpLocks/>
          </p:cNvGrpSpPr>
          <p:nvPr/>
        </p:nvGrpSpPr>
        <p:grpSpPr bwMode="auto">
          <a:xfrm>
            <a:off x="5205413" y="2278063"/>
            <a:ext cx="358775" cy="1185862"/>
            <a:chOff x="3279" y="1435"/>
            <a:chExt cx="226" cy="747"/>
          </a:xfrm>
        </p:grpSpPr>
        <p:sp>
          <p:nvSpPr>
            <p:cNvPr id="45269" name="Rectangle 40"/>
            <p:cNvSpPr>
              <a:spLocks noChangeArrowheads="1"/>
            </p:cNvSpPr>
            <p:nvPr/>
          </p:nvSpPr>
          <p:spPr bwMode="auto">
            <a:xfrm>
              <a:off x="3279"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70" name="Rectangle 41"/>
            <p:cNvSpPr>
              <a:spLocks noChangeArrowheads="1"/>
            </p:cNvSpPr>
            <p:nvPr/>
          </p:nvSpPr>
          <p:spPr bwMode="auto">
            <a:xfrm>
              <a:off x="3279"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271" name="Rectangle 42"/>
            <p:cNvSpPr>
              <a:spLocks noChangeArrowheads="1"/>
            </p:cNvSpPr>
            <p:nvPr/>
          </p:nvSpPr>
          <p:spPr bwMode="auto">
            <a:xfrm>
              <a:off x="3279"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grpSp>
      <p:grpSp>
        <p:nvGrpSpPr>
          <p:cNvPr id="12" name="Group 43"/>
          <p:cNvGrpSpPr>
            <a:grpSpLocks/>
          </p:cNvGrpSpPr>
          <p:nvPr/>
        </p:nvGrpSpPr>
        <p:grpSpPr bwMode="auto">
          <a:xfrm>
            <a:off x="4846638" y="2278063"/>
            <a:ext cx="358775" cy="1185862"/>
            <a:chOff x="3053" y="1435"/>
            <a:chExt cx="226" cy="747"/>
          </a:xfrm>
        </p:grpSpPr>
        <p:sp>
          <p:nvSpPr>
            <p:cNvPr id="45266" name="Rectangle 44"/>
            <p:cNvSpPr>
              <a:spLocks noChangeArrowheads="1"/>
            </p:cNvSpPr>
            <p:nvPr/>
          </p:nvSpPr>
          <p:spPr bwMode="auto">
            <a:xfrm>
              <a:off x="3053"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67" name="Rectangle 45"/>
            <p:cNvSpPr>
              <a:spLocks noChangeArrowheads="1"/>
            </p:cNvSpPr>
            <p:nvPr/>
          </p:nvSpPr>
          <p:spPr bwMode="auto">
            <a:xfrm>
              <a:off x="3053"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268" name="Rectangle 46"/>
            <p:cNvSpPr>
              <a:spLocks noChangeArrowheads="1"/>
            </p:cNvSpPr>
            <p:nvPr/>
          </p:nvSpPr>
          <p:spPr bwMode="auto">
            <a:xfrm>
              <a:off x="3053"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13" name="Group 47"/>
          <p:cNvGrpSpPr>
            <a:grpSpLocks/>
          </p:cNvGrpSpPr>
          <p:nvPr/>
        </p:nvGrpSpPr>
        <p:grpSpPr bwMode="auto">
          <a:xfrm>
            <a:off x="4487863" y="2278063"/>
            <a:ext cx="358775" cy="1185862"/>
            <a:chOff x="2827" y="1435"/>
            <a:chExt cx="226" cy="747"/>
          </a:xfrm>
        </p:grpSpPr>
        <p:sp>
          <p:nvSpPr>
            <p:cNvPr id="45263" name="Rectangle 48"/>
            <p:cNvSpPr>
              <a:spLocks noChangeArrowheads="1"/>
            </p:cNvSpPr>
            <p:nvPr/>
          </p:nvSpPr>
          <p:spPr bwMode="auto">
            <a:xfrm>
              <a:off x="2827"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64" name="Rectangle 49"/>
            <p:cNvSpPr>
              <a:spLocks noChangeArrowheads="1"/>
            </p:cNvSpPr>
            <p:nvPr/>
          </p:nvSpPr>
          <p:spPr bwMode="auto">
            <a:xfrm>
              <a:off x="2827"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265" name="Rectangle 50"/>
            <p:cNvSpPr>
              <a:spLocks noChangeArrowheads="1"/>
            </p:cNvSpPr>
            <p:nvPr/>
          </p:nvSpPr>
          <p:spPr bwMode="auto">
            <a:xfrm>
              <a:off x="2827"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14" name="Group 51"/>
          <p:cNvGrpSpPr>
            <a:grpSpLocks/>
          </p:cNvGrpSpPr>
          <p:nvPr/>
        </p:nvGrpSpPr>
        <p:grpSpPr bwMode="auto">
          <a:xfrm>
            <a:off x="4130675" y="2278063"/>
            <a:ext cx="357188" cy="1185862"/>
            <a:chOff x="2602" y="1435"/>
            <a:chExt cx="225" cy="747"/>
          </a:xfrm>
        </p:grpSpPr>
        <p:sp>
          <p:nvSpPr>
            <p:cNvPr id="45260" name="Rectangle 52"/>
            <p:cNvSpPr>
              <a:spLocks noChangeArrowheads="1"/>
            </p:cNvSpPr>
            <p:nvPr/>
          </p:nvSpPr>
          <p:spPr bwMode="auto">
            <a:xfrm>
              <a:off x="2602" y="193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61" name="Rectangle 53"/>
            <p:cNvSpPr>
              <a:spLocks noChangeArrowheads="1"/>
            </p:cNvSpPr>
            <p:nvPr/>
          </p:nvSpPr>
          <p:spPr bwMode="auto">
            <a:xfrm>
              <a:off x="2602" y="168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62" name="Rectangle 54"/>
            <p:cNvSpPr>
              <a:spLocks noChangeArrowheads="1"/>
            </p:cNvSpPr>
            <p:nvPr/>
          </p:nvSpPr>
          <p:spPr bwMode="auto">
            <a:xfrm>
              <a:off x="2602" y="1435"/>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15" name="Group 55"/>
          <p:cNvGrpSpPr>
            <a:grpSpLocks/>
          </p:cNvGrpSpPr>
          <p:nvPr/>
        </p:nvGrpSpPr>
        <p:grpSpPr bwMode="auto">
          <a:xfrm>
            <a:off x="3771900" y="2278063"/>
            <a:ext cx="358775" cy="1185862"/>
            <a:chOff x="2376" y="1435"/>
            <a:chExt cx="226" cy="747"/>
          </a:xfrm>
        </p:grpSpPr>
        <p:sp>
          <p:nvSpPr>
            <p:cNvPr id="45257" name="Rectangle 56"/>
            <p:cNvSpPr>
              <a:spLocks noChangeArrowheads="1"/>
            </p:cNvSpPr>
            <p:nvPr/>
          </p:nvSpPr>
          <p:spPr bwMode="auto">
            <a:xfrm>
              <a:off x="2376"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58" name="Rectangle 57"/>
            <p:cNvSpPr>
              <a:spLocks noChangeArrowheads="1"/>
            </p:cNvSpPr>
            <p:nvPr/>
          </p:nvSpPr>
          <p:spPr bwMode="auto">
            <a:xfrm>
              <a:off x="2376"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59" name="Rectangle 58"/>
            <p:cNvSpPr>
              <a:spLocks noChangeArrowheads="1"/>
            </p:cNvSpPr>
            <p:nvPr/>
          </p:nvSpPr>
          <p:spPr bwMode="auto">
            <a:xfrm>
              <a:off x="2376"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6" name="Group 59"/>
          <p:cNvGrpSpPr>
            <a:grpSpLocks/>
          </p:cNvGrpSpPr>
          <p:nvPr/>
        </p:nvGrpSpPr>
        <p:grpSpPr bwMode="auto">
          <a:xfrm>
            <a:off x="3413125" y="2278063"/>
            <a:ext cx="358775" cy="1185862"/>
            <a:chOff x="2150" y="1435"/>
            <a:chExt cx="226" cy="747"/>
          </a:xfrm>
        </p:grpSpPr>
        <p:sp>
          <p:nvSpPr>
            <p:cNvPr id="45254" name="Rectangle 60"/>
            <p:cNvSpPr>
              <a:spLocks noChangeArrowheads="1"/>
            </p:cNvSpPr>
            <p:nvPr/>
          </p:nvSpPr>
          <p:spPr bwMode="auto">
            <a:xfrm>
              <a:off x="2150" y="193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255" name="Rectangle 61"/>
            <p:cNvSpPr>
              <a:spLocks noChangeArrowheads="1"/>
            </p:cNvSpPr>
            <p:nvPr/>
          </p:nvSpPr>
          <p:spPr bwMode="auto">
            <a:xfrm>
              <a:off x="2150"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56" name="Rectangle 62"/>
            <p:cNvSpPr>
              <a:spLocks noChangeArrowheads="1"/>
            </p:cNvSpPr>
            <p:nvPr/>
          </p:nvSpPr>
          <p:spPr bwMode="auto">
            <a:xfrm>
              <a:off x="2150"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7" name="Group 63"/>
          <p:cNvGrpSpPr>
            <a:grpSpLocks/>
          </p:cNvGrpSpPr>
          <p:nvPr/>
        </p:nvGrpSpPr>
        <p:grpSpPr bwMode="auto">
          <a:xfrm>
            <a:off x="3054350" y="2278063"/>
            <a:ext cx="358775" cy="1185862"/>
            <a:chOff x="1924" y="1435"/>
            <a:chExt cx="226" cy="747"/>
          </a:xfrm>
        </p:grpSpPr>
        <p:sp>
          <p:nvSpPr>
            <p:cNvPr id="45251" name="Rectangle 64"/>
            <p:cNvSpPr>
              <a:spLocks noChangeArrowheads="1"/>
            </p:cNvSpPr>
            <p:nvPr/>
          </p:nvSpPr>
          <p:spPr bwMode="auto">
            <a:xfrm>
              <a:off x="1924" y="193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252" name="Rectangle 65"/>
            <p:cNvSpPr>
              <a:spLocks noChangeArrowheads="1"/>
            </p:cNvSpPr>
            <p:nvPr/>
          </p:nvSpPr>
          <p:spPr bwMode="auto">
            <a:xfrm>
              <a:off x="1924" y="1684"/>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253" name="Rectangle 66"/>
            <p:cNvSpPr>
              <a:spLocks noChangeArrowheads="1"/>
            </p:cNvSpPr>
            <p:nvPr/>
          </p:nvSpPr>
          <p:spPr bwMode="auto">
            <a:xfrm>
              <a:off x="1924"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8" name="Group 67"/>
          <p:cNvGrpSpPr>
            <a:grpSpLocks/>
          </p:cNvGrpSpPr>
          <p:nvPr/>
        </p:nvGrpSpPr>
        <p:grpSpPr bwMode="auto">
          <a:xfrm>
            <a:off x="8432800" y="3983038"/>
            <a:ext cx="358775" cy="1581150"/>
            <a:chOff x="5312" y="2509"/>
            <a:chExt cx="226" cy="996"/>
          </a:xfrm>
        </p:grpSpPr>
        <p:sp>
          <p:nvSpPr>
            <p:cNvPr id="45247" name="Rectangle 68"/>
            <p:cNvSpPr>
              <a:spLocks noChangeArrowheads="1"/>
            </p:cNvSpPr>
            <p:nvPr/>
          </p:nvSpPr>
          <p:spPr bwMode="auto">
            <a:xfrm>
              <a:off x="5312" y="3256"/>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45248" name="Rectangle 69"/>
            <p:cNvSpPr>
              <a:spLocks noChangeArrowheads="1"/>
            </p:cNvSpPr>
            <p:nvPr/>
          </p:nvSpPr>
          <p:spPr bwMode="auto">
            <a:xfrm>
              <a:off x="5312"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45249" name="Rectangle 70"/>
            <p:cNvSpPr>
              <a:spLocks noChangeArrowheads="1"/>
            </p:cNvSpPr>
            <p:nvPr/>
          </p:nvSpPr>
          <p:spPr bwMode="auto">
            <a:xfrm>
              <a:off x="5312"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250" name="Rectangle 71"/>
            <p:cNvSpPr>
              <a:spLocks noChangeArrowheads="1"/>
            </p:cNvSpPr>
            <p:nvPr/>
          </p:nvSpPr>
          <p:spPr bwMode="auto">
            <a:xfrm>
              <a:off x="5312"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19" name="Group 72"/>
          <p:cNvGrpSpPr>
            <a:grpSpLocks/>
          </p:cNvGrpSpPr>
          <p:nvPr/>
        </p:nvGrpSpPr>
        <p:grpSpPr bwMode="auto">
          <a:xfrm>
            <a:off x="8074025" y="3983038"/>
            <a:ext cx="358775" cy="1581150"/>
            <a:chOff x="5086" y="2509"/>
            <a:chExt cx="226" cy="996"/>
          </a:xfrm>
        </p:grpSpPr>
        <p:sp>
          <p:nvSpPr>
            <p:cNvPr id="45243" name="Rectangle 73"/>
            <p:cNvSpPr>
              <a:spLocks noChangeArrowheads="1"/>
            </p:cNvSpPr>
            <p:nvPr/>
          </p:nvSpPr>
          <p:spPr bwMode="auto">
            <a:xfrm>
              <a:off x="5086"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44" name="Rectangle 74"/>
            <p:cNvSpPr>
              <a:spLocks noChangeArrowheads="1"/>
            </p:cNvSpPr>
            <p:nvPr/>
          </p:nvSpPr>
          <p:spPr bwMode="auto">
            <a:xfrm>
              <a:off x="5086" y="3007"/>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45245" name="Rectangle 75"/>
            <p:cNvSpPr>
              <a:spLocks noChangeArrowheads="1"/>
            </p:cNvSpPr>
            <p:nvPr/>
          </p:nvSpPr>
          <p:spPr bwMode="auto">
            <a:xfrm>
              <a:off x="5086"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246" name="Rectangle 76"/>
            <p:cNvSpPr>
              <a:spLocks noChangeArrowheads="1"/>
            </p:cNvSpPr>
            <p:nvPr/>
          </p:nvSpPr>
          <p:spPr bwMode="auto">
            <a:xfrm>
              <a:off x="5086"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0" name="Group 77"/>
          <p:cNvGrpSpPr>
            <a:grpSpLocks/>
          </p:cNvGrpSpPr>
          <p:nvPr/>
        </p:nvGrpSpPr>
        <p:grpSpPr bwMode="auto">
          <a:xfrm>
            <a:off x="7715250" y="3983038"/>
            <a:ext cx="358775" cy="1581150"/>
            <a:chOff x="4860" y="2509"/>
            <a:chExt cx="226" cy="996"/>
          </a:xfrm>
        </p:grpSpPr>
        <p:sp>
          <p:nvSpPr>
            <p:cNvPr id="45239" name="Rectangle 78"/>
            <p:cNvSpPr>
              <a:spLocks noChangeArrowheads="1"/>
            </p:cNvSpPr>
            <p:nvPr/>
          </p:nvSpPr>
          <p:spPr bwMode="auto">
            <a:xfrm>
              <a:off x="4860"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40" name="Rectangle 79"/>
            <p:cNvSpPr>
              <a:spLocks noChangeArrowheads="1"/>
            </p:cNvSpPr>
            <p:nvPr/>
          </p:nvSpPr>
          <p:spPr bwMode="auto">
            <a:xfrm>
              <a:off x="4860"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41" name="Rectangle 80"/>
            <p:cNvSpPr>
              <a:spLocks noChangeArrowheads="1"/>
            </p:cNvSpPr>
            <p:nvPr/>
          </p:nvSpPr>
          <p:spPr bwMode="auto">
            <a:xfrm>
              <a:off x="4860" y="2758"/>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242" name="Rectangle 81"/>
            <p:cNvSpPr>
              <a:spLocks noChangeArrowheads="1"/>
            </p:cNvSpPr>
            <p:nvPr/>
          </p:nvSpPr>
          <p:spPr bwMode="auto">
            <a:xfrm>
              <a:off x="4860"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1" name="Group 82"/>
          <p:cNvGrpSpPr>
            <a:grpSpLocks/>
          </p:cNvGrpSpPr>
          <p:nvPr/>
        </p:nvGrpSpPr>
        <p:grpSpPr bwMode="auto">
          <a:xfrm>
            <a:off x="7356475" y="3983038"/>
            <a:ext cx="358775" cy="1581150"/>
            <a:chOff x="4634" y="2509"/>
            <a:chExt cx="226" cy="996"/>
          </a:xfrm>
        </p:grpSpPr>
        <p:sp>
          <p:nvSpPr>
            <p:cNvPr id="45235" name="Rectangle 83"/>
            <p:cNvSpPr>
              <a:spLocks noChangeArrowheads="1"/>
            </p:cNvSpPr>
            <p:nvPr/>
          </p:nvSpPr>
          <p:spPr bwMode="auto">
            <a:xfrm>
              <a:off x="4634"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36" name="Rectangle 84"/>
            <p:cNvSpPr>
              <a:spLocks noChangeArrowheads="1"/>
            </p:cNvSpPr>
            <p:nvPr/>
          </p:nvSpPr>
          <p:spPr bwMode="auto">
            <a:xfrm>
              <a:off x="4634"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37" name="Rectangle 85"/>
            <p:cNvSpPr>
              <a:spLocks noChangeArrowheads="1"/>
            </p:cNvSpPr>
            <p:nvPr/>
          </p:nvSpPr>
          <p:spPr bwMode="auto">
            <a:xfrm>
              <a:off x="4634"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38" name="Rectangle 86"/>
            <p:cNvSpPr>
              <a:spLocks noChangeArrowheads="1"/>
            </p:cNvSpPr>
            <p:nvPr/>
          </p:nvSpPr>
          <p:spPr bwMode="auto">
            <a:xfrm>
              <a:off x="4634"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2" name="Group 87"/>
          <p:cNvGrpSpPr>
            <a:grpSpLocks/>
          </p:cNvGrpSpPr>
          <p:nvPr/>
        </p:nvGrpSpPr>
        <p:grpSpPr bwMode="auto">
          <a:xfrm>
            <a:off x="6999288" y="3983038"/>
            <a:ext cx="357187" cy="1581150"/>
            <a:chOff x="4409" y="2509"/>
            <a:chExt cx="225" cy="996"/>
          </a:xfrm>
        </p:grpSpPr>
        <p:sp>
          <p:nvSpPr>
            <p:cNvPr id="45231" name="Rectangle 88"/>
            <p:cNvSpPr>
              <a:spLocks noChangeArrowheads="1"/>
            </p:cNvSpPr>
            <p:nvPr/>
          </p:nvSpPr>
          <p:spPr bwMode="auto">
            <a:xfrm>
              <a:off x="4409" y="325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32" name="Rectangle 89"/>
            <p:cNvSpPr>
              <a:spLocks noChangeArrowheads="1"/>
            </p:cNvSpPr>
            <p:nvPr/>
          </p:nvSpPr>
          <p:spPr bwMode="auto">
            <a:xfrm>
              <a:off x="4409" y="3007"/>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33" name="Rectangle 90"/>
            <p:cNvSpPr>
              <a:spLocks noChangeArrowheads="1"/>
            </p:cNvSpPr>
            <p:nvPr/>
          </p:nvSpPr>
          <p:spPr bwMode="auto">
            <a:xfrm>
              <a:off x="4409" y="2758"/>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34" name="Rectangle 91"/>
            <p:cNvSpPr>
              <a:spLocks noChangeArrowheads="1"/>
            </p:cNvSpPr>
            <p:nvPr/>
          </p:nvSpPr>
          <p:spPr bwMode="auto">
            <a:xfrm>
              <a:off x="4409" y="2509"/>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3" name="Group 92"/>
          <p:cNvGrpSpPr>
            <a:grpSpLocks/>
          </p:cNvGrpSpPr>
          <p:nvPr/>
        </p:nvGrpSpPr>
        <p:grpSpPr bwMode="auto">
          <a:xfrm>
            <a:off x="6640513" y="3983038"/>
            <a:ext cx="358775" cy="1581150"/>
            <a:chOff x="4183" y="2509"/>
            <a:chExt cx="226" cy="996"/>
          </a:xfrm>
        </p:grpSpPr>
        <p:sp>
          <p:nvSpPr>
            <p:cNvPr id="45227" name="Rectangle 93"/>
            <p:cNvSpPr>
              <a:spLocks noChangeArrowheads="1"/>
            </p:cNvSpPr>
            <p:nvPr/>
          </p:nvSpPr>
          <p:spPr bwMode="auto">
            <a:xfrm>
              <a:off x="4183"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28" name="Rectangle 94"/>
            <p:cNvSpPr>
              <a:spLocks noChangeArrowheads="1"/>
            </p:cNvSpPr>
            <p:nvPr/>
          </p:nvSpPr>
          <p:spPr bwMode="auto">
            <a:xfrm>
              <a:off x="4183"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29" name="Rectangle 95"/>
            <p:cNvSpPr>
              <a:spLocks noChangeArrowheads="1"/>
            </p:cNvSpPr>
            <p:nvPr/>
          </p:nvSpPr>
          <p:spPr bwMode="auto">
            <a:xfrm>
              <a:off x="4183"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30" name="Rectangle 96"/>
            <p:cNvSpPr>
              <a:spLocks noChangeArrowheads="1"/>
            </p:cNvSpPr>
            <p:nvPr/>
          </p:nvSpPr>
          <p:spPr bwMode="auto">
            <a:xfrm>
              <a:off x="4183"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4" name="Group 97"/>
          <p:cNvGrpSpPr>
            <a:grpSpLocks/>
          </p:cNvGrpSpPr>
          <p:nvPr/>
        </p:nvGrpSpPr>
        <p:grpSpPr bwMode="auto">
          <a:xfrm>
            <a:off x="6281738" y="3983038"/>
            <a:ext cx="358775" cy="1581150"/>
            <a:chOff x="3957" y="2509"/>
            <a:chExt cx="226" cy="996"/>
          </a:xfrm>
        </p:grpSpPr>
        <p:sp>
          <p:nvSpPr>
            <p:cNvPr id="45223" name="Rectangle 98"/>
            <p:cNvSpPr>
              <a:spLocks noChangeArrowheads="1"/>
            </p:cNvSpPr>
            <p:nvPr/>
          </p:nvSpPr>
          <p:spPr bwMode="auto">
            <a:xfrm>
              <a:off x="3957"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24" name="Rectangle 99"/>
            <p:cNvSpPr>
              <a:spLocks noChangeArrowheads="1"/>
            </p:cNvSpPr>
            <p:nvPr/>
          </p:nvSpPr>
          <p:spPr bwMode="auto">
            <a:xfrm>
              <a:off x="3957"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25" name="Rectangle 100"/>
            <p:cNvSpPr>
              <a:spLocks noChangeArrowheads="1"/>
            </p:cNvSpPr>
            <p:nvPr/>
          </p:nvSpPr>
          <p:spPr bwMode="auto">
            <a:xfrm>
              <a:off x="3957"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26" name="Rectangle 101"/>
            <p:cNvSpPr>
              <a:spLocks noChangeArrowheads="1"/>
            </p:cNvSpPr>
            <p:nvPr/>
          </p:nvSpPr>
          <p:spPr bwMode="auto">
            <a:xfrm>
              <a:off x="3957"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5" name="Group 102"/>
          <p:cNvGrpSpPr>
            <a:grpSpLocks/>
          </p:cNvGrpSpPr>
          <p:nvPr/>
        </p:nvGrpSpPr>
        <p:grpSpPr bwMode="auto">
          <a:xfrm>
            <a:off x="5922963" y="3983038"/>
            <a:ext cx="358775" cy="1581150"/>
            <a:chOff x="3731" y="2509"/>
            <a:chExt cx="226" cy="996"/>
          </a:xfrm>
        </p:grpSpPr>
        <p:sp>
          <p:nvSpPr>
            <p:cNvPr id="45219" name="Rectangle 103"/>
            <p:cNvSpPr>
              <a:spLocks noChangeArrowheads="1"/>
            </p:cNvSpPr>
            <p:nvPr/>
          </p:nvSpPr>
          <p:spPr bwMode="auto">
            <a:xfrm>
              <a:off x="3731"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20" name="Rectangle 104"/>
            <p:cNvSpPr>
              <a:spLocks noChangeArrowheads="1"/>
            </p:cNvSpPr>
            <p:nvPr/>
          </p:nvSpPr>
          <p:spPr bwMode="auto">
            <a:xfrm>
              <a:off x="3731"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21" name="Rectangle 105"/>
            <p:cNvSpPr>
              <a:spLocks noChangeArrowheads="1"/>
            </p:cNvSpPr>
            <p:nvPr/>
          </p:nvSpPr>
          <p:spPr bwMode="auto">
            <a:xfrm>
              <a:off x="3731"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22" name="Rectangle 106"/>
            <p:cNvSpPr>
              <a:spLocks noChangeArrowheads="1"/>
            </p:cNvSpPr>
            <p:nvPr/>
          </p:nvSpPr>
          <p:spPr bwMode="auto">
            <a:xfrm>
              <a:off x="3731"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6" name="Group 107"/>
          <p:cNvGrpSpPr>
            <a:grpSpLocks/>
          </p:cNvGrpSpPr>
          <p:nvPr/>
        </p:nvGrpSpPr>
        <p:grpSpPr bwMode="auto">
          <a:xfrm>
            <a:off x="5564188" y="3983038"/>
            <a:ext cx="358775" cy="1581150"/>
            <a:chOff x="3505" y="2509"/>
            <a:chExt cx="226" cy="996"/>
          </a:xfrm>
        </p:grpSpPr>
        <p:sp>
          <p:nvSpPr>
            <p:cNvPr id="45215" name="Rectangle 108"/>
            <p:cNvSpPr>
              <a:spLocks noChangeArrowheads="1"/>
            </p:cNvSpPr>
            <p:nvPr/>
          </p:nvSpPr>
          <p:spPr bwMode="auto">
            <a:xfrm>
              <a:off x="3505"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16" name="Rectangle 109"/>
            <p:cNvSpPr>
              <a:spLocks noChangeArrowheads="1"/>
            </p:cNvSpPr>
            <p:nvPr/>
          </p:nvSpPr>
          <p:spPr bwMode="auto">
            <a:xfrm>
              <a:off x="3505"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17" name="Rectangle 110"/>
            <p:cNvSpPr>
              <a:spLocks noChangeArrowheads="1"/>
            </p:cNvSpPr>
            <p:nvPr/>
          </p:nvSpPr>
          <p:spPr bwMode="auto">
            <a:xfrm>
              <a:off x="3505"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18" name="Rectangle 111"/>
            <p:cNvSpPr>
              <a:spLocks noChangeArrowheads="1"/>
            </p:cNvSpPr>
            <p:nvPr/>
          </p:nvSpPr>
          <p:spPr bwMode="auto">
            <a:xfrm>
              <a:off x="3505"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7" name="Group 112"/>
          <p:cNvGrpSpPr>
            <a:grpSpLocks/>
          </p:cNvGrpSpPr>
          <p:nvPr/>
        </p:nvGrpSpPr>
        <p:grpSpPr bwMode="auto">
          <a:xfrm>
            <a:off x="5205413" y="3983038"/>
            <a:ext cx="358775" cy="1581150"/>
            <a:chOff x="3279" y="2509"/>
            <a:chExt cx="226" cy="996"/>
          </a:xfrm>
        </p:grpSpPr>
        <p:sp>
          <p:nvSpPr>
            <p:cNvPr id="45211" name="Rectangle 113"/>
            <p:cNvSpPr>
              <a:spLocks noChangeArrowheads="1"/>
            </p:cNvSpPr>
            <p:nvPr/>
          </p:nvSpPr>
          <p:spPr bwMode="auto">
            <a:xfrm>
              <a:off x="3279"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12" name="Rectangle 114"/>
            <p:cNvSpPr>
              <a:spLocks noChangeArrowheads="1"/>
            </p:cNvSpPr>
            <p:nvPr/>
          </p:nvSpPr>
          <p:spPr bwMode="auto">
            <a:xfrm>
              <a:off x="3279"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13" name="Rectangle 115"/>
            <p:cNvSpPr>
              <a:spLocks noChangeArrowheads="1"/>
            </p:cNvSpPr>
            <p:nvPr/>
          </p:nvSpPr>
          <p:spPr bwMode="auto">
            <a:xfrm>
              <a:off x="3279"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14" name="Rectangle 116"/>
            <p:cNvSpPr>
              <a:spLocks noChangeArrowheads="1"/>
            </p:cNvSpPr>
            <p:nvPr/>
          </p:nvSpPr>
          <p:spPr bwMode="auto">
            <a:xfrm>
              <a:off x="3279"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8" name="Group 117"/>
          <p:cNvGrpSpPr>
            <a:grpSpLocks/>
          </p:cNvGrpSpPr>
          <p:nvPr/>
        </p:nvGrpSpPr>
        <p:grpSpPr bwMode="auto">
          <a:xfrm>
            <a:off x="4846638" y="3983038"/>
            <a:ext cx="358775" cy="1581150"/>
            <a:chOff x="3053" y="2509"/>
            <a:chExt cx="226" cy="996"/>
          </a:xfrm>
        </p:grpSpPr>
        <p:sp>
          <p:nvSpPr>
            <p:cNvPr id="45207" name="Rectangle 118"/>
            <p:cNvSpPr>
              <a:spLocks noChangeArrowheads="1"/>
            </p:cNvSpPr>
            <p:nvPr/>
          </p:nvSpPr>
          <p:spPr bwMode="auto">
            <a:xfrm>
              <a:off x="3053"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08" name="Rectangle 119"/>
            <p:cNvSpPr>
              <a:spLocks noChangeArrowheads="1"/>
            </p:cNvSpPr>
            <p:nvPr/>
          </p:nvSpPr>
          <p:spPr bwMode="auto">
            <a:xfrm>
              <a:off x="3053"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09" name="Rectangle 120"/>
            <p:cNvSpPr>
              <a:spLocks noChangeArrowheads="1"/>
            </p:cNvSpPr>
            <p:nvPr/>
          </p:nvSpPr>
          <p:spPr bwMode="auto">
            <a:xfrm>
              <a:off x="3053"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10" name="Rectangle 121"/>
            <p:cNvSpPr>
              <a:spLocks noChangeArrowheads="1"/>
            </p:cNvSpPr>
            <p:nvPr/>
          </p:nvSpPr>
          <p:spPr bwMode="auto">
            <a:xfrm>
              <a:off x="3053"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9" name="Group 122"/>
          <p:cNvGrpSpPr>
            <a:grpSpLocks/>
          </p:cNvGrpSpPr>
          <p:nvPr/>
        </p:nvGrpSpPr>
        <p:grpSpPr bwMode="auto">
          <a:xfrm>
            <a:off x="4487863" y="3983038"/>
            <a:ext cx="358775" cy="1581150"/>
            <a:chOff x="2827" y="2509"/>
            <a:chExt cx="226" cy="996"/>
          </a:xfrm>
        </p:grpSpPr>
        <p:sp>
          <p:nvSpPr>
            <p:cNvPr id="45203" name="Rectangle 123"/>
            <p:cNvSpPr>
              <a:spLocks noChangeArrowheads="1"/>
            </p:cNvSpPr>
            <p:nvPr/>
          </p:nvSpPr>
          <p:spPr bwMode="auto">
            <a:xfrm>
              <a:off x="2827"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04" name="Rectangle 124"/>
            <p:cNvSpPr>
              <a:spLocks noChangeArrowheads="1"/>
            </p:cNvSpPr>
            <p:nvPr/>
          </p:nvSpPr>
          <p:spPr bwMode="auto">
            <a:xfrm>
              <a:off x="2827"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05" name="Rectangle 125"/>
            <p:cNvSpPr>
              <a:spLocks noChangeArrowheads="1"/>
            </p:cNvSpPr>
            <p:nvPr/>
          </p:nvSpPr>
          <p:spPr bwMode="auto">
            <a:xfrm>
              <a:off x="2827"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06" name="Rectangle 126"/>
            <p:cNvSpPr>
              <a:spLocks noChangeArrowheads="1"/>
            </p:cNvSpPr>
            <p:nvPr/>
          </p:nvSpPr>
          <p:spPr bwMode="auto">
            <a:xfrm>
              <a:off x="2827"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30" name="Group 127"/>
          <p:cNvGrpSpPr>
            <a:grpSpLocks/>
          </p:cNvGrpSpPr>
          <p:nvPr/>
        </p:nvGrpSpPr>
        <p:grpSpPr bwMode="auto">
          <a:xfrm>
            <a:off x="4130675" y="3983038"/>
            <a:ext cx="357188" cy="1581150"/>
            <a:chOff x="2602" y="2509"/>
            <a:chExt cx="225" cy="996"/>
          </a:xfrm>
        </p:grpSpPr>
        <p:sp>
          <p:nvSpPr>
            <p:cNvPr id="45199" name="Rectangle 128"/>
            <p:cNvSpPr>
              <a:spLocks noChangeArrowheads="1"/>
            </p:cNvSpPr>
            <p:nvPr/>
          </p:nvSpPr>
          <p:spPr bwMode="auto">
            <a:xfrm>
              <a:off x="2602" y="3256"/>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200" name="Rectangle 129"/>
            <p:cNvSpPr>
              <a:spLocks noChangeArrowheads="1"/>
            </p:cNvSpPr>
            <p:nvPr/>
          </p:nvSpPr>
          <p:spPr bwMode="auto">
            <a:xfrm>
              <a:off x="2602" y="3007"/>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201" name="Rectangle 130"/>
            <p:cNvSpPr>
              <a:spLocks noChangeArrowheads="1"/>
            </p:cNvSpPr>
            <p:nvPr/>
          </p:nvSpPr>
          <p:spPr bwMode="auto">
            <a:xfrm>
              <a:off x="2602" y="2758"/>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202" name="Rectangle 131"/>
            <p:cNvSpPr>
              <a:spLocks noChangeArrowheads="1"/>
            </p:cNvSpPr>
            <p:nvPr/>
          </p:nvSpPr>
          <p:spPr bwMode="auto">
            <a:xfrm>
              <a:off x="2602" y="2509"/>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31" name="Group 132"/>
          <p:cNvGrpSpPr>
            <a:grpSpLocks/>
          </p:cNvGrpSpPr>
          <p:nvPr/>
        </p:nvGrpSpPr>
        <p:grpSpPr bwMode="auto">
          <a:xfrm>
            <a:off x="3771900" y="3983038"/>
            <a:ext cx="358775" cy="1581150"/>
            <a:chOff x="2376" y="2509"/>
            <a:chExt cx="226" cy="996"/>
          </a:xfrm>
        </p:grpSpPr>
        <p:sp>
          <p:nvSpPr>
            <p:cNvPr id="45195" name="Rectangle 133"/>
            <p:cNvSpPr>
              <a:spLocks noChangeArrowheads="1"/>
            </p:cNvSpPr>
            <p:nvPr/>
          </p:nvSpPr>
          <p:spPr bwMode="auto">
            <a:xfrm>
              <a:off x="2376"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196" name="Rectangle 134"/>
            <p:cNvSpPr>
              <a:spLocks noChangeArrowheads="1"/>
            </p:cNvSpPr>
            <p:nvPr/>
          </p:nvSpPr>
          <p:spPr bwMode="auto">
            <a:xfrm>
              <a:off x="2376" y="3007"/>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97" name="Rectangle 135"/>
            <p:cNvSpPr>
              <a:spLocks noChangeArrowheads="1"/>
            </p:cNvSpPr>
            <p:nvPr/>
          </p:nvSpPr>
          <p:spPr bwMode="auto">
            <a:xfrm>
              <a:off x="2376"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98" name="Rectangle 136"/>
            <p:cNvSpPr>
              <a:spLocks noChangeArrowheads="1"/>
            </p:cNvSpPr>
            <p:nvPr/>
          </p:nvSpPr>
          <p:spPr bwMode="auto">
            <a:xfrm>
              <a:off x="2376"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45056" name="Group 137"/>
          <p:cNvGrpSpPr>
            <a:grpSpLocks/>
          </p:cNvGrpSpPr>
          <p:nvPr/>
        </p:nvGrpSpPr>
        <p:grpSpPr bwMode="auto">
          <a:xfrm>
            <a:off x="3413125" y="3983038"/>
            <a:ext cx="358775" cy="1581150"/>
            <a:chOff x="2150" y="2509"/>
            <a:chExt cx="226" cy="996"/>
          </a:xfrm>
        </p:grpSpPr>
        <p:sp>
          <p:nvSpPr>
            <p:cNvPr id="45191" name="Rectangle 138"/>
            <p:cNvSpPr>
              <a:spLocks noChangeArrowheads="1"/>
            </p:cNvSpPr>
            <p:nvPr/>
          </p:nvSpPr>
          <p:spPr bwMode="auto">
            <a:xfrm>
              <a:off x="2150"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192" name="Rectangle 139"/>
            <p:cNvSpPr>
              <a:spLocks noChangeArrowheads="1"/>
            </p:cNvSpPr>
            <p:nvPr/>
          </p:nvSpPr>
          <p:spPr bwMode="auto">
            <a:xfrm>
              <a:off x="2150" y="3007"/>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193" name="Rectangle 140"/>
            <p:cNvSpPr>
              <a:spLocks noChangeArrowheads="1"/>
            </p:cNvSpPr>
            <p:nvPr/>
          </p:nvSpPr>
          <p:spPr bwMode="auto">
            <a:xfrm>
              <a:off x="2150" y="2758"/>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94" name="Rectangle 141"/>
            <p:cNvSpPr>
              <a:spLocks noChangeArrowheads="1"/>
            </p:cNvSpPr>
            <p:nvPr/>
          </p:nvSpPr>
          <p:spPr bwMode="auto">
            <a:xfrm>
              <a:off x="2150"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45057" name="Group 142"/>
          <p:cNvGrpSpPr>
            <a:grpSpLocks/>
          </p:cNvGrpSpPr>
          <p:nvPr/>
        </p:nvGrpSpPr>
        <p:grpSpPr bwMode="auto">
          <a:xfrm>
            <a:off x="3054350" y="3983038"/>
            <a:ext cx="358775" cy="1581150"/>
            <a:chOff x="1924" y="2509"/>
            <a:chExt cx="226" cy="996"/>
          </a:xfrm>
        </p:grpSpPr>
        <p:sp>
          <p:nvSpPr>
            <p:cNvPr id="45187" name="Rectangle 143"/>
            <p:cNvSpPr>
              <a:spLocks noChangeArrowheads="1"/>
            </p:cNvSpPr>
            <p:nvPr/>
          </p:nvSpPr>
          <p:spPr bwMode="auto">
            <a:xfrm>
              <a:off x="1924"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188" name="Rectangle 144"/>
            <p:cNvSpPr>
              <a:spLocks noChangeArrowheads="1"/>
            </p:cNvSpPr>
            <p:nvPr/>
          </p:nvSpPr>
          <p:spPr bwMode="auto">
            <a:xfrm>
              <a:off x="1924" y="3007"/>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189" name="Rectangle 145"/>
            <p:cNvSpPr>
              <a:spLocks noChangeArrowheads="1"/>
            </p:cNvSpPr>
            <p:nvPr/>
          </p:nvSpPr>
          <p:spPr bwMode="auto">
            <a:xfrm>
              <a:off x="1924" y="2758"/>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5190" name="Rectangle 146"/>
            <p:cNvSpPr>
              <a:spLocks noChangeArrowheads="1"/>
            </p:cNvSpPr>
            <p:nvPr/>
          </p:nvSpPr>
          <p:spPr bwMode="auto">
            <a:xfrm>
              <a:off x="1924"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45062" name="Group 147"/>
          <p:cNvGrpSpPr>
            <a:grpSpLocks/>
          </p:cNvGrpSpPr>
          <p:nvPr/>
        </p:nvGrpSpPr>
        <p:grpSpPr bwMode="auto">
          <a:xfrm>
            <a:off x="114300" y="1882775"/>
            <a:ext cx="8677275" cy="1581150"/>
            <a:chOff x="72" y="1186"/>
            <a:chExt cx="5466" cy="996"/>
          </a:xfrm>
        </p:grpSpPr>
        <p:sp>
          <p:nvSpPr>
            <p:cNvPr id="45143" name="Rectangle 148"/>
            <p:cNvSpPr>
              <a:spLocks noChangeArrowheads="1"/>
            </p:cNvSpPr>
            <p:nvPr/>
          </p:nvSpPr>
          <p:spPr bwMode="auto">
            <a:xfrm>
              <a:off x="1314" y="1933"/>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44" name="Rectangle 149"/>
            <p:cNvSpPr>
              <a:spLocks noChangeArrowheads="1"/>
            </p:cNvSpPr>
            <p:nvPr/>
          </p:nvSpPr>
          <p:spPr bwMode="auto">
            <a:xfrm>
              <a:off x="1314" y="1684"/>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45" name="Rectangle 150"/>
            <p:cNvSpPr>
              <a:spLocks noChangeArrowheads="1"/>
            </p:cNvSpPr>
            <p:nvPr/>
          </p:nvSpPr>
          <p:spPr bwMode="auto">
            <a:xfrm>
              <a:off x="1314" y="1435"/>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46" name="Rectangle 151"/>
            <p:cNvSpPr>
              <a:spLocks noChangeArrowheads="1"/>
            </p:cNvSpPr>
            <p:nvPr/>
          </p:nvSpPr>
          <p:spPr bwMode="auto">
            <a:xfrm>
              <a:off x="5312"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45147" name="Rectangle 152"/>
            <p:cNvSpPr>
              <a:spLocks noChangeArrowheads="1"/>
            </p:cNvSpPr>
            <p:nvPr/>
          </p:nvSpPr>
          <p:spPr bwMode="auto">
            <a:xfrm>
              <a:off x="5086"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45148" name="Rectangle 153"/>
            <p:cNvSpPr>
              <a:spLocks noChangeArrowheads="1"/>
            </p:cNvSpPr>
            <p:nvPr/>
          </p:nvSpPr>
          <p:spPr bwMode="auto">
            <a:xfrm>
              <a:off x="4860"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149" name="Rectangle 154"/>
            <p:cNvSpPr>
              <a:spLocks noChangeArrowheads="1"/>
            </p:cNvSpPr>
            <p:nvPr/>
          </p:nvSpPr>
          <p:spPr bwMode="auto">
            <a:xfrm>
              <a:off x="4634"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5150" name="Rectangle 155"/>
            <p:cNvSpPr>
              <a:spLocks noChangeArrowheads="1"/>
            </p:cNvSpPr>
            <p:nvPr/>
          </p:nvSpPr>
          <p:spPr bwMode="auto">
            <a:xfrm>
              <a:off x="4409" y="118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151" name="Rectangle 156"/>
            <p:cNvSpPr>
              <a:spLocks noChangeArrowheads="1"/>
            </p:cNvSpPr>
            <p:nvPr/>
          </p:nvSpPr>
          <p:spPr bwMode="auto">
            <a:xfrm>
              <a:off x="4183"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52" name="Rectangle 157"/>
            <p:cNvSpPr>
              <a:spLocks noChangeArrowheads="1"/>
            </p:cNvSpPr>
            <p:nvPr/>
          </p:nvSpPr>
          <p:spPr bwMode="auto">
            <a:xfrm>
              <a:off x="3957"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53" name="Rectangle 158"/>
            <p:cNvSpPr>
              <a:spLocks noChangeArrowheads="1"/>
            </p:cNvSpPr>
            <p:nvPr/>
          </p:nvSpPr>
          <p:spPr bwMode="auto">
            <a:xfrm>
              <a:off x="3731"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54" name="Rectangle 159"/>
            <p:cNvSpPr>
              <a:spLocks noChangeArrowheads="1"/>
            </p:cNvSpPr>
            <p:nvPr/>
          </p:nvSpPr>
          <p:spPr bwMode="auto">
            <a:xfrm>
              <a:off x="3505"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155" name="Rectangle 160"/>
            <p:cNvSpPr>
              <a:spLocks noChangeArrowheads="1"/>
            </p:cNvSpPr>
            <p:nvPr/>
          </p:nvSpPr>
          <p:spPr bwMode="auto">
            <a:xfrm>
              <a:off x="3279"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56" name="Rectangle 161"/>
            <p:cNvSpPr>
              <a:spLocks noChangeArrowheads="1"/>
            </p:cNvSpPr>
            <p:nvPr/>
          </p:nvSpPr>
          <p:spPr bwMode="auto">
            <a:xfrm>
              <a:off x="3053"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57" name="Rectangle 162"/>
            <p:cNvSpPr>
              <a:spLocks noChangeArrowheads="1"/>
            </p:cNvSpPr>
            <p:nvPr/>
          </p:nvSpPr>
          <p:spPr bwMode="auto">
            <a:xfrm>
              <a:off x="2827"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58" name="Rectangle 163"/>
            <p:cNvSpPr>
              <a:spLocks noChangeArrowheads="1"/>
            </p:cNvSpPr>
            <p:nvPr/>
          </p:nvSpPr>
          <p:spPr bwMode="auto">
            <a:xfrm>
              <a:off x="2602" y="118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159" name="Rectangle 164"/>
            <p:cNvSpPr>
              <a:spLocks noChangeArrowheads="1"/>
            </p:cNvSpPr>
            <p:nvPr/>
          </p:nvSpPr>
          <p:spPr bwMode="auto">
            <a:xfrm>
              <a:off x="2376"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60" name="Rectangle 165"/>
            <p:cNvSpPr>
              <a:spLocks noChangeArrowheads="1"/>
            </p:cNvSpPr>
            <p:nvPr/>
          </p:nvSpPr>
          <p:spPr bwMode="auto">
            <a:xfrm>
              <a:off x="2150"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61" name="Rectangle 166"/>
            <p:cNvSpPr>
              <a:spLocks noChangeArrowheads="1"/>
            </p:cNvSpPr>
            <p:nvPr/>
          </p:nvSpPr>
          <p:spPr bwMode="auto">
            <a:xfrm>
              <a:off x="1924"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62" name="Rectangle 167"/>
            <p:cNvSpPr>
              <a:spLocks noChangeArrowheads="1"/>
            </p:cNvSpPr>
            <p:nvPr/>
          </p:nvSpPr>
          <p:spPr bwMode="auto">
            <a:xfrm>
              <a:off x="1314" y="118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45163" name="Line 168"/>
            <p:cNvSpPr>
              <a:spLocks noChangeShapeType="1"/>
            </p:cNvSpPr>
            <p:nvPr/>
          </p:nvSpPr>
          <p:spPr bwMode="auto">
            <a:xfrm>
              <a:off x="1314" y="1186"/>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64" name="Line 169"/>
            <p:cNvSpPr>
              <a:spLocks noChangeShapeType="1"/>
            </p:cNvSpPr>
            <p:nvPr/>
          </p:nvSpPr>
          <p:spPr bwMode="auto">
            <a:xfrm>
              <a:off x="1314" y="1435"/>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65" name="Line 170"/>
            <p:cNvSpPr>
              <a:spLocks noChangeShapeType="1"/>
            </p:cNvSpPr>
            <p:nvPr/>
          </p:nvSpPr>
          <p:spPr bwMode="auto">
            <a:xfrm>
              <a:off x="1314" y="1684"/>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66" name="Line 171"/>
            <p:cNvSpPr>
              <a:spLocks noChangeShapeType="1"/>
            </p:cNvSpPr>
            <p:nvPr/>
          </p:nvSpPr>
          <p:spPr bwMode="auto">
            <a:xfrm>
              <a:off x="1314" y="1933"/>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67" name="Line 172"/>
            <p:cNvSpPr>
              <a:spLocks noChangeShapeType="1"/>
            </p:cNvSpPr>
            <p:nvPr/>
          </p:nvSpPr>
          <p:spPr bwMode="auto">
            <a:xfrm>
              <a:off x="1314" y="2182"/>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68" name="Line 173"/>
            <p:cNvSpPr>
              <a:spLocks noChangeShapeType="1"/>
            </p:cNvSpPr>
            <p:nvPr/>
          </p:nvSpPr>
          <p:spPr bwMode="auto">
            <a:xfrm>
              <a:off x="1314" y="118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69" name="Line 174"/>
            <p:cNvSpPr>
              <a:spLocks noChangeShapeType="1"/>
            </p:cNvSpPr>
            <p:nvPr/>
          </p:nvSpPr>
          <p:spPr bwMode="auto">
            <a:xfrm>
              <a:off x="1924" y="1186"/>
              <a:ext cx="0" cy="996"/>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0" name="Line 175"/>
            <p:cNvSpPr>
              <a:spLocks noChangeShapeType="1"/>
            </p:cNvSpPr>
            <p:nvPr/>
          </p:nvSpPr>
          <p:spPr bwMode="auto">
            <a:xfrm>
              <a:off x="2150"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1" name="Line 176"/>
            <p:cNvSpPr>
              <a:spLocks noChangeShapeType="1"/>
            </p:cNvSpPr>
            <p:nvPr/>
          </p:nvSpPr>
          <p:spPr bwMode="auto">
            <a:xfrm>
              <a:off x="2376"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2" name="Line 177"/>
            <p:cNvSpPr>
              <a:spLocks noChangeShapeType="1"/>
            </p:cNvSpPr>
            <p:nvPr/>
          </p:nvSpPr>
          <p:spPr bwMode="auto">
            <a:xfrm>
              <a:off x="2602"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3" name="Line 178"/>
            <p:cNvSpPr>
              <a:spLocks noChangeShapeType="1"/>
            </p:cNvSpPr>
            <p:nvPr/>
          </p:nvSpPr>
          <p:spPr bwMode="auto">
            <a:xfrm>
              <a:off x="2827"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4" name="Line 179"/>
            <p:cNvSpPr>
              <a:spLocks noChangeShapeType="1"/>
            </p:cNvSpPr>
            <p:nvPr/>
          </p:nvSpPr>
          <p:spPr bwMode="auto">
            <a:xfrm>
              <a:off x="3053"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5" name="Line 180"/>
            <p:cNvSpPr>
              <a:spLocks noChangeShapeType="1"/>
            </p:cNvSpPr>
            <p:nvPr/>
          </p:nvSpPr>
          <p:spPr bwMode="auto">
            <a:xfrm>
              <a:off x="3279"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6" name="Line 181"/>
            <p:cNvSpPr>
              <a:spLocks noChangeShapeType="1"/>
            </p:cNvSpPr>
            <p:nvPr/>
          </p:nvSpPr>
          <p:spPr bwMode="auto">
            <a:xfrm>
              <a:off x="3505"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7" name="Line 182"/>
            <p:cNvSpPr>
              <a:spLocks noChangeShapeType="1"/>
            </p:cNvSpPr>
            <p:nvPr/>
          </p:nvSpPr>
          <p:spPr bwMode="auto">
            <a:xfrm>
              <a:off x="3731"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8" name="Line 183"/>
            <p:cNvSpPr>
              <a:spLocks noChangeShapeType="1"/>
            </p:cNvSpPr>
            <p:nvPr/>
          </p:nvSpPr>
          <p:spPr bwMode="auto">
            <a:xfrm>
              <a:off x="3957"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79" name="Line 184"/>
            <p:cNvSpPr>
              <a:spLocks noChangeShapeType="1"/>
            </p:cNvSpPr>
            <p:nvPr/>
          </p:nvSpPr>
          <p:spPr bwMode="auto">
            <a:xfrm>
              <a:off x="4183"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0" name="Line 185"/>
            <p:cNvSpPr>
              <a:spLocks noChangeShapeType="1"/>
            </p:cNvSpPr>
            <p:nvPr/>
          </p:nvSpPr>
          <p:spPr bwMode="auto">
            <a:xfrm>
              <a:off x="4409"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1" name="Line 186"/>
            <p:cNvSpPr>
              <a:spLocks noChangeShapeType="1"/>
            </p:cNvSpPr>
            <p:nvPr/>
          </p:nvSpPr>
          <p:spPr bwMode="auto">
            <a:xfrm>
              <a:off x="4634"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2" name="Line 187"/>
            <p:cNvSpPr>
              <a:spLocks noChangeShapeType="1"/>
            </p:cNvSpPr>
            <p:nvPr/>
          </p:nvSpPr>
          <p:spPr bwMode="auto">
            <a:xfrm>
              <a:off x="4860"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3" name="Line 188"/>
            <p:cNvSpPr>
              <a:spLocks noChangeShapeType="1"/>
            </p:cNvSpPr>
            <p:nvPr/>
          </p:nvSpPr>
          <p:spPr bwMode="auto">
            <a:xfrm>
              <a:off x="5086"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4" name="Line 189"/>
            <p:cNvSpPr>
              <a:spLocks noChangeShapeType="1"/>
            </p:cNvSpPr>
            <p:nvPr/>
          </p:nvSpPr>
          <p:spPr bwMode="auto">
            <a:xfrm>
              <a:off x="5312"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5" name="Line 190"/>
            <p:cNvSpPr>
              <a:spLocks noChangeShapeType="1"/>
            </p:cNvSpPr>
            <p:nvPr/>
          </p:nvSpPr>
          <p:spPr bwMode="auto">
            <a:xfrm>
              <a:off x="5538" y="118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86" name="Text Box 191"/>
            <p:cNvSpPr txBox="1">
              <a:spLocks noChangeArrowheads="1"/>
            </p:cNvSpPr>
            <p:nvPr/>
          </p:nvSpPr>
          <p:spPr bwMode="auto">
            <a:xfrm>
              <a:off x="72" y="1232"/>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FIFO/3 Frames</a:t>
              </a:r>
            </a:p>
            <a:p>
              <a:pPr algn="ctr" eaLnBrk="0" fontAlgn="base" hangingPunct="0">
                <a:spcBef>
                  <a:spcPct val="50000"/>
                </a:spcBef>
                <a:spcAft>
                  <a:spcPct val="0"/>
                </a:spcAft>
              </a:pPr>
              <a:r>
                <a:rPr lang="en-US">
                  <a:solidFill>
                    <a:srgbClr val="000066"/>
                  </a:solidFill>
                  <a:ea typeface="ＭＳ Ｐゴシック" charset="-128"/>
                </a:rPr>
                <a:t>(16)</a:t>
              </a:r>
            </a:p>
          </p:txBody>
        </p:sp>
      </p:grpSp>
      <p:grpSp>
        <p:nvGrpSpPr>
          <p:cNvPr id="45063" name="Group 192"/>
          <p:cNvGrpSpPr>
            <a:grpSpLocks/>
          </p:cNvGrpSpPr>
          <p:nvPr/>
        </p:nvGrpSpPr>
        <p:grpSpPr bwMode="auto">
          <a:xfrm>
            <a:off x="114300" y="3587750"/>
            <a:ext cx="8677275" cy="1976438"/>
            <a:chOff x="72" y="2260"/>
            <a:chExt cx="5466" cy="1245"/>
          </a:xfrm>
        </p:grpSpPr>
        <p:sp>
          <p:nvSpPr>
            <p:cNvPr id="45097" name="Rectangle 193"/>
            <p:cNvSpPr>
              <a:spLocks noChangeArrowheads="1"/>
            </p:cNvSpPr>
            <p:nvPr/>
          </p:nvSpPr>
          <p:spPr bwMode="auto">
            <a:xfrm>
              <a:off x="1314" y="325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098" name="Rectangle 194"/>
            <p:cNvSpPr>
              <a:spLocks noChangeArrowheads="1"/>
            </p:cNvSpPr>
            <p:nvPr/>
          </p:nvSpPr>
          <p:spPr bwMode="auto">
            <a:xfrm>
              <a:off x="1314" y="3007"/>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099" name="Rectangle 195"/>
            <p:cNvSpPr>
              <a:spLocks noChangeArrowheads="1"/>
            </p:cNvSpPr>
            <p:nvPr/>
          </p:nvSpPr>
          <p:spPr bwMode="auto">
            <a:xfrm>
              <a:off x="1314" y="2758"/>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00" name="Rectangle 196"/>
            <p:cNvSpPr>
              <a:spLocks noChangeArrowheads="1"/>
            </p:cNvSpPr>
            <p:nvPr/>
          </p:nvSpPr>
          <p:spPr bwMode="auto">
            <a:xfrm>
              <a:off x="1314" y="2509"/>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01" name="Rectangle 197"/>
            <p:cNvSpPr>
              <a:spLocks noChangeArrowheads="1"/>
            </p:cNvSpPr>
            <p:nvPr/>
          </p:nvSpPr>
          <p:spPr bwMode="auto">
            <a:xfrm>
              <a:off x="5312"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7</a:t>
              </a:r>
            </a:p>
          </p:txBody>
        </p:sp>
        <p:sp>
          <p:nvSpPr>
            <p:cNvPr id="45102" name="Rectangle 198"/>
            <p:cNvSpPr>
              <a:spLocks noChangeArrowheads="1"/>
            </p:cNvSpPr>
            <p:nvPr/>
          </p:nvSpPr>
          <p:spPr bwMode="auto">
            <a:xfrm>
              <a:off x="508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6</a:t>
              </a:r>
            </a:p>
          </p:txBody>
        </p:sp>
        <p:sp>
          <p:nvSpPr>
            <p:cNvPr id="45103" name="Rectangle 199"/>
            <p:cNvSpPr>
              <a:spLocks noChangeArrowheads="1"/>
            </p:cNvSpPr>
            <p:nvPr/>
          </p:nvSpPr>
          <p:spPr bwMode="auto">
            <a:xfrm>
              <a:off x="486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5</a:t>
              </a:r>
            </a:p>
          </p:txBody>
        </p:sp>
        <p:sp>
          <p:nvSpPr>
            <p:cNvPr id="45104" name="Rectangle 200"/>
            <p:cNvSpPr>
              <a:spLocks noChangeArrowheads="1"/>
            </p:cNvSpPr>
            <p:nvPr/>
          </p:nvSpPr>
          <p:spPr bwMode="auto">
            <a:xfrm>
              <a:off x="463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5105" name="Rectangle 201"/>
            <p:cNvSpPr>
              <a:spLocks noChangeArrowheads="1"/>
            </p:cNvSpPr>
            <p:nvPr/>
          </p:nvSpPr>
          <p:spPr bwMode="auto">
            <a:xfrm>
              <a:off x="4409"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106" name="Rectangle 202"/>
            <p:cNvSpPr>
              <a:spLocks noChangeArrowheads="1"/>
            </p:cNvSpPr>
            <p:nvPr/>
          </p:nvSpPr>
          <p:spPr bwMode="auto">
            <a:xfrm>
              <a:off x="418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07" name="Rectangle 203"/>
            <p:cNvSpPr>
              <a:spLocks noChangeArrowheads="1"/>
            </p:cNvSpPr>
            <p:nvPr/>
          </p:nvSpPr>
          <p:spPr bwMode="auto">
            <a:xfrm>
              <a:off x="395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08" name="Rectangle 204"/>
            <p:cNvSpPr>
              <a:spLocks noChangeArrowheads="1"/>
            </p:cNvSpPr>
            <p:nvPr/>
          </p:nvSpPr>
          <p:spPr bwMode="auto">
            <a:xfrm>
              <a:off x="3731"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09" name="Rectangle 205"/>
            <p:cNvSpPr>
              <a:spLocks noChangeArrowheads="1"/>
            </p:cNvSpPr>
            <p:nvPr/>
          </p:nvSpPr>
          <p:spPr bwMode="auto">
            <a:xfrm>
              <a:off x="3505"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110" name="Rectangle 206"/>
            <p:cNvSpPr>
              <a:spLocks noChangeArrowheads="1"/>
            </p:cNvSpPr>
            <p:nvPr/>
          </p:nvSpPr>
          <p:spPr bwMode="auto">
            <a:xfrm>
              <a:off x="3279"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11" name="Rectangle 207"/>
            <p:cNvSpPr>
              <a:spLocks noChangeArrowheads="1"/>
            </p:cNvSpPr>
            <p:nvPr/>
          </p:nvSpPr>
          <p:spPr bwMode="auto">
            <a:xfrm>
              <a:off x="305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12" name="Rectangle 208"/>
            <p:cNvSpPr>
              <a:spLocks noChangeArrowheads="1"/>
            </p:cNvSpPr>
            <p:nvPr/>
          </p:nvSpPr>
          <p:spPr bwMode="auto">
            <a:xfrm>
              <a:off x="282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13" name="Rectangle 209"/>
            <p:cNvSpPr>
              <a:spLocks noChangeArrowheads="1"/>
            </p:cNvSpPr>
            <p:nvPr/>
          </p:nvSpPr>
          <p:spPr bwMode="auto">
            <a:xfrm>
              <a:off x="2602"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5114" name="Rectangle 210"/>
            <p:cNvSpPr>
              <a:spLocks noChangeArrowheads="1"/>
            </p:cNvSpPr>
            <p:nvPr/>
          </p:nvSpPr>
          <p:spPr bwMode="auto">
            <a:xfrm>
              <a:off x="237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5115" name="Rectangle 211"/>
            <p:cNvSpPr>
              <a:spLocks noChangeArrowheads="1"/>
            </p:cNvSpPr>
            <p:nvPr/>
          </p:nvSpPr>
          <p:spPr bwMode="auto">
            <a:xfrm>
              <a:off x="215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5116" name="Rectangle 212"/>
            <p:cNvSpPr>
              <a:spLocks noChangeArrowheads="1"/>
            </p:cNvSpPr>
            <p:nvPr/>
          </p:nvSpPr>
          <p:spPr bwMode="auto">
            <a:xfrm>
              <a:off x="192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5117" name="Rectangle 213"/>
            <p:cNvSpPr>
              <a:spLocks noChangeArrowheads="1"/>
            </p:cNvSpPr>
            <p:nvPr/>
          </p:nvSpPr>
          <p:spPr bwMode="auto">
            <a:xfrm>
              <a:off x="1314" y="2260"/>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45118" name="Line 214"/>
            <p:cNvSpPr>
              <a:spLocks noChangeShapeType="1"/>
            </p:cNvSpPr>
            <p:nvPr/>
          </p:nvSpPr>
          <p:spPr bwMode="auto">
            <a:xfrm>
              <a:off x="1314" y="2260"/>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19" name="Line 215"/>
            <p:cNvSpPr>
              <a:spLocks noChangeShapeType="1"/>
            </p:cNvSpPr>
            <p:nvPr/>
          </p:nvSpPr>
          <p:spPr bwMode="auto">
            <a:xfrm>
              <a:off x="1314" y="2509"/>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0" name="Line 216"/>
            <p:cNvSpPr>
              <a:spLocks noChangeShapeType="1"/>
            </p:cNvSpPr>
            <p:nvPr/>
          </p:nvSpPr>
          <p:spPr bwMode="auto">
            <a:xfrm>
              <a:off x="1314" y="2758"/>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1" name="Line 217"/>
            <p:cNvSpPr>
              <a:spLocks noChangeShapeType="1"/>
            </p:cNvSpPr>
            <p:nvPr/>
          </p:nvSpPr>
          <p:spPr bwMode="auto">
            <a:xfrm>
              <a:off x="1314" y="3007"/>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2" name="Line 218"/>
            <p:cNvSpPr>
              <a:spLocks noChangeShapeType="1"/>
            </p:cNvSpPr>
            <p:nvPr/>
          </p:nvSpPr>
          <p:spPr bwMode="auto">
            <a:xfrm>
              <a:off x="1314" y="3505"/>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3" name="Line 219"/>
            <p:cNvSpPr>
              <a:spLocks noChangeShapeType="1"/>
            </p:cNvSpPr>
            <p:nvPr/>
          </p:nvSpPr>
          <p:spPr bwMode="auto">
            <a:xfrm>
              <a:off x="1314"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4" name="Line 220"/>
            <p:cNvSpPr>
              <a:spLocks noChangeShapeType="1"/>
            </p:cNvSpPr>
            <p:nvPr/>
          </p:nvSpPr>
          <p:spPr bwMode="auto">
            <a:xfrm>
              <a:off x="1924" y="2260"/>
              <a:ext cx="0" cy="1245"/>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5" name="Line 221"/>
            <p:cNvSpPr>
              <a:spLocks noChangeShapeType="1"/>
            </p:cNvSpPr>
            <p:nvPr/>
          </p:nvSpPr>
          <p:spPr bwMode="auto">
            <a:xfrm>
              <a:off x="215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6" name="Line 222"/>
            <p:cNvSpPr>
              <a:spLocks noChangeShapeType="1"/>
            </p:cNvSpPr>
            <p:nvPr/>
          </p:nvSpPr>
          <p:spPr bwMode="auto">
            <a:xfrm>
              <a:off x="237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7" name="Line 223"/>
            <p:cNvSpPr>
              <a:spLocks noChangeShapeType="1"/>
            </p:cNvSpPr>
            <p:nvPr/>
          </p:nvSpPr>
          <p:spPr bwMode="auto">
            <a:xfrm>
              <a:off x="260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8" name="Line 224"/>
            <p:cNvSpPr>
              <a:spLocks noChangeShapeType="1"/>
            </p:cNvSpPr>
            <p:nvPr/>
          </p:nvSpPr>
          <p:spPr bwMode="auto">
            <a:xfrm>
              <a:off x="282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29" name="Line 225"/>
            <p:cNvSpPr>
              <a:spLocks noChangeShapeType="1"/>
            </p:cNvSpPr>
            <p:nvPr/>
          </p:nvSpPr>
          <p:spPr bwMode="auto">
            <a:xfrm>
              <a:off x="305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0" name="Line 226"/>
            <p:cNvSpPr>
              <a:spLocks noChangeShapeType="1"/>
            </p:cNvSpPr>
            <p:nvPr/>
          </p:nvSpPr>
          <p:spPr bwMode="auto">
            <a:xfrm>
              <a:off x="327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1" name="Line 227"/>
            <p:cNvSpPr>
              <a:spLocks noChangeShapeType="1"/>
            </p:cNvSpPr>
            <p:nvPr/>
          </p:nvSpPr>
          <p:spPr bwMode="auto">
            <a:xfrm>
              <a:off x="3505"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2" name="Line 228"/>
            <p:cNvSpPr>
              <a:spLocks noChangeShapeType="1"/>
            </p:cNvSpPr>
            <p:nvPr/>
          </p:nvSpPr>
          <p:spPr bwMode="auto">
            <a:xfrm>
              <a:off x="3731"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3" name="Line 229"/>
            <p:cNvSpPr>
              <a:spLocks noChangeShapeType="1"/>
            </p:cNvSpPr>
            <p:nvPr/>
          </p:nvSpPr>
          <p:spPr bwMode="auto">
            <a:xfrm>
              <a:off x="395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4" name="Line 230"/>
            <p:cNvSpPr>
              <a:spLocks noChangeShapeType="1"/>
            </p:cNvSpPr>
            <p:nvPr/>
          </p:nvSpPr>
          <p:spPr bwMode="auto">
            <a:xfrm>
              <a:off x="418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5" name="Line 231"/>
            <p:cNvSpPr>
              <a:spLocks noChangeShapeType="1"/>
            </p:cNvSpPr>
            <p:nvPr/>
          </p:nvSpPr>
          <p:spPr bwMode="auto">
            <a:xfrm>
              <a:off x="440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6" name="Line 232"/>
            <p:cNvSpPr>
              <a:spLocks noChangeShapeType="1"/>
            </p:cNvSpPr>
            <p:nvPr/>
          </p:nvSpPr>
          <p:spPr bwMode="auto">
            <a:xfrm>
              <a:off x="4634"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7" name="Line 233"/>
            <p:cNvSpPr>
              <a:spLocks noChangeShapeType="1"/>
            </p:cNvSpPr>
            <p:nvPr/>
          </p:nvSpPr>
          <p:spPr bwMode="auto">
            <a:xfrm>
              <a:off x="486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8" name="Line 234"/>
            <p:cNvSpPr>
              <a:spLocks noChangeShapeType="1"/>
            </p:cNvSpPr>
            <p:nvPr/>
          </p:nvSpPr>
          <p:spPr bwMode="auto">
            <a:xfrm>
              <a:off x="508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39" name="Line 235"/>
            <p:cNvSpPr>
              <a:spLocks noChangeShapeType="1"/>
            </p:cNvSpPr>
            <p:nvPr/>
          </p:nvSpPr>
          <p:spPr bwMode="auto">
            <a:xfrm>
              <a:off x="531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40" name="Line 236"/>
            <p:cNvSpPr>
              <a:spLocks noChangeShapeType="1"/>
            </p:cNvSpPr>
            <p:nvPr/>
          </p:nvSpPr>
          <p:spPr bwMode="auto">
            <a:xfrm>
              <a:off x="5538"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41" name="Line 237"/>
            <p:cNvSpPr>
              <a:spLocks noChangeShapeType="1"/>
            </p:cNvSpPr>
            <p:nvPr/>
          </p:nvSpPr>
          <p:spPr bwMode="auto">
            <a:xfrm>
              <a:off x="1314" y="3256"/>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5142" name="Text Box 238"/>
            <p:cNvSpPr txBox="1">
              <a:spLocks noChangeArrowheads="1"/>
            </p:cNvSpPr>
            <p:nvPr/>
          </p:nvSpPr>
          <p:spPr bwMode="auto">
            <a:xfrm>
              <a:off x="72" y="2306"/>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FIFO/4 Frames</a:t>
              </a:r>
            </a:p>
            <a:p>
              <a:pPr algn="ctr" eaLnBrk="0" fontAlgn="base" hangingPunct="0">
                <a:spcBef>
                  <a:spcPct val="50000"/>
                </a:spcBef>
                <a:spcAft>
                  <a:spcPct val="0"/>
                </a:spcAft>
              </a:pPr>
              <a:r>
                <a:rPr lang="en-US">
                  <a:solidFill>
                    <a:srgbClr val="000066"/>
                  </a:solidFill>
                  <a:ea typeface="ＭＳ Ｐゴシック" charset="-128"/>
                </a:rPr>
                <a:t>(8)</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dissolve">
                                      <p:cBhvr>
                                        <p:cTn id="7" dur="500"/>
                                        <p:tgtEl>
                                          <p:spTgt spid="450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dissolv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dissolv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dissolve">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dissolve">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5063"/>
                                        </p:tgtEl>
                                        <p:attrNameLst>
                                          <p:attrName>style.visibility</p:attrName>
                                        </p:attrNameLst>
                                      </p:cBhvr>
                                      <p:to>
                                        <p:strVal val="visible"/>
                                      </p:to>
                                    </p:set>
                                    <p:animEffect transition="in" filter="dissolve">
                                      <p:cBhvr>
                                        <p:cTn id="92" dur="500"/>
                                        <p:tgtEl>
                                          <p:spTgt spid="45063"/>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45057"/>
                                        </p:tgtEl>
                                        <p:attrNameLst>
                                          <p:attrName>style.visibility</p:attrName>
                                        </p:attrNameLst>
                                      </p:cBhvr>
                                      <p:to>
                                        <p:strVal val="visible"/>
                                      </p:to>
                                    </p:set>
                                    <p:animEffect transition="in" filter="dissolve">
                                      <p:cBhvr>
                                        <p:cTn id="97" dur="500"/>
                                        <p:tgtEl>
                                          <p:spTgt spid="4505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45056"/>
                                        </p:tgtEl>
                                        <p:attrNameLst>
                                          <p:attrName>style.visibility</p:attrName>
                                        </p:attrNameLst>
                                      </p:cBhvr>
                                      <p:to>
                                        <p:strVal val="visible"/>
                                      </p:to>
                                    </p:set>
                                    <p:animEffect transition="in" filter="dissolve">
                                      <p:cBhvr>
                                        <p:cTn id="102" dur="500"/>
                                        <p:tgtEl>
                                          <p:spTgt spid="45056"/>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dissolv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dissolve">
                                      <p:cBhvr>
                                        <p:cTn id="112" dur="500"/>
                                        <p:tgtEl>
                                          <p:spTgt spid="3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dissolve">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dissolv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dissolve">
                                      <p:cBhvr>
                                        <p:cTn id="132" dur="500"/>
                                        <p:tgtEl>
                                          <p:spTgt spid="26"/>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dissolve">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dissolve">
                                      <p:cBhvr>
                                        <p:cTn id="142" dur="500"/>
                                        <p:tgtEl>
                                          <p:spTgt spid="24"/>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23"/>
                                        </p:tgtEl>
                                        <p:attrNameLst>
                                          <p:attrName>style.visibility</p:attrName>
                                        </p:attrNameLst>
                                      </p:cBhvr>
                                      <p:to>
                                        <p:strVal val="visible"/>
                                      </p:to>
                                    </p:set>
                                    <p:animEffect transition="in" filter="dissolve">
                                      <p:cBhvr>
                                        <p:cTn id="147" dur="500"/>
                                        <p:tgtEl>
                                          <p:spTgt spid="23"/>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dissolve">
                                      <p:cBhvr>
                                        <p:cTn id="152" dur="500"/>
                                        <p:tgtEl>
                                          <p:spTgt spid="22"/>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21"/>
                                        </p:tgtEl>
                                        <p:attrNameLst>
                                          <p:attrName>style.visibility</p:attrName>
                                        </p:attrNameLst>
                                      </p:cBhvr>
                                      <p:to>
                                        <p:strVal val="visible"/>
                                      </p:to>
                                    </p:set>
                                    <p:animEffect transition="in" filter="dissolve">
                                      <p:cBhvr>
                                        <p:cTn id="157" dur="500"/>
                                        <p:tgtEl>
                                          <p:spTgt spid="21"/>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0"/>
                                        </p:tgtEl>
                                        <p:attrNameLst>
                                          <p:attrName>style.visibility</p:attrName>
                                        </p:attrNameLst>
                                      </p:cBhvr>
                                      <p:to>
                                        <p:strVal val="visible"/>
                                      </p:to>
                                    </p:set>
                                    <p:animEffect transition="in" filter="dissolve">
                                      <p:cBhvr>
                                        <p:cTn id="162" dur="500"/>
                                        <p:tgtEl>
                                          <p:spTgt spid="20"/>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nodeType="clickEffect">
                                  <p:stCondLst>
                                    <p:cond delay="0"/>
                                  </p:stCondLst>
                                  <p:childTnLst>
                                    <p:set>
                                      <p:cBhvr>
                                        <p:cTn id="166" dur="1" fill="hold">
                                          <p:stCondLst>
                                            <p:cond delay="0"/>
                                          </p:stCondLst>
                                        </p:cTn>
                                        <p:tgtEl>
                                          <p:spTgt spid="19"/>
                                        </p:tgtEl>
                                        <p:attrNameLst>
                                          <p:attrName>style.visibility</p:attrName>
                                        </p:attrNameLst>
                                      </p:cBhvr>
                                      <p:to>
                                        <p:strVal val="visible"/>
                                      </p:to>
                                    </p:set>
                                    <p:animEffect transition="in" filter="dissolve">
                                      <p:cBhvr>
                                        <p:cTn id="167" dur="500"/>
                                        <p:tgtEl>
                                          <p:spTgt spid="19"/>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18"/>
                                        </p:tgtEl>
                                        <p:attrNameLst>
                                          <p:attrName>style.visibility</p:attrName>
                                        </p:attrNameLst>
                                      </p:cBhvr>
                                      <p:to>
                                        <p:strVal val="visible"/>
                                      </p:to>
                                    </p:set>
                                    <p:animEffect transition="in" filter="dissolve">
                                      <p:cBhvr>
                                        <p:cTn id="1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r>
              <a:rPr lang="en-US" dirty="0" smtClean="0"/>
              <a:t>FIFO Again</a:t>
            </a:r>
          </a:p>
        </p:txBody>
      </p:sp>
      <p:grpSp>
        <p:nvGrpSpPr>
          <p:cNvPr id="2" name="Group 3"/>
          <p:cNvGrpSpPr>
            <a:grpSpLocks/>
          </p:cNvGrpSpPr>
          <p:nvPr/>
        </p:nvGrpSpPr>
        <p:grpSpPr bwMode="auto">
          <a:xfrm>
            <a:off x="8432800" y="2278063"/>
            <a:ext cx="358775" cy="1185862"/>
            <a:chOff x="5312" y="1435"/>
            <a:chExt cx="226" cy="747"/>
          </a:xfrm>
        </p:grpSpPr>
        <p:sp>
          <p:nvSpPr>
            <p:cNvPr id="46322" name="Rectangle 4"/>
            <p:cNvSpPr>
              <a:spLocks noChangeArrowheads="1"/>
            </p:cNvSpPr>
            <p:nvPr/>
          </p:nvSpPr>
          <p:spPr bwMode="auto">
            <a:xfrm>
              <a:off x="5312"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323" name="Rectangle 5"/>
            <p:cNvSpPr>
              <a:spLocks noChangeArrowheads="1"/>
            </p:cNvSpPr>
            <p:nvPr/>
          </p:nvSpPr>
          <p:spPr bwMode="auto">
            <a:xfrm>
              <a:off x="5312"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324" name="Rectangle 6"/>
            <p:cNvSpPr>
              <a:spLocks noChangeArrowheads="1"/>
            </p:cNvSpPr>
            <p:nvPr/>
          </p:nvSpPr>
          <p:spPr bwMode="auto">
            <a:xfrm>
              <a:off x="5312"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3" name="Group 7"/>
          <p:cNvGrpSpPr>
            <a:grpSpLocks/>
          </p:cNvGrpSpPr>
          <p:nvPr/>
        </p:nvGrpSpPr>
        <p:grpSpPr bwMode="auto">
          <a:xfrm>
            <a:off x="8074025" y="2278063"/>
            <a:ext cx="358775" cy="1185862"/>
            <a:chOff x="5086" y="1435"/>
            <a:chExt cx="226" cy="747"/>
          </a:xfrm>
        </p:grpSpPr>
        <p:sp>
          <p:nvSpPr>
            <p:cNvPr id="46319" name="Rectangle 8"/>
            <p:cNvSpPr>
              <a:spLocks noChangeArrowheads="1"/>
            </p:cNvSpPr>
            <p:nvPr/>
          </p:nvSpPr>
          <p:spPr bwMode="auto">
            <a:xfrm>
              <a:off x="5086"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320" name="Rectangle 9"/>
            <p:cNvSpPr>
              <a:spLocks noChangeArrowheads="1"/>
            </p:cNvSpPr>
            <p:nvPr/>
          </p:nvSpPr>
          <p:spPr bwMode="auto">
            <a:xfrm>
              <a:off x="5086"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321" name="Rectangle 10"/>
            <p:cNvSpPr>
              <a:spLocks noChangeArrowheads="1"/>
            </p:cNvSpPr>
            <p:nvPr/>
          </p:nvSpPr>
          <p:spPr bwMode="auto">
            <a:xfrm>
              <a:off x="5086"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4" name="Group 11"/>
          <p:cNvGrpSpPr>
            <a:grpSpLocks/>
          </p:cNvGrpSpPr>
          <p:nvPr/>
        </p:nvGrpSpPr>
        <p:grpSpPr bwMode="auto">
          <a:xfrm>
            <a:off x="7715250" y="2278063"/>
            <a:ext cx="358775" cy="1185862"/>
            <a:chOff x="4860" y="1435"/>
            <a:chExt cx="226" cy="747"/>
          </a:xfrm>
        </p:grpSpPr>
        <p:sp>
          <p:nvSpPr>
            <p:cNvPr id="46316" name="Rectangle 12"/>
            <p:cNvSpPr>
              <a:spLocks noChangeArrowheads="1"/>
            </p:cNvSpPr>
            <p:nvPr/>
          </p:nvSpPr>
          <p:spPr bwMode="auto">
            <a:xfrm>
              <a:off x="4860"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317" name="Rectangle 13"/>
            <p:cNvSpPr>
              <a:spLocks noChangeArrowheads="1"/>
            </p:cNvSpPr>
            <p:nvPr/>
          </p:nvSpPr>
          <p:spPr bwMode="auto">
            <a:xfrm>
              <a:off x="4860"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318" name="Rectangle 14"/>
            <p:cNvSpPr>
              <a:spLocks noChangeArrowheads="1"/>
            </p:cNvSpPr>
            <p:nvPr/>
          </p:nvSpPr>
          <p:spPr bwMode="auto">
            <a:xfrm>
              <a:off x="4860"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5" name="Group 15"/>
          <p:cNvGrpSpPr>
            <a:grpSpLocks/>
          </p:cNvGrpSpPr>
          <p:nvPr/>
        </p:nvGrpSpPr>
        <p:grpSpPr bwMode="auto">
          <a:xfrm>
            <a:off x="7356475" y="2278063"/>
            <a:ext cx="358775" cy="1185862"/>
            <a:chOff x="4634" y="1435"/>
            <a:chExt cx="226" cy="747"/>
          </a:xfrm>
        </p:grpSpPr>
        <p:sp>
          <p:nvSpPr>
            <p:cNvPr id="46313" name="Rectangle 16"/>
            <p:cNvSpPr>
              <a:spLocks noChangeArrowheads="1"/>
            </p:cNvSpPr>
            <p:nvPr/>
          </p:nvSpPr>
          <p:spPr bwMode="auto">
            <a:xfrm>
              <a:off x="4634"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314" name="Rectangle 17"/>
            <p:cNvSpPr>
              <a:spLocks noChangeArrowheads="1"/>
            </p:cNvSpPr>
            <p:nvPr/>
          </p:nvSpPr>
          <p:spPr bwMode="auto">
            <a:xfrm>
              <a:off x="4634"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315" name="Rectangle 18"/>
            <p:cNvSpPr>
              <a:spLocks noChangeArrowheads="1"/>
            </p:cNvSpPr>
            <p:nvPr/>
          </p:nvSpPr>
          <p:spPr bwMode="auto">
            <a:xfrm>
              <a:off x="4634"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6" name="Group 19"/>
          <p:cNvGrpSpPr>
            <a:grpSpLocks/>
          </p:cNvGrpSpPr>
          <p:nvPr/>
        </p:nvGrpSpPr>
        <p:grpSpPr bwMode="auto">
          <a:xfrm>
            <a:off x="6999288" y="2278063"/>
            <a:ext cx="357187" cy="1185862"/>
            <a:chOff x="4409" y="1435"/>
            <a:chExt cx="225" cy="747"/>
          </a:xfrm>
        </p:grpSpPr>
        <p:sp>
          <p:nvSpPr>
            <p:cNvPr id="46310" name="Rectangle 20"/>
            <p:cNvSpPr>
              <a:spLocks noChangeArrowheads="1"/>
            </p:cNvSpPr>
            <p:nvPr/>
          </p:nvSpPr>
          <p:spPr bwMode="auto">
            <a:xfrm>
              <a:off x="4409" y="193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311" name="Rectangle 21"/>
            <p:cNvSpPr>
              <a:spLocks noChangeArrowheads="1"/>
            </p:cNvSpPr>
            <p:nvPr/>
          </p:nvSpPr>
          <p:spPr bwMode="auto">
            <a:xfrm>
              <a:off x="4409" y="168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312" name="Rectangle 22"/>
            <p:cNvSpPr>
              <a:spLocks noChangeArrowheads="1"/>
            </p:cNvSpPr>
            <p:nvPr/>
          </p:nvSpPr>
          <p:spPr bwMode="auto">
            <a:xfrm>
              <a:off x="4409" y="1435"/>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7" name="Group 23"/>
          <p:cNvGrpSpPr>
            <a:grpSpLocks/>
          </p:cNvGrpSpPr>
          <p:nvPr/>
        </p:nvGrpSpPr>
        <p:grpSpPr bwMode="auto">
          <a:xfrm>
            <a:off x="6640513" y="2278063"/>
            <a:ext cx="358775" cy="1185862"/>
            <a:chOff x="4183" y="1435"/>
            <a:chExt cx="226" cy="747"/>
          </a:xfrm>
        </p:grpSpPr>
        <p:sp>
          <p:nvSpPr>
            <p:cNvPr id="46307" name="Rectangle 24"/>
            <p:cNvSpPr>
              <a:spLocks noChangeArrowheads="1"/>
            </p:cNvSpPr>
            <p:nvPr/>
          </p:nvSpPr>
          <p:spPr bwMode="auto">
            <a:xfrm>
              <a:off x="4183"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308" name="Rectangle 25"/>
            <p:cNvSpPr>
              <a:spLocks noChangeArrowheads="1"/>
            </p:cNvSpPr>
            <p:nvPr/>
          </p:nvSpPr>
          <p:spPr bwMode="auto">
            <a:xfrm>
              <a:off x="4183"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309" name="Rectangle 26"/>
            <p:cNvSpPr>
              <a:spLocks noChangeArrowheads="1"/>
            </p:cNvSpPr>
            <p:nvPr/>
          </p:nvSpPr>
          <p:spPr bwMode="auto">
            <a:xfrm>
              <a:off x="4183"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8" name="Group 27"/>
          <p:cNvGrpSpPr>
            <a:grpSpLocks/>
          </p:cNvGrpSpPr>
          <p:nvPr/>
        </p:nvGrpSpPr>
        <p:grpSpPr bwMode="auto">
          <a:xfrm>
            <a:off x="6281738" y="2278063"/>
            <a:ext cx="358775" cy="1185862"/>
            <a:chOff x="3957" y="1435"/>
            <a:chExt cx="226" cy="747"/>
          </a:xfrm>
        </p:grpSpPr>
        <p:sp>
          <p:nvSpPr>
            <p:cNvPr id="46304" name="Rectangle 28"/>
            <p:cNvSpPr>
              <a:spLocks noChangeArrowheads="1"/>
            </p:cNvSpPr>
            <p:nvPr/>
          </p:nvSpPr>
          <p:spPr bwMode="auto">
            <a:xfrm>
              <a:off x="3957"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305" name="Rectangle 29"/>
            <p:cNvSpPr>
              <a:spLocks noChangeArrowheads="1"/>
            </p:cNvSpPr>
            <p:nvPr/>
          </p:nvSpPr>
          <p:spPr bwMode="auto">
            <a:xfrm>
              <a:off x="3957"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306" name="Rectangle 30"/>
            <p:cNvSpPr>
              <a:spLocks noChangeArrowheads="1"/>
            </p:cNvSpPr>
            <p:nvPr/>
          </p:nvSpPr>
          <p:spPr bwMode="auto">
            <a:xfrm>
              <a:off x="3957"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9" name="Group 31"/>
          <p:cNvGrpSpPr>
            <a:grpSpLocks/>
          </p:cNvGrpSpPr>
          <p:nvPr/>
        </p:nvGrpSpPr>
        <p:grpSpPr bwMode="auto">
          <a:xfrm>
            <a:off x="5922963" y="2278063"/>
            <a:ext cx="358775" cy="1185862"/>
            <a:chOff x="3731" y="1435"/>
            <a:chExt cx="226" cy="747"/>
          </a:xfrm>
        </p:grpSpPr>
        <p:sp>
          <p:nvSpPr>
            <p:cNvPr id="46301" name="Rectangle 32"/>
            <p:cNvSpPr>
              <a:spLocks noChangeArrowheads="1"/>
            </p:cNvSpPr>
            <p:nvPr/>
          </p:nvSpPr>
          <p:spPr bwMode="auto">
            <a:xfrm>
              <a:off x="3731"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302" name="Rectangle 33"/>
            <p:cNvSpPr>
              <a:spLocks noChangeArrowheads="1"/>
            </p:cNvSpPr>
            <p:nvPr/>
          </p:nvSpPr>
          <p:spPr bwMode="auto">
            <a:xfrm>
              <a:off x="3731"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303" name="Rectangle 34"/>
            <p:cNvSpPr>
              <a:spLocks noChangeArrowheads="1"/>
            </p:cNvSpPr>
            <p:nvPr/>
          </p:nvSpPr>
          <p:spPr bwMode="auto">
            <a:xfrm>
              <a:off x="3731"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10" name="Group 35"/>
          <p:cNvGrpSpPr>
            <a:grpSpLocks/>
          </p:cNvGrpSpPr>
          <p:nvPr/>
        </p:nvGrpSpPr>
        <p:grpSpPr bwMode="auto">
          <a:xfrm>
            <a:off x="5564188" y="2278063"/>
            <a:ext cx="358775" cy="1185862"/>
            <a:chOff x="3505" y="1435"/>
            <a:chExt cx="226" cy="747"/>
          </a:xfrm>
        </p:grpSpPr>
        <p:sp>
          <p:nvSpPr>
            <p:cNvPr id="46298" name="Rectangle 36"/>
            <p:cNvSpPr>
              <a:spLocks noChangeArrowheads="1"/>
            </p:cNvSpPr>
            <p:nvPr/>
          </p:nvSpPr>
          <p:spPr bwMode="auto">
            <a:xfrm>
              <a:off x="3505"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99" name="Rectangle 37"/>
            <p:cNvSpPr>
              <a:spLocks noChangeArrowheads="1"/>
            </p:cNvSpPr>
            <p:nvPr/>
          </p:nvSpPr>
          <p:spPr bwMode="auto">
            <a:xfrm>
              <a:off x="3505"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300" name="Rectangle 38"/>
            <p:cNvSpPr>
              <a:spLocks noChangeArrowheads="1"/>
            </p:cNvSpPr>
            <p:nvPr/>
          </p:nvSpPr>
          <p:spPr bwMode="auto">
            <a:xfrm>
              <a:off x="3505"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11" name="Group 39"/>
          <p:cNvGrpSpPr>
            <a:grpSpLocks/>
          </p:cNvGrpSpPr>
          <p:nvPr/>
        </p:nvGrpSpPr>
        <p:grpSpPr bwMode="auto">
          <a:xfrm>
            <a:off x="5205413" y="2278063"/>
            <a:ext cx="358775" cy="1185862"/>
            <a:chOff x="3279" y="1435"/>
            <a:chExt cx="226" cy="747"/>
          </a:xfrm>
        </p:grpSpPr>
        <p:sp>
          <p:nvSpPr>
            <p:cNvPr id="46295" name="Rectangle 40"/>
            <p:cNvSpPr>
              <a:spLocks noChangeArrowheads="1"/>
            </p:cNvSpPr>
            <p:nvPr/>
          </p:nvSpPr>
          <p:spPr bwMode="auto">
            <a:xfrm>
              <a:off x="3279"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96" name="Rectangle 41"/>
            <p:cNvSpPr>
              <a:spLocks noChangeArrowheads="1"/>
            </p:cNvSpPr>
            <p:nvPr/>
          </p:nvSpPr>
          <p:spPr bwMode="auto">
            <a:xfrm>
              <a:off x="3279"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97" name="Rectangle 42"/>
            <p:cNvSpPr>
              <a:spLocks noChangeArrowheads="1"/>
            </p:cNvSpPr>
            <p:nvPr/>
          </p:nvSpPr>
          <p:spPr bwMode="auto">
            <a:xfrm>
              <a:off x="3279"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12" name="Group 43"/>
          <p:cNvGrpSpPr>
            <a:grpSpLocks/>
          </p:cNvGrpSpPr>
          <p:nvPr/>
        </p:nvGrpSpPr>
        <p:grpSpPr bwMode="auto">
          <a:xfrm>
            <a:off x="4846638" y="2278063"/>
            <a:ext cx="358775" cy="1185862"/>
            <a:chOff x="3053" y="1435"/>
            <a:chExt cx="226" cy="747"/>
          </a:xfrm>
        </p:grpSpPr>
        <p:sp>
          <p:nvSpPr>
            <p:cNvPr id="46292" name="Rectangle 44"/>
            <p:cNvSpPr>
              <a:spLocks noChangeArrowheads="1"/>
            </p:cNvSpPr>
            <p:nvPr/>
          </p:nvSpPr>
          <p:spPr bwMode="auto">
            <a:xfrm>
              <a:off x="3053"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93" name="Rectangle 45"/>
            <p:cNvSpPr>
              <a:spLocks noChangeArrowheads="1"/>
            </p:cNvSpPr>
            <p:nvPr/>
          </p:nvSpPr>
          <p:spPr bwMode="auto">
            <a:xfrm>
              <a:off x="3053"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94" name="Rectangle 46"/>
            <p:cNvSpPr>
              <a:spLocks noChangeArrowheads="1"/>
            </p:cNvSpPr>
            <p:nvPr/>
          </p:nvSpPr>
          <p:spPr bwMode="auto">
            <a:xfrm>
              <a:off x="3053"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13" name="Group 47"/>
          <p:cNvGrpSpPr>
            <a:grpSpLocks/>
          </p:cNvGrpSpPr>
          <p:nvPr/>
        </p:nvGrpSpPr>
        <p:grpSpPr bwMode="auto">
          <a:xfrm>
            <a:off x="4487863" y="2278063"/>
            <a:ext cx="358775" cy="1185862"/>
            <a:chOff x="2827" y="1435"/>
            <a:chExt cx="226" cy="747"/>
          </a:xfrm>
        </p:grpSpPr>
        <p:sp>
          <p:nvSpPr>
            <p:cNvPr id="46289" name="Rectangle 48"/>
            <p:cNvSpPr>
              <a:spLocks noChangeArrowheads="1"/>
            </p:cNvSpPr>
            <p:nvPr/>
          </p:nvSpPr>
          <p:spPr bwMode="auto">
            <a:xfrm>
              <a:off x="2827" y="1933"/>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90" name="Rectangle 49"/>
            <p:cNvSpPr>
              <a:spLocks noChangeArrowheads="1"/>
            </p:cNvSpPr>
            <p:nvPr/>
          </p:nvSpPr>
          <p:spPr bwMode="auto">
            <a:xfrm>
              <a:off x="2827"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91" name="Rectangle 50"/>
            <p:cNvSpPr>
              <a:spLocks noChangeArrowheads="1"/>
            </p:cNvSpPr>
            <p:nvPr/>
          </p:nvSpPr>
          <p:spPr bwMode="auto">
            <a:xfrm>
              <a:off x="2827"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14" name="Group 51"/>
          <p:cNvGrpSpPr>
            <a:grpSpLocks/>
          </p:cNvGrpSpPr>
          <p:nvPr/>
        </p:nvGrpSpPr>
        <p:grpSpPr bwMode="auto">
          <a:xfrm>
            <a:off x="4130675" y="2278063"/>
            <a:ext cx="357188" cy="1185862"/>
            <a:chOff x="2602" y="1435"/>
            <a:chExt cx="225" cy="747"/>
          </a:xfrm>
        </p:grpSpPr>
        <p:sp>
          <p:nvSpPr>
            <p:cNvPr id="46286" name="Rectangle 52"/>
            <p:cNvSpPr>
              <a:spLocks noChangeArrowheads="1"/>
            </p:cNvSpPr>
            <p:nvPr/>
          </p:nvSpPr>
          <p:spPr bwMode="auto">
            <a:xfrm>
              <a:off x="2602" y="1933"/>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87" name="Rectangle 53"/>
            <p:cNvSpPr>
              <a:spLocks noChangeArrowheads="1"/>
            </p:cNvSpPr>
            <p:nvPr/>
          </p:nvSpPr>
          <p:spPr bwMode="auto">
            <a:xfrm>
              <a:off x="2602" y="1684"/>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88" name="Rectangle 54"/>
            <p:cNvSpPr>
              <a:spLocks noChangeArrowheads="1"/>
            </p:cNvSpPr>
            <p:nvPr/>
          </p:nvSpPr>
          <p:spPr bwMode="auto">
            <a:xfrm>
              <a:off x="2602" y="1435"/>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15" name="Group 55"/>
          <p:cNvGrpSpPr>
            <a:grpSpLocks/>
          </p:cNvGrpSpPr>
          <p:nvPr/>
        </p:nvGrpSpPr>
        <p:grpSpPr bwMode="auto">
          <a:xfrm>
            <a:off x="3771900" y="2278063"/>
            <a:ext cx="358775" cy="1185862"/>
            <a:chOff x="2376" y="1435"/>
            <a:chExt cx="226" cy="747"/>
          </a:xfrm>
        </p:grpSpPr>
        <p:sp>
          <p:nvSpPr>
            <p:cNvPr id="46283" name="Rectangle 56"/>
            <p:cNvSpPr>
              <a:spLocks noChangeArrowheads="1"/>
            </p:cNvSpPr>
            <p:nvPr/>
          </p:nvSpPr>
          <p:spPr bwMode="auto">
            <a:xfrm>
              <a:off x="2376" y="1933"/>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84" name="Rectangle 57"/>
            <p:cNvSpPr>
              <a:spLocks noChangeArrowheads="1"/>
            </p:cNvSpPr>
            <p:nvPr/>
          </p:nvSpPr>
          <p:spPr bwMode="auto">
            <a:xfrm>
              <a:off x="2376" y="1684"/>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85" name="Rectangle 58"/>
            <p:cNvSpPr>
              <a:spLocks noChangeArrowheads="1"/>
            </p:cNvSpPr>
            <p:nvPr/>
          </p:nvSpPr>
          <p:spPr bwMode="auto">
            <a:xfrm>
              <a:off x="2376"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6" name="Group 59"/>
          <p:cNvGrpSpPr>
            <a:grpSpLocks/>
          </p:cNvGrpSpPr>
          <p:nvPr/>
        </p:nvGrpSpPr>
        <p:grpSpPr bwMode="auto">
          <a:xfrm>
            <a:off x="3413125" y="2278063"/>
            <a:ext cx="358775" cy="1185862"/>
            <a:chOff x="2150" y="1435"/>
            <a:chExt cx="226" cy="747"/>
          </a:xfrm>
        </p:grpSpPr>
        <p:sp>
          <p:nvSpPr>
            <p:cNvPr id="46280" name="Rectangle 60"/>
            <p:cNvSpPr>
              <a:spLocks noChangeArrowheads="1"/>
            </p:cNvSpPr>
            <p:nvPr/>
          </p:nvSpPr>
          <p:spPr bwMode="auto">
            <a:xfrm>
              <a:off x="2150" y="193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81" name="Rectangle 61"/>
            <p:cNvSpPr>
              <a:spLocks noChangeArrowheads="1"/>
            </p:cNvSpPr>
            <p:nvPr/>
          </p:nvSpPr>
          <p:spPr bwMode="auto">
            <a:xfrm>
              <a:off x="2150" y="1684"/>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82" name="Rectangle 62"/>
            <p:cNvSpPr>
              <a:spLocks noChangeArrowheads="1"/>
            </p:cNvSpPr>
            <p:nvPr/>
          </p:nvSpPr>
          <p:spPr bwMode="auto">
            <a:xfrm>
              <a:off x="2150" y="1435"/>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7" name="Group 63"/>
          <p:cNvGrpSpPr>
            <a:grpSpLocks/>
          </p:cNvGrpSpPr>
          <p:nvPr/>
        </p:nvGrpSpPr>
        <p:grpSpPr bwMode="auto">
          <a:xfrm>
            <a:off x="3054350" y="2278063"/>
            <a:ext cx="358775" cy="1185862"/>
            <a:chOff x="1924" y="1435"/>
            <a:chExt cx="226" cy="747"/>
          </a:xfrm>
        </p:grpSpPr>
        <p:sp>
          <p:nvSpPr>
            <p:cNvPr id="46277" name="Rectangle 64"/>
            <p:cNvSpPr>
              <a:spLocks noChangeArrowheads="1"/>
            </p:cNvSpPr>
            <p:nvPr/>
          </p:nvSpPr>
          <p:spPr bwMode="auto">
            <a:xfrm>
              <a:off x="1924" y="1933"/>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78" name="Rectangle 65"/>
            <p:cNvSpPr>
              <a:spLocks noChangeArrowheads="1"/>
            </p:cNvSpPr>
            <p:nvPr/>
          </p:nvSpPr>
          <p:spPr bwMode="auto">
            <a:xfrm>
              <a:off x="1924" y="1684"/>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79" name="Rectangle 66"/>
            <p:cNvSpPr>
              <a:spLocks noChangeArrowheads="1"/>
            </p:cNvSpPr>
            <p:nvPr/>
          </p:nvSpPr>
          <p:spPr bwMode="auto">
            <a:xfrm>
              <a:off x="1924" y="1435"/>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8" name="Group 67"/>
          <p:cNvGrpSpPr>
            <a:grpSpLocks/>
          </p:cNvGrpSpPr>
          <p:nvPr/>
        </p:nvGrpSpPr>
        <p:grpSpPr bwMode="auto">
          <a:xfrm>
            <a:off x="8432800" y="3983038"/>
            <a:ext cx="358775" cy="1581150"/>
            <a:chOff x="5312" y="2509"/>
            <a:chExt cx="226" cy="996"/>
          </a:xfrm>
        </p:grpSpPr>
        <p:sp>
          <p:nvSpPr>
            <p:cNvPr id="46273" name="Rectangle 68"/>
            <p:cNvSpPr>
              <a:spLocks noChangeArrowheads="1"/>
            </p:cNvSpPr>
            <p:nvPr/>
          </p:nvSpPr>
          <p:spPr bwMode="auto">
            <a:xfrm>
              <a:off x="5312"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74" name="Rectangle 69"/>
            <p:cNvSpPr>
              <a:spLocks noChangeArrowheads="1"/>
            </p:cNvSpPr>
            <p:nvPr/>
          </p:nvSpPr>
          <p:spPr bwMode="auto">
            <a:xfrm>
              <a:off x="5312"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75" name="Rectangle 70"/>
            <p:cNvSpPr>
              <a:spLocks noChangeArrowheads="1"/>
            </p:cNvSpPr>
            <p:nvPr/>
          </p:nvSpPr>
          <p:spPr bwMode="auto">
            <a:xfrm>
              <a:off x="5312" y="2758"/>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76" name="Rectangle 71"/>
            <p:cNvSpPr>
              <a:spLocks noChangeArrowheads="1"/>
            </p:cNvSpPr>
            <p:nvPr/>
          </p:nvSpPr>
          <p:spPr bwMode="auto">
            <a:xfrm>
              <a:off x="5312"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grpSp>
      <p:grpSp>
        <p:nvGrpSpPr>
          <p:cNvPr id="19" name="Group 72"/>
          <p:cNvGrpSpPr>
            <a:grpSpLocks/>
          </p:cNvGrpSpPr>
          <p:nvPr/>
        </p:nvGrpSpPr>
        <p:grpSpPr bwMode="auto">
          <a:xfrm>
            <a:off x="8074025" y="3983038"/>
            <a:ext cx="358775" cy="1581150"/>
            <a:chOff x="5086" y="2509"/>
            <a:chExt cx="226" cy="996"/>
          </a:xfrm>
        </p:grpSpPr>
        <p:sp>
          <p:nvSpPr>
            <p:cNvPr id="46269" name="Rectangle 73"/>
            <p:cNvSpPr>
              <a:spLocks noChangeArrowheads="1"/>
            </p:cNvSpPr>
            <p:nvPr/>
          </p:nvSpPr>
          <p:spPr bwMode="auto">
            <a:xfrm>
              <a:off x="5086"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70" name="Rectangle 74"/>
            <p:cNvSpPr>
              <a:spLocks noChangeArrowheads="1"/>
            </p:cNvSpPr>
            <p:nvPr/>
          </p:nvSpPr>
          <p:spPr bwMode="auto">
            <a:xfrm>
              <a:off x="5086"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71" name="Rectangle 75"/>
            <p:cNvSpPr>
              <a:spLocks noChangeArrowheads="1"/>
            </p:cNvSpPr>
            <p:nvPr/>
          </p:nvSpPr>
          <p:spPr bwMode="auto">
            <a:xfrm>
              <a:off x="5086"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272" name="Rectangle 76"/>
            <p:cNvSpPr>
              <a:spLocks noChangeArrowheads="1"/>
            </p:cNvSpPr>
            <p:nvPr/>
          </p:nvSpPr>
          <p:spPr bwMode="auto">
            <a:xfrm>
              <a:off x="5086"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grpSp>
      <p:grpSp>
        <p:nvGrpSpPr>
          <p:cNvPr id="20" name="Group 77"/>
          <p:cNvGrpSpPr>
            <a:grpSpLocks/>
          </p:cNvGrpSpPr>
          <p:nvPr/>
        </p:nvGrpSpPr>
        <p:grpSpPr bwMode="auto">
          <a:xfrm>
            <a:off x="7715250" y="3983038"/>
            <a:ext cx="358775" cy="1581150"/>
            <a:chOff x="4860" y="2509"/>
            <a:chExt cx="226" cy="996"/>
          </a:xfrm>
        </p:grpSpPr>
        <p:sp>
          <p:nvSpPr>
            <p:cNvPr id="46265" name="Rectangle 78"/>
            <p:cNvSpPr>
              <a:spLocks noChangeArrowheads="1"/>
            </p:cNvSpPr>
            <p:nvPr/>
          </p:nvSpPr>
          <p:spPr bwMode="auto">
            <a:xfrm>
              <a:off x="4860" y="3256"/>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66" name="Rectangle 79"/>
            <p:cNvSpPr>
              <a:spLocks noChangeArrowheads="1"/>
            </p:cNvSpPr>
            <p:nvPr/>
          </p:nvSpPr>
          <p:spPr bwMode="auto">
            <a:xfrm>
              <a:off x="4860"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67" name="Rectangle 80"/>
            <p:cNvSpPr>
              <a:spLocks noChangeArrowheads="1"/>
            </p:cNvSpPr>
            <p:nvPr/>
          </p:nvSpPr>
          <p:spPr bwMode="auto">
            <a:xfrm>
              <a:off x="4860"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268" name="Rectangle 81"/>
            <p:cNvSpPr>
              <a:spLocks noChangeArrowheads="1"/>
            </p:cNvSpPr>
            <p:nvPr/>
          </p:nvSpPr>
          <p:spPr bwMode="auto">
            <a:xfrm>
              <a:off x="4860"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21" name="Group 82"/>
          <p:cNvGrpSpPr>
            <a:grpSpLocks/>
          </p:cNvGrpSpPr>
          <p:nvPr/>
        </p:nvGrpSpPr>
        <p:grpSpPr bwMode="auto">
          <a:xfrm>
            <a:off x="7356475" y="3983038"/>
            <a:ext cx="358775" cy="1581150"/>
            <a:chOff x="4634" y="2509"/>
            <a:chExt cx="226" cy="996"/>
          </a:xfrm>
        </p:grpSpPr>
        <p:sp>
          <p:nvSpPr>
            <p:cNvPr id="46261" name="Rectangle 83"/>
            <p:cNvSpPr>
              <a:spLocks noChangeArrowheads="1"/>
            </p:cNvSpPr>
            <p:nvPr/>
          </p:nvSpPr>
          <p:spPr bwMode="auto">
            <a:xfrm>
              <a:off x="4634"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62" name="Rectangle 84"/>
            <p:cNvSpPr>
              <a:spLocks noChangeArrowheads="1"/>
            </p:cNvSpPr>
            <p:nvPr/>
          </p:nvSpPr>
          <p:spPr bwMode="auto">
            <a:xfrm>
              <a:off x="4634" y="3007"/>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63" name="Rectangle 85"/>
            <p:cNvSpPr>
              <a:spLocks noChangeArrowheads="1"/>
            </p:cNvSpPr>
            <p:nvPr/>
          </p:nvSpPr>
          <p:spPr bwMode="auto">
            <a:xfrm>
              <a:off x="4634"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264" name="Rectangle 86"/>
            <p:cNvSpPr>
              <a:spLocks noChangeArrowheads="1"/>
            </p:cNvSpPr>
            <p:nvPr/>
          </p:nvSpPr>
          <p:spPr bwMode="auto">
            <a:xfrm>
              <a:off x="4634"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22" name="Group 87"/>
          <p:cNvGrpSpPr>
            <a:grpSpLocks/>
          </p:cNvGrpSpPr>
          <p:nvPr/>
        </p:nvGrpSpPr>
        <p:grpSpPr bwMode="auto">
          <a:xfrm>
            <a:off x="6999288" y="3983038"/>
            <a:ext cx="357187" cy="1581150"/>
            <a:chOff x="4409" y="2509"/>
            <a:chExt cx="225" cy="996"/>
          </a:xfrm>
        </p:grpSpPr>
        <p:sp>
          <p:nvSpPr>
            <p:cNvPr id="46257" name="Rectangle 88"/>
            <p:cNvSpPr>
              <a:spLocks noChangeArrowheads="1"/>
            </p:cNvSpPr>
            <p:nvPr/>
          </p:nvSpPr>
          <p:spPr bwMode="auto">
            <a:xfrm>
              <a:off x="4409" y="325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58" name="Rectangle 89"/>
            <p:cNvSpPr>
              <a:spLocks noChangeArrowheads="1"/>
            </p:cNvSpPr>
            <p:nvPr/>
          </p:nvSpPr>
          <p:spPr bwMode="auto">
            <a:xfrm>
              <a:off x="4409" y="3007"/>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59" name="Rectangle 90"/>
            <p:cNvSpPr>
              <a:spLocks noChangeArrowheads="1"/>
            </p:cNvSpPr>
            <p:nvPr/>
          </p:nvSpPr>
          <p:spPr bwMode="auto">
            <a:xfrm>
              <a:off x="4409" y="2758"/>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260" name="Rectangle 91"/>
            <p:cNvSpPr>
              <a:spLocks noChangeArrowheads="1"/>
            </p:cNvSpPr>
            <p:nvPr/>
          </p:nvSpPr>
          <p:spPr bwMode="auto">
            <a:xfrm>
              <a:off x="4409" y="2509"/>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23" name="Group 92"/>
          <p:cNvGrpSpPr>
            <a:grpSpLocks/>
          </p:cNvGrpSpPr>
          <p:nvPr/>
        </p:nvGrpSpPr>
        <p:grpSpPr bwMode="auto">
          <a:xfrm>
            <a:off x="6640513" y="3983038"/>
            <a:ext cx="358775" cy="1581150"/>
            <a:chOff x="4183" y="2509"/>
            <a:chExt cx="226" cy="996"/>
          </a:xfrm>
        </p:grpSpPr>
        <p:sp>
          <p:nvSpPr>
            <p:cNvPr id="46253" name="Rectangle 93"/>
            <p:cNvSpPr>
              <a:spLocks noChangeArrowheads="1"/>
            </p:cNvSpPr>
            <p:nvPr/>
          </p:nvSpPr>
          <p:spPr bwMode="auto">
            <a:xfrm>
              <a:off x="4183"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54" name="Rectangle 94"/>
            <p:cNvSpPr>
              <a:spLocks noChangeArrowheads="1"/>
            </p:cNvSpPr>
            <p:nvPr/>
          </p:nvSpPr>
          <p:spPr bwMode="auto">
            <a:xfrm>
              <a:off x="4183"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55" name="Rectangle 95"/>
            <p:cNvSpPr>
              <a:spLocks noChangeArrowheads="1"/>
            </p:cNvSpPr>
            <p:nvPr/>
          </p:nvSpPr>
          <p:spPr bwMode="auto">
            <a:xfrm>
              <a:off x="4183"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56" name="Rectangle 96"/>
            <p:cNvSpPr>
              <a:spLocks noChangeArrowheads="1"/>
            </p:cNvSpPr>
            <p:nvPr/>
          </p:nvSpPr>
          <p:spPr bwMode="auto">
            <a:xfrm>
              <a:off x="4183"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grpSp>
      <p:grpSp>
        <p:nvGrpSpPr>
          <p:cNvPr id="24" name="Group 97"/>
          <p:cNvGrpSpPr>
            <a:grpSpLocks/>
          </p:cNvGrpSpPr>
          <p:nvPr/>
        </p:nvGrpSpPr>
        <p:grpSpPr bwMode="auto">
          <a:xfrm>
            <a:off x="6281738" y="3983038"/>
            <a:ext cx="358775" cy="1581150"/>
            <a:chOff x="3957" y="2509"/>
            <a:chExt cx="226" cy="996"/>
          </a:xfrm>
        </p:grpSpPr>
        <p:sp>
          <p:nvSpPr>
            <p:cNvPr id="46249" name="Rectangle 98"/>
            <p:cNvSpPr>
              <a:spLocks noChangeArrowheads="1"/>
            </p:cNvSpPr>
            <p:nvPr/>
          </p:nvSpPr>
          <p:spPr bwMode="auto">
            <a:xfrm>
              <a:off x="3957" y="3256"/>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50" name="Rectangle 99"/>
            <p:cNvSpPr>
              <a:spLocks noChangeArrowheads="1"/>
            </p:cNvSpPr>
            <p:nvPr/>
          </p:nvSpPr>
          <p:spPr bwMode="auto">
            <a:xfrm>
              <a:off x="3957"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51" name="Rectangle 100"/>
            <p:cNvSpPr>
              <a:spLocks noChangeArrowheads="1"/>
            </p:cNvSpPr>
            <p:nvPr/>
          </p:nvSpPr>
          <p:spPr bwMode="auto">
            <a:xfrm>
              <a:off x="3957"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52" name="Rectangle 101"/>
            <p:cNvSpPr>
              <a:spLocks noChangeArrowheads="1"/>
            </p:cNvSpPr>
            <p:nvPr/>
          </p:nvSpPr>
          <p:spPr bwMode="auto">
            <a:xfrm>
              <a:off x="3957"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5" name="Group 102"/>
          <p:cNvGrpSpPr>
            <a:grpSpLocks/>
          </p:cNvGrpSpPr>
          <p:nvPr/>
        </p:nvGrpSpPr>
        <p:grpSpPr bwMode="auto">
          <a:xfrm>
            <a:off x="5922963" y="3983038"/>
            <a:ext cx="358775" cy="1581150"/>
            <a:chOff x="3731" y="2509"/>
            <a:chExt cx="226" cy="996"/>
          </a:xfrm>
        </p:grpSpPr>
        <p:sp>
          <p:nvSpPr>
            <p:cNvPr id="46245" name="Rectangle 103"/>
            <p:cNvSpPr>
              <a:spLocks noChangeArrowheads="1"/>
            </p:cNvSpPr>
            <p:nvPr/>
          </p:nvSpPr>
          <p:spPr bwMode="auto">
            <a:xfrm>
              <a:off x="3731"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46" name="Rectangle 104"/>
            <p:cNvSpPr>
              <a:spLocks noChangeArrowheads="1"/>
            </p:cNvSpPr>
            <p:nvPr/>
          </p:nvSpPr>
          <p:spPr bwMode="auto">
            <a:xfrm>
              <a:off x="3731" y="3007"/>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47" name="Rectangle 105"/>
            <p:cNvSpPr>
              <a:spLocks noChangeArrowheads="1"/>
            </p:cNvSpPr>
            <p:nvPr/>
          </p:nvSpPr>
          <p:spPr bwMode="auto">
            <a:xfrm>
              <a:off x="3731"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48" name="Rectangle 106"/>
            <p:cNvSpPr>
              <a:spLocks noChangeArrowheads="1"/>
            </p:cNvSpPr>
            <p:nvPr/>
          </p:nvSpPr>
          <p:spPr bwMode="auto">
            <a:xfrm>
              <a:off x="3731"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6" name="Group 107"/>
          <p:cNvGrpSpPr>
            <a:grpSpLocks/>
          </p:cNvGrpSpPr>
          <p:nvPr/>
        </p:nvGrpSpPr>
        <p:grpSpPr bwMode="auto">
          <a:xfrm>
            <a:off x="5564188" y="3983038"/>
            <a:ext cx="358775" cy="1581150"/>
            <a:chOff x="3505" y="2509"/>
            <a:chExt cx="226" cy="996"/>
          </a:xfrm>
        </p:grpSpPr>
        <p:sp>
          <p:nvSpPr>
            <p:cNvPr id="46241" name="Rectangle 108"/>
            <p:cNvSpPr>
              <a:spLocks noChangeArrowheads="1"/>
            </p:cNvSpPr>
            <p:nvPr/>
          </p:nvSpPr>
          <p:spPr bwMode="auto">
            <a:xfrm>
              <a:off x="3505"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42" name="Rectangle 109"/>
            <p:cNvSpPr>
              <a:spLocks noChangeArrowheads="1"/>
            </p:cNvSpPr>
            <p:nvPr/>
          </p:nvSpPr>
          <p:spPr bwMode="auto">
            <a:xfrm>
              <a:off x="3505"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43" name="Rectangle 110"/>
            <p:cNvSpPr>
              <a:spLocks noChangeArrowheads="1"/>
            </p:cNvSpPr>
            <p:nvPr/>
          </p:nvSpPr>
          <p:spPr bwMode="auto">
            <a:xfrm>
              <a:off x="3505" y="2758"/>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244" name="Rectangle 111"/>
            <p:cNvSpPr>
              <a:spLocks noChangeArrowheads="1"/>
            </p:cNvSpPr>
            <p:nvPr/>
          </p:nvSpPr>
          <p:spPr bwMode="auto">
            <a:xfrm>
              <a:off x="3505"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7" name="Group 112"/>
          <p:cNvGrpSpPr>
            <a:grpSpLocks/>
          </p:cNvGrpSpPr>
          <p:nvPr/>
        </p:nvGrpSpPr>
        <p:grpSpPr bwMode="auto">
          <a:xfrm>
            <a:off x="5205413" y="3983038"/>
            <a:ext cx="358775" cy="1581150"/>
            <a:chOff x="3279" y="2509"/>
            <a:chExt cx="226" cy="996"/>
          </a:xfrm>
        </p:grpSpPr>
        <p:sp>
          <p:nvSpPr>
            <p:cNvPr id="46237" name="Rectangle 113"/>
            <p:cNvSpPr>
              <a:spLocks noChangeArrowheads="1"/>
            </p:cNvSpPr>
            <p:nvPr/>
          </p:nvSpPr>
          <p:spPr bwMode="auto">
            <a:xfrm>
              <a:off x="3279"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38" name="Rectangle 114"/>
            <p:cNvSpPr>
              <a:spLocks noChangeArrowheads="1"/>
            </p:cNvSpPr>
            <p:nvPr/>
          </p:nvSpPr>
          <p:spPr bwMode="auto">
            <a:xfrm>
              <a:off x="3279"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39" name="Rectangle 115"/>
            <p:cNvSpPr>
              <a:spLocks noChangeArrowheads="1"/>
            </p:cNvSpPr>
            <p:nvPr/>
          </p:nvSpPr>
          <p:spPr bwMode="auto">
            <a:xfrm>
              <a:off x="3279"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40" name="Rectangle 116"/>
            <p:cNvSpPr>
              <a:spLocks noChangeArrowheads="1"/>
            </p:cNvSpPr>
            <p:nvPr/>
          </p:nvSpPr>
          <p:spPr bwMode="auto">
            <a:xfrm>
              <a:off x="3279"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grpSp>
      <p:grpSp>
        <p:nvGrpSpPr>
          <p:cNvPr id="28" name="Group 117"/>
          <p:cNvGrpSpPr>
            <a:grpSpLocks/>
          </p:cNvGrpSpPr>
          <p:nvPr/>
        </p:nvGrpSpPr>
        <p:grpSpPr bwMode="auto">
          <a:xfrm>
            <a:off x="4846638" y="3983038"/>
            <a:ext cx="358775" cy="1581150"/>
            <a:chOff x="3053" y="2509"/>
            <a:chExt cx="226" cy="996"/>
          </a:xfrm>
        </p:grpSpPr>
        <p:sp>
          <p:nvSpPr>
            <p:cNvPr id="46233" name="Rectangle 118"/>
            <p:cNvSpPr>
              <a:spLocks noChangeArrowheads="1"/>
            </p:cNvSpPr>
            <p:nvPr/>
          </p:nvSpPr>
          <p:spPr bwMode="auto">
            <a:xfrm>
              <a:off x="3053"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34" name="Rectangle 119"/>
            <p:cNvSpPr>
              <a:spLocks noChangeArrowheads="1"/>
            </p:cNvSpPr>
            <p:nvPr/>
          </p:nvSpPr>
          <p:spPr bwMode="auto">
            <a:xfrm>
              <a:off x="3053"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35" name="Rectangle 120"/>
            <p:cNvSpPr>
              <a:spLocks noChangeArrowheads="1"/>
            </p:cNvSpPr>
            <p:nvPr/>
          </p:nvSpPr>
          <p:spPr bwMode="auto">
            <a:xfrm>
              <a:off x="3053"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36" name="Rectangle 121"/>
            <p:cNvSpPr>
              <a:spLocks noChangeArrowheads="1"/>
            </p:cNvSpPr>
            <p:nvPr/>
          </p:nvSpPr>
          <p:spPr bwMode="auto">
            <a:xfrm>
              <a:off x="3053"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29" name="Group 122"/>
          <p:cNvGrpSpPr>
            <a:grpSpLocks/>
          </p:cNvGrpSpPr>
          <p:nvPr/>
        </p:nvGrpSpPr>
        <p:grpSpPr bwMode="auto">
          <a:xfrm>
            <a:off x="4487863" y="3983038"/>
            <a:ext cx="358775" cy="1581150"/>
            <a:chOff x="2827" y="2509"/>
            <a:chExt cx="226" cy="996"/>
          </a:xfrm>
        </p:grpSpPr>
        <p:sp>
          <p:nvSpPr>
            <p:cNvPr id="46229" name="Rectangle 123"/>
            <p:cNvSpPr>
              <a:spLocks noChangeArrowheads="1"/>
            </p:cNvSpPr>
            <p:nvPr/>
          </p:nvSpPr>
          <p:spPr bwMode="auto">
            <a:xfrm>
              <a:off x="2827" y="325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30" name="Rectangle 124"/>
            <p:cNvSpPr>
              <a:spLocks noChangeArrowheads="1"/>
            </p:cNvSpPr>
            <p:nvPr/>
          </p:nvSpPr>
          <p:spPr bwMode="auto">
            <a:xfrm>
              <a:off x="2827" y="3007"/>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31" name="Rectangle 125"/>
            <p:cNvSpPr>
              <a:spLocks noChangeArrowheads="1"/>
            </p:cNvSpPr>
            <p:nvPr/>
          </p:nvSpPr>
          <p:spPr bwMode="auto">
            <a:xfrm>
              <a:off x="2827"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32" name="Rectangle 126"/>
            <p:cNvSpPr>
              <a:spLocks noChangeArrowheads="1"/>
            </p:cNvSpPr>
            <p:nvPr/>
          </p:nvSpPr>
          <p:spPr bwMode="auto">
            <a:xfrm>
              <a:off x="2827"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30" name="Group 127"/>
          <p:cNvGrpSpPr>
            <a:grpSpLocks/>
          </p:cNvGrpSpPr>
          <p:nvPr/>
        </p:nvGrpSpPr>
        <p:grpSpPr bwMode="auto">
          <a:xfrm>
            <a:off x="4130675" y="3983038"/>
            <a:ext cx="357188" cy="1581150"/>
            <a:chOff x="2602" y="2509"/>
            <a:chExt cx="225" cy="996"/>
          </a:xfrm>
        </p:grpSpPr>
        <p:sp>
          <p:nvSpPr>
            <p:cNvPr id="46225" name="Rectangle 128"/>
            <p:cNvSpPr>
              <a:spLocks noChangeArrowheads="1"/>
            </p:cNvSpPr>
            <p:nvPr/>
          </p:nvSpPr>
          <p:spPr bwMode="auto">
            <a:xfrm>
              <a:off x="2602" y="3256"/>
              <a:ext cx="225"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226" name="Rectangle 129"/>
            <p:cNvSpPr>
              <a:spLocks noChangeArrowheads="1"/>
            </p:cNvSpPr>
            <p:nvPr/>
          </p:nvSpPr>
          <p:spPr bwMode="auto">
            <a:xfrm>
              <a:off x="2602" y="3007"/>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27" name="Rectangle 130"/>
            <p:cNvSpPr>
              <a:spLocks noChangeArrowheads="1"/>
            </p:cNvSpPr>
            <p:nvPr/>
          </p:nvSpPr>
          <p:spPr bwMode="auto">
            <a:xfrm>
              <a:off x="2602" y="2758"/>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28" name="Rectangle 131"/>
            <p:cNvSpPr>
              <a:spLocks noChangeArrowheads="1"/>
            </p:cNvSpPr>
            <p:nvPr/>
          </p:nvSpPr>
          <p:spPr bwMode="auto">
            <a:xfrm>
              <a:off x="2602" y="2509"/>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31" name="Group 132"/>
          <p:cNvGrpSpPr>
            <a:grpSpLocks/>
          </p:cNvGrpSpPr>
          <p:nvPr/>
        </p:nvGrpSpPr>
        <p:grpSpPr bwMode="auto">
          <a:xfrm>
            <a:off x="3771900" y="3983038"/>
            <a:ext cx="358775" cy="1581150"/>
            <a:chOff x="2376" y="2509"/>
            <a:chExt cx="226" cy="996"/>
          </a:xfrm>
        </p:grpSpPr>
        <p:sp>
          <p:nvSpPr>
            <p:cNvPr id="46221" name="Rectangle 133"/>
            <p:cNvSpPr>
              <a:spLocks noChangeArrowheads="1"/>
            </p:cNvSpPr>
            <p:nvPr/>
          </p:nvSpPr>
          <p:spPr bwMode="auto">
            <a:xfrm>
              <a:off x="2376"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22" name="Rectangle 134"/>
            <p:cNvSpPr>
              <a:spLocks noChangeArrowheads="1"/>
            </p:cNvSpPr>
            <p:nvPr/>
          </p:nvSpPr>
          <p:spPr bwMode="auto">
            <a:xfrm>
              <a:off x="2376" y="3007"/>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223" name="Rectangle 135"/>
            <p:cNvSpPr>
              <a:spLocks noChangeArrowheads="1"/>
            </p:cNvSpPr>
            <p:nvPr/>
          </p:nvSpPr>
          <p:spPr bwMode="auto">
            <a:xfrm>
              <a:off x="2376" y="2758"/>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24" name="Rectangle 136"/>
            <p:cNvSpPr>
              <a:spLocks noChangeArrowheads="1"/>
            </p:cNvSpPr>
            <p:nvPr/>
          </p:nvSpPr>
          <p:spPr bwMode="auto">
            <a:xfrm>
              <a:off x="2376"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357024" name="Group 137"/>
          <p:cNvGrpSpPr>
            <a:grpSpLocks/>
          </p:cNvGrpSpPr>
          <p:nvPr/>
        </p:nvGrpSpPr>
        <p:grpSpPr bwMode="auto">
          <a:xfrm>
            <a:off x="3413125" y="3983038"/>
            <a:ext cx="358775" cy="1581150"/>
            <a:chOff x="2150" y="2509"/>
            <a:chExt cx="226" cy="996"/>
          </a:xfrm>
        </p:grpSpPr>
        <p:sp>
          <p:nvSpPr>
            <p:cNvPr id="46217" name="Rectangle 138"/>
            <p:cNvSpPr>
              <a:spLocks noChangeArrowheads="1"/>
            </p:cNvSpPr>
            <p:nvPr/>
          </p:nvSpPr>
          <p:spPr bwMode="auto">
            <a:xfrm>
              <a:off x="2150"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18" name="Rectangle 139"/>
            <p:cNvSpPr>
              <a:spLocks noChangeArrowheads="1"/>
            </p:cNvSpPr>
            <p:nvPr/>
          </p:nvSpPr>
          <p:spPr bwMode="auto">
            <a:xfrm>
              <a:off x="2150" y="3007"/>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19" name="Rectangle 140"/>
            <p:cNvSpPr>
              <a:spLocks noChangeArrowheads="1"/>
            </p:cNvSpPr>
            <p:nvPr/>
          </p:nvSpPr>
          <p:spPr bwMode="auto">
            <a:xfrm>
              <a:off x="2150" y="2758"/>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220" name="Rectangle 141"/>
            <p:cNvSpPr>
              <a:spLocks noChangeArrowheads="1"/>
            </p:cNvSpPr>
            <p:nvPr/>
          </p:nvSpPr>
          <p:spPr bwMode="auto">
            <a:xfrm>
              <a:off x="2150" y="2509"/>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357025" name="Group 142"/>
          <p:cNvGrpSpPr>
            <a:grpSpLocks/>
          </p:cNvGrpSpPr>
          <p:nvPr/>
        </p:nvGrpSpPr>
        <p:grpSpPr bwMode="auto">
          <a:xfrm>
            <a:off x="3054350" y="3983038"/>
            <a:ext cx="358775" cy="1581150"/>
            <a:chOff x="1924" y="2509"/>
            <a:chExt cx="226" cy="996"/>
          </a:xfrm>
        </p:grpSpPr>
        <p:sp>
          <p:nvSpPr>
            <p:cNvPr id="46213" name="Rectangle 143"/>
            <p:cNvSpPr>
              <a:spLocks noChangeArrowheads="1"/>
            </p:cNvSpPr>
            <p:nvPr/>
          </p:nvSpPr>
          <p:spPr bwMode="auto">
            <a:xfrm>
              <a:off x="1924" y="3256"/>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14" name="Rectangle 144"/>
            <p:cNvSpPr>
              <a:spLocks noChangeArrowheads="1"/>
            </p:cNvSpPr>
            <p:nvPr/>
          </p:nvSpPr>
          <p:spPr bwMode="auto">
            <a:xfrm>
              <a:off x="1924" y="3007"/>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15" name="Rectangle 145"/>
            <p:cNvSpPr>
              <a:spLocks noChangeArrowheads="1"/>
            </p:cNvSpPr>
            <p:nvPr/>
          </p:nvSpPr>
          <p:spPr bwMode="auto">
            <a:xfrm>
              <a:off x="1924" y="2758"/>
              <a:ext cx="226" cy="249"/>
            </a:xfrm>
            <a:prstGeom prst="rect">
              <a:avLst/>
            </a:prstGeom>
            <a:noFill/>
            <a:ln w="9525">
              <a:noFill/>
              <a:miter lim="800000"/>
              <a:headEnd/>
              <a:tailEnd/>
            </a:ln>
          </p:spPr>
          <p:txBody>
            <a:bodyPr/>
            <a:lstStyle/>
            <a:p>
              <a:pPr algn="ctr" eaLnBrk="0" fontAlgn="base" hangingPunct="0">
                <a:spcBef>
                  <a:spcPct val="0"/>
                </a:spcBef>
                <a:spcAft>
                  <a:spcPct val="0"/>
                </a:spcAft>
              </a:pPr>
              <a:endParaRPr lang="en-US" sz="2000" b="1">
                <a:solidFill>
                  <a:srgbClr val="000066"/>
                </a:solidFill>
                <a:latin typeface="Arial Narrow" charset="0"/>
                <a:ea typeface="ＭＳ Ｐゴシック" charset="-128"/>
              </a:endParaRPr>
            </a:p>
          </p:txBody>
        </p:sp>
        <p:sp>
          <p:nvSpPr>
            <p:cNvPr id="46216" name="Rectangle 146"/>
            <p:cNvSpPr>
              <a:spLocks noChangeArrowheads="1"/>
            </p:cNvSpPr>
            <p:nvPr/>
          </p:nvSpPr>
          <p:spPr bwMode="auto">
            <a:xfrm>
              <a:off x="1924" y="2509"/>
              <a:ext cx="226" cy="249"/>
            </a:xfrm>
            <a:prstGeom prst="rect">
              <a:avLst/>
            </a:prstGeom>
            <a:solidFill>
              <a:srgbClr val="FF0033"/>
            </a:solid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grpSp>
      <p:grpSp>
        <p:nvGrpSpPr>
          <p:cNvPr id="1357026" name="Group 147"/>
          <p:cNvGrpSpPr>
            <a:grpSpLocks/>
          </p:cNvGrpSpPr>
          <p:nvPr/>
        </p:nvGrpSpPr>
        <p:grpSpPr bwMode="auto">
          <a:xfrm>
            <a:off x="114300" y="1882775"/>
            <a:ext cx="8677275" cy="1581150"/>
            <a:chOff x="72" y="1186"/>
            <a:chExt cx="5466" cy="996"/>
          </a:xfrm>
        </p:grpSpPr>
        <p:sp>
          <p:nvSpPr>
            <p:cNvPr id="46169" name="Rectangle 148"/>
            <p:cNvSpPr>
              <a:spLocks noChangeArrowheads="1"/>
            </p:cNvSpPr>
            <p:nvPr/>
          </p:nvSpPr>
          <p:spPr bwMode="auto">
            <a:xfrm>
              <a:off x="1314" y="1933"/>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70" name="Rectangle 149"/>
            <p:cNvSpPr>
              <a:spLocks noChangeArrowheads="1"/>
            </p:cNvSpPr>
            <p:nvPr/>
          </p:nvSpPr>
          <p:spPr bwMode="auto">
            <a:xfrm>
              <a:off x="1314" y="1684"/>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71" name="Rectangle 150"/>
            <p:cNvSpPr>
              <a:spLocks noChangeArrowheads="1"/>
            </p:cNvSpPr>
            <p:nvPr/>
          </p:nvSpPr>
          <p:spPr bwMode="auto">
            <a:xfrm>
              <a:off x="1314" y="1435"/>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72" name="Rectangle 151"/>
            <p:cNvSpPr>
              <a:spLocks noChangeArrowheads="1"/>
            </p:cNvSpPr>
            <p:nvPr/>
          </p:nvSpPr>
          <p:spPr bwMode="auto">
            <a:xfrm>
              <a:off x="5312"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73" name="Rectangle 152"/>
            <p:cNvSpPr>
              <a:spLocks noChangeArrowheads="1"/>
            </p:cNvSpPr>
            <p:nvPr/>
          </p:nvSpPr>
          <p:spPr bwMode="auto">
            <a:xfrm>
              <a:off x="5086"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74" name="Rectangle 153"/>
            <p:cNvSpPr>
              <a:spLocks noChangeArrowheads="1"/>
            </p:cNvSpPr>
            <p:nvPr/>
          </p:nvSpPr>
          <p:spPr bwMode="auto">
            <a:xfrm>
              <a:off x="4860"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75" name="Rectangle 154"/>
            <p:cNvSpPr>
              <a:spLocks noChangeArrowheads="1"/>
            </p:cNvSpPr>
            <p:nvPr/>
          </p:nvSpPr>
          <p:spPr bwMode="auto">
            <a:xfrm>
              <a:off x="4634"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76" name="Rectangle 155"/>
            <p:cNvSpPr>
              <a:spLocks noChangeArrowheads="1"/>
            </p:cNvSpPr>
            <p:nvPr/>
          </p:nvSpPr>
          <p:spPr bwMode="auto">
            <a:xfrm>
              <a:off x="4409" y="118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177" name="Rectangle 156"/>
            <p:cNvSpPr>
              <a:spLocks noChangeArrowheads="1"/>
            </p:cNvSpPr>
            <p:nvPr/>
          </p:nvSpPr>
          <p:spPr bwMode="auto">
            <a:xfrm>
              <a:off x="4183"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78" name="Rectangle 157"/>
            <p:cNvSpPr>
              <a:spLocks noChangeArrowheads="1"/>
            </p:cNvSpPr>
            <p:nvPr/>
          </p:nvSpPr>
          <p:spPr bwMode="auto">
            <a:xfrm>
              <a:off x="3957"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79" name="Rectangle 158"/>
            <p:cNvSpPr>
              <a:spLocks noChangeArrowheads="1"/>
            </p:cNvSpPr>
            <p:nvPr/>
          </p:nvSpPr>
          <p:spPr bwMode="auto">
            <a:xfrm>
              <a:off x="3731"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80" name="Rectangle 159"/>
            <p:cNvSpPr>
              <a:spLocks noChangeArrowheads="1"/>
            </p:cNvSpPr>
            <p:nvPr/>
          </p:nvSpPr>
          <p:spPr bwMode="auto">
            <a:xfrm>
              <a:off x="3505"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81" name="Rectangle 160"/>
            <p:cNvSpPr>
              <a:spLocks noChangeArrowheads="1"/>
            </p:cNvSpPr>
            <p:nvPr/>
          </p:nvSpPr>
          <p:spPr bwMode="auto">
            <a:xfrm>
              <a:off x="3279"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182" name="Rectangle 161"/>
            <p:cNvSpPr>
              <a:spLocks noChangeArrowheads="1"/>
            </p:cNvSpPr>
            <p:nvPr/>
          </p:nvSpPr>
          <p:spPr bwMode="auto">
            <a:xfrm>
              <a:off x="3053"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83" name="Rectangle 162"/>
            <p:cNvSpPr>
              <a:spLocks noChangeArrowheads="1"/>
            </p:cNvSpPr>
            <p:nvPr/>
          </p:nvSpPr>
          <p:spPr bwMode="auto">
            <a:xfrm>
              <a:off x="2827"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84" name="Rectangle 163"/>
            <p:cNvSpPr>
              <a:spLocks noChangeArrowheads="1"/>
            </p:cNvSpPr>
            <p:nvPr/>
          </p:nvSpPr>
          <p:spPr bwMode="auto">
            <a:xfrm>
              <a:off x="2602" y="1186"/>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85" name="Rectangle 164"/>
            <p:cNvSpPr>
              <a:spLocks noChangeArrowheads="1"/>
            </p:cNvSpPr>
            <p:nvPr/>
          </p:nvSpPr>
          <p:spPr bwMode="auto">
            <a:xfrm>
              <a:off x="2376"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86" name="Rectangle 165"/>
            <p:cNvSpPr>
              <a:spLocks noChangeArrowheads="1"/>
            </p:cNvSpPr>
            <p:nvPr/>
          </p:nvSpPr>
          <p:spPr bwMode="auto">
            <a:xfrm>
              <a:off x="2150"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87" name="Rectangle 166"/>
            <p:cNvSpPr>
              <a:spLocks noChangeArrowheads="1"/>
            </p:cNvSpPr>
            <p:nvPr/>
          </p:nvSpPr>
          <p:spPr bwMode="auto">
            <a:xfrm>
              <a:off x="1924" y="1186"/>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88" name="Rectangle 167"/>
            <p:cNvSpPr>
              <a:spLocks noChangeArrowheads="1"/>
            </p:cNvSpPr>
            <p:nvPr/>
          </p:nvSpPr>
          <p:spPr bwMode="auto">
            <a:xfrm>
              <a:off x="1314" y="118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46189" name="Line 168"/>
            <p:cNvSpPr>
              <a:spLocks noChangeShapeType="1"/>
            </p:cNvSpPr>
            <p:nvPr/>
          </p:nvSpPr>
          <p:spPr bwMode="auto">
            <a:xfrm>
              <a:off x="1314" y="1186"/>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0" name="Line 169"/>
            <p:cNvSpPr>
              <a:spLocks noChangeShapeType="1"/>
            </p:cNvSpPr>
            <p:nvPr/>
          </p:nvSpPr>
          <p:spPr bwMode="auto">
            <a:xfrm>
              <a:off x="1314" y="1435"/>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1" name="Line 170"/>
            <p:cNvSpPr>
              <a:spLocks noChangeShapeType="1"/>
            </p:cNvSpPr>
            <p:nvPr/>
          </p:nvSpPr>
          <p:spPr bwMode="auto">
            <a:xfrm>
              <a:off x="1314" y="1684"/>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2" name="Line 171"/>
            <p:cNvSpPr>
              <a:spLocks noChangeShapeType="1"/>
            </p:cNvSpPr>
            <p:nvPr/>
          </p:nvSpPr>
          <p:spPr bwMode="auto">
            <a:xfrm>
              <a:off x="1314" y="1933"/>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3" name="Line 172"/>
            <p:cNvSpPr>
              <a:spLocks noChangeShapeType="1"/>
            </p:cNvSpPr>
            <p:nvPr/>
          </p:nvSpPr>
          <p:spPr bwMode="auto">
            <a:xfrm>
              <a:off x="1314" y="2182"/>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4" name="Line 173"/>
            <p:cNvSpPr>
              <a:spLocks noChangeShapeType="1"/>
            </p:cNvSpPr>
            <p:nvPr/>
          </p:nvSpPr>
          <p:spPr bwMode="auto">
            <a:xfrm>
              <a:off x="1314" y="118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5" name="Line 174"/>
            <p:cNvSpPr>
              <a:spLocks noChangeShapeType="1"/>
            </p:cNvSpPr>
            <p:nvPr/>
          </p:nvSpPr>
          <p:spPr bwMode="auto">
            <a:xfrm>
              <a:off x="1924" y="1186"/>
              <a:ext cx="0" cy="996"/>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6" name="Line 175"/>
            <p:cNvSpPr>
              <a:spLocks noChangeShapeType="1"/>
            </p:cNvSpPr>
            <p:nvPr/>
          </p:nvSpPr>
          <p:spPr bwMode="auto">
            <a:xfrm>
              <a:off x="2150"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7" name="Line 176"/>
            <p:cNvSpPr>
              <a:spLocks noChangeShapeType="1"/>
            </p:cNvSpPr>
            <p:nvPr/>
          </p:nvSpPr>
          <p:spPr bwMode="auto">
            <a:xfrm>
              <a:off x="2376"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8" name="Line 177"/>
            <p:cNvSpPr>
              <a:spLocks noChangeShapeType="1"/>
            </p:cNvSpPr>
            <p:nvPr/>
          </p:nvSpPr>
          <p:spPr bwMode="auto">
            <a:xfrm>
              <a:off x="2602"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99" name="Line 178"/>
            <p:cNvSpPr>
              <a:spLocks noChangeShapeType="1"/>
            </p:cNvSpPr>
            <p:nvPr/>
          </p:nvSpPr>
          <p:spPr bwMode="auto">
            <a:xfrm>
              <a:off x="2827"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0" name="Line 179"/>
            <p:cNvSpPr>
              <a:spLocks noChangeShapeType="1"/>
            </p:cNvSpPr>
            <p:nvPr/>
          </p:nvSpPr>
          <p:spPr bwMode="auto">
            <a:xfrm>
              <a:off x="3053"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1" name="Line 180"/>
            <p:cNvSpPr>
              <a:spLocks noChangeShapeType="1"/>
            </p:cNvSpPr>
            <p:nvPr/>
          </p:nvSpPr>
          <p:spPr bwMode="auto">
            <a:xfrm>
              <a:off x="3279"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2" name="Line 181"/>
            <p:cNvSpPr>
              <a:spLocks noChangeShapeType="1"/>
            </p:cNvSpPr>
            <p:nvPr/>
          </p:nvSpPr>
          <p:spPr bwMode="auto">
            <a:xfrm>
              <a:off x="3505"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3" name="Line 182"/>
            <p:cNvSpPr>
              <a:spLocks noChangeShapeType="1"/>
            </p:cNvSpPr>
            <p:nvPr/>
          </p:nvSpPr>
          <p:spPr bwMode="auto">
            <a:xfrm>
              <a:off x="3731"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4" name="Line 183"/>
            <p:cNvSpPr>
              <a:spLocks noChangeShapeType="1"/>
            </p:cNvSpPr>
            <p:nvPr/>
          </p:nvSpPr>
          <p:spPr bwMode="auto">
            <a:xfrm>
              <a:off x="3957"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5" name="Line 184"/>
            <p:cNvSpPr>
              <a:spLocks noChangeShapeType="1"/>
            </p:cNvSpPr>
            <p:nvPr/>
          </p:nvSpPr>
          <p:spPr bwMode="auto">
            <a:xfrm>
              <a:off x="4183"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6" name="Line 185"/>
            <p:cNvSpPr>
              <a:spLocks noChangeShapeType="1"/>
            </p:cNvSpPr>
            <p:nvPr/>
          </p:nvSpPr>
          <p:spPr bwMode="auto">
            <a:xfrm>
              <a:off x="4409"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7" name="Line 186"/>
            <p:cNvSpPr>
              <a:spLocks noChangeShapeType="1"/>
            </p:cNvSpPr>
            <p:nvPr/>
          </p:nvSpPr>
          <p:spPr bwMode="auto">
            <a:xfrm>
              <a:off x="4634"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8" name="Line 187"/>
            <p:cNvSpPr>
              <a:spLocks noChangeShapeType="1"/>
            </p:cNvSpPr>
            <p:nvPr/>
          </p:nvSpPr>
          <p:spPr bwMode="auto">
            <a:xfrm>
              <a:off x="4860"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09" name="Line 188"/>
            <p:cNvSpPr>
              <a:spLocks noChangeShapeType="1"/>
            </p:cNvSpPr>
            <p:nvPr/>
          </p:nvSpPr>
          <p:spPr bwMode="auto">
            <a:xfrm>
              <a:off x="5086"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10" name="Line 189"/>
            <p:cNvSpPr>
              <a:spLocks noChangeShapeType="1"/>
            </p:cNvSpPr>
            <p:nvPr/>
          </p:nvSpPr>
          <p:spPr bwMode="auto">
            <a:xfrm>
              <a:off x="5312" y="1186"/>
              <a:ext cx="0" cy="996"/>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11" name="Line 190"/>
            <p:cNvSpPr>
              <a:spLocks noChangeShapeType="1"/>
            </p:cNvSpPr>
            <p:nvPr/>
          </p:nvSpPr>
          <p:spPr bwMode="auto">
            <a:xfrm>
              <a:off x="5538" y="1186"/>
              <a:ext cx="0" cy="996"/>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212" name="Text Box 191"/>
            <p:cNvSpPr txBox="1">
              <a:spLocks noChangeArrowheads="1"/>
            </p:cNvSpPr>
            <p:nvPr/>
          </p:nvSpPr>
          <p:spPr bwMode="auto">
            <a:xfrm>
              <a:off x="72" y="1232"/>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FIFO/3 Frames</a:t>
              </a:r>
            </a:p>
            <a:p>
              <a:pPr algn="ctr" eaLnBrk="0" fontAlgn="base" hangingPunct="0">
                <a:spcBef>
                  <a:spcPct val="50000"/>
                </a:spcBef>
                <a:spcAft>
                  <a:spcPct val="0"/>
                </a:spcAft>
              </a:pPr>
              <a:r>
                <a:rPr lang="en-US">
                  <a:solidFill>
                    <a:srgbClr val="000066"/>
                  </a:solidFill>
                  <a:ea typeface="ＭＳ Ｐゴシック" charset="-128"/>
                </a:rPr>
                <a:t>(13)</a:t>
              </a:r>
            </a:p>
          </p:txBody>
        </p:sp>
      </p:grpSp>
      <p:grpSp>
        <p:nvGrpSpPr>
          <p:cNvPr id="1357027" name="Group 192"/>
          <p:cNvGrpSpPr>
            <a:grpSpLocks/>
          </p:cNvGrpSpPr>
          <p:nvPr/>
        </p:nvGrpSpPr>
        <p:grpSpPr bwMode="auto">
          <a:xfrm>
            <a:off x="114300" y="3587750"/>
            <a:ext cx="8677275" cy="1976438"/>
            <a:chOff x="72" y="2260"/>
            <a:chExt cx="5466" cy="1245"/>
          </a:xfrm>
        </p:grpSpPr>
        <p:sp>
          <p:nvSpPr>
            <p:cNvPr id="46123" name="Rectangle 193"/>
            <p:cNvSpPr>
              <a:spLocks noChangeArrowheads="1"/>
            </p:cNvSpPr>
            <p:nvPr/>
          </p:nvSpPr>
          <p:spPr bwMode="auto">
            <a:xfrm>
              <a:off x="1314" y="3256"/>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24" name="Rectangle 194"/>
            <p:cNvSpPr>
              <a:spLocks noChangeArrowheads="1"/>
            </p:cNvSpPr>
            <p:nvPr/>
          </p:nvSpPr>
          <p:spPr bwMode="auto">
            <a:xfrm>
              <a:off x="1314" y="3007"/>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25" name="Rectangle 195"/>
            <p:cNvSpPr>
              <a:spLocks noChangeArrowheads="1"/>
            </p:cNvSpPr>
            <p:nvPr/>
          </p:nvSpPr>
          <p:spPr bwMode="auto">
            <a:xfrm>
              <a:off x="1314" y="2758"/>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26" name="Rectangle 196"/>
            <p:cNvSpPr>
              <a:spLocks noChangeArrowheads="1"/>
            </p:cNvSpPr>
            <p:nvPr/>
          </p:nvSpPr>
          <p:spPr bwMode="auto">
            <a:xfrm>
              <a:off x="1314" y="2509"/>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27" name="Rectangle 197"/>
            <p:cNvSpPr>
              <a:spLocks noChangeArrowheads="1"/>
            </p:cNvSpPr>
            <p:nvPr/>
          </p:nvSpPr>
          <p:spPr bwMode="auto">
            <a:xfrm>
              <a:off x="5312"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28" name="Rectangle 198"/>
            <p:cNvSpPr>
              <a:spLocks noChangeArrowheads="1"/>
            </p:cNvSpPr>
            <p:nvPr/>
          </p:nvSpPr>
          <p:spPr bwMode="auto">
            <a:xfrm>
              <a:off x="508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29" name="Rectangle 199"/>
            <p:cNvSpPr>
              <a:spLocks noChangeArrowheads="1"/>
            </p:cNvSpPr>
            <p:nvPr/>
          </p:nvSpPr>
          <p:spPr bwMode="auto">
            <a:xfrm>
              <a:off x="486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30" name="Rectangle 200"/>
            <p:cNvSpPr>
              <a:spLocks noChangeArrowheads="1"/>
            </p:cNvSpPr>
            <p:nvPr/>
          </p:nvSpPr>
          <p:spPr bwMode="auto">
            <a:xfrm>
              <a:off x="463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31" name="Rectangle 201"/>
            <p:cNvSpPr>
              <a:spLocks noChangeArrowheads="1"/>
            </p:cNvSpPr>
            <p:nvPr/>
          </p:nvSpPr>
          <p:spPr bwMode="auto">
            <a:xfrm>
              <a:off x="4409"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132" name="Rectangle 202"/>
            <p:cNvSpPr>
              <a:spLocks noChangeArrowheads="1"/>
            </p:cNvSpPr>
            <p:nvPr/>
          </p:nvSpPr>
          <p:spPr bwMode="auto">
            <a:xfrm>
              <a:off x="418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33" name="Rectangle 203"/>
            <p:cNvSpPr>
              <a:spLocks noChangeArrowheads="1"/>
            </p:cNvSpPr>
            <p:nvPr/>
          </p:nvSpPr>
          <p:spPr bwMode="auto">
            <a:xfrm>
              <a:off x="395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34" name="Rectangle 204"/>
            <p:cNvSpPr>
              <a:spLocks noChangeArrowheads="1"/>
            </p:cNvSpPr>
            <p:nvPr/>
          </p:nvSpPr>
          <p:spPr bwMode="auto">
            <a:xfrm>
              <a:off x="3731"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35" name="Rectangle 205"/>
            <p:cNvSpPr>
              <a:spLocks noChangeArrowheads="1"/>
            </p:cNvSpPr>
            <p:nvPr/>
          </p:nvSpPr>
          <p:spPr bwMode="auto">
            <a:xfrm>
              <a:off x="3505"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36" name="Rectangle 206"/>
            <p:cNvSpPr>
              <a:spLocks noChangeArrowheads="1"/>
            </p:cNvSpPr>
            <p:nvPr/>
          </p:nvSpPr>
          <p:spPr bwMode="auto">
            <a:xfrm>
              <a:off x="3279"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4</a:t>
              </a:r>
            </a:p>
          </p:txBody>
        </p:sp>
        <p:sp>
          <p:nvSpPr>
            <p:cNvPr id="46137" name="Rectangle 207"/>
            <p:cNvSpPr>
              <a:spLocks noChangeArrowheads="1"/>
            </p:cNvSpPr>
            <p:nvPr/>
          </p:nvSpPr>
          <p:spPr bwMode="auto">
            <a:xfrm>
              <a:off x="3053"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38" name="Rectangle 208"/>
            <p:cNvSpPr>
              <a:spLocks noChangeArrowheads="1"/>
            </p:cNvSpPr>
            <p:nvPr/>
          </p:nvSpPr>
          <p:spPr bwMode="auto">
            <a:xfrm>
              <a:off x="2827"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39" name="Rectangle 209"/>
            <p:cNvSpPr>
              <a:spLocks noChangeArrowheads="1"/>
            </p:cNvSpPr>
            <p:nvPr/>
          </p:nvSpPr>
          <p:spPr bwMode="auto">
            <a:xfrm>
              <a:off x="2602" y="2260"/>
              <a:ext cx="225"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3</a:t>
              </a:r>
            </a:p>
          </p:txBody>
        </p:sp>
        <p:sp>
          <p:nvSpPr>
            <p:cNvPr id="46140" name="Rectangle 210"/>
            <p:cNvSpPr>
              <a:spLocks noChangeArrowheads="1"/>
            </p:cNvSpPr>
            <p:nvPr/>
          </p:nvSpPr>
          <p:spPr bwMode="auto">
            <a:xfrm>
              <a:off x="2376"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2</a:t>
              </a:r>
            </a:p>
          </p:txBody>
        </p:sp>
        <p:sp>
          <p:nvSpPr>
            <p:cNvPr id="46141" name="Rectangle 211"/>
            <p:cNvSpPr>
              <a:spLocks noChangeArrowheads="1"/>
            </p:cNvSpPr>
            <p:nvPr/>
          </p:nvSpPr>
          <p:spPr bwMode="auto">
            <a:xfrm>
              <a:off x="2150"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1</a:t>
              </a:r>
            </a:p>
          </p:txBody>
        </p:sp>
        <p:sp>
          <p:nvSpPr>
            <p:cNvPr id="46142" name="Rectangle 212"/>
            <p:cNvSpPr>
              <a:spLocks noChangeArrowheads="1"/>
            </p:cNvSpPr>
            <p:nvPr/>
          </p:nvSpPr>
          <p:spPr bwMode="auto">
            <a:xfrm>
              <a:off x="1924" y="2260"/>
              <a:ext cx="226"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0</a:t>
              </a:r>
            </a:p>
          </p:txBody>
        </p:sp>
        <p:sp>
          <p:nvSpPr>
            <p:cNvPr id="46143" name="Rectangle 213"/>
            <p:cNvSpPr>
              <a:spLocks noChangeArrowheads="1"/>
            </p:cNvSpPr>
            <p:nvPr/>
          </p:nvSpPr>
          <p:spPr bwMode="auto">
            <a:xfrm>
              <a:off x="1314" y="2260"/>
              <a:ext cx="610" cy="249"/>
            </a:xfrm>
            <a:prstGeom prst="rect">
              <a:avLst/>
            </a:prstGeom>
            <a:noFill/>
            <a:ln w="9525">
              <a:noFill/>
              <a:miter lim="800000"/>
              <a:headEnd/>
              <a:tailEnd/>
            </a:ln>
          </p:spPr>
          <p:txBody>
            <a:bodyPr/>
            <a:lstStyle/>
            <a:p>
              <a:pPr algn="ctr" eaLnBrk="0" fontAlgn="base" hangingPunct="0">
                <a:spcBef>
                  <a:spcPct val="0"/>
                </a:spcBef>
                <a:spcAft>
                  <a:spcPct val="0"/>
                </a:spcAft>
              </a:pPr>
              <a:r>
                <a:rPr lang="en-US" sz="2000" b="1">
                  <a:solidFill>
                    <a:srgbClr val="000066"/>
                  </a:solidFill>
                  <a:latin typeface="Arial Narrow" charset="0"/>
                  <a:ea typeface="ＭＳ Ｐゴシック" charset="-128"/>
                </a:rPr>
                <a:t>Frame</a:t>
              </a:r>
            </a:p>
          </p:txBody>
        </p:sp>
        <p:sp>
          <p:nvSpPr>
            <p:cNvPr id="46144" name="Line 214"/>
            <p:cNvSpPr>
              <a:spLocks noChangeShapeType="1"/>
            </p:cNvSpPr>
            <p:nvPr/>
          </p:nvSpPr>
          <p:spPr bwMode="auto">
            <a:xfrm>
              <a:off x="1314" y="2260"/>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45" name="Line 215"/>
            <p:cNvSpPr>
              <a:spLocks noChangeShapeType="1"/>
            </p:cNvSpPr>
            <p:nvPr/>
          </p:nvSpPr>
          <p:spPr bwMode="auto">
            <a:xfrm>
              <a:off x="1314" y="2509"/>
              <a:ext cx="4224" cy="0"/>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46" name="Line 216"/>
            <p:cNvSpPr>
              <a:spLocks noChangeShapeType="1"/>
            </p:cNvSpPr>
            <p:nvPr/>
          </p:nvSpPr>
          <p:spPr bwMode="auto">
            <a:xfrm>
              <a:off x="1314" y="2758"/>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47" name="Line 217"/>
            <p:cNvSpPr>
              <a:spLocks noChangeShapeType="1"/>
            </p:cNvSpPr>
            <p:nvPr/>
          </p:nvSpPr>
          <p:spPr bwMode="auto">
            <a:xfrm>
              <a:off x="1314" y="3007"/>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48" name="Line 218"/>
            <p:cNvSpPr>
              <a:spLocks noChangeShapeType="1"/>
            </p:cNvSpPr>
            <p:nvPr/>
          </p:nvSpPr>
          <p:spPr bwMode="auto">
            <a:xfrm>
              <a:off x="1314" y="3505"/>
              <a:ext cx="4224" cy="0"/>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49" name="Line 219"/>
            <p:cNvSpPr>
              <a:spLocks noChangeShapeType="1"/>
            </p:cNvSpPr>
            <p:nvPr/>
          </p:nvSpPr>
          <p:spPr bwMode="auto">
            <a:xfrm>
              <a:off x="1314"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0" name="Line 220"/>
            <p:cNvSpPr>
              <a:spLocks noChangeShapeType="1"/>
            </p:cNvSpPr>
            <p:nvPr/>
          </p:nvSpPr>
          <p:spPr bwMode="auto">
            <a:xfrm>
              <a:off x="1924" y="2260"/>
              <a:ext cx="0" cy="1245"/>
            </a:xfrm>
            <a:prstGeom prst="line">
              <a:avLst/>
            </a:prstGeom>
            <a:noFill/>
            <a:ln w="28575">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1" name="Line 221"/>
            <p:cNvSpPr>
              <a:spLocks noChangeShapeType="1"/>
            </p:cNvSpPr>
            <p:nvPr/>
          </p:nvSpPr>
          <p:spPr bwMode="auto">
            <a:xfrm>
              <a:off x="215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2" name="Line 222"/>
            <p:cNvSpPr>
              <a:spLocks noChangeShapeType="1"/>
            </p:cNvSpPr>
            <p:nvPr/>
          </p:nvSpPr>
          <p:spPr bwMode="auto">
            <a:xfrm>
              <a:off x="237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3" name="Line 223"/>
            <p:cNvSpPr>
              <a:spLocks noChangeShapeType="1"/>
            </p:cNvSpPr>
            <p:nvPr/>
          </p:nvSpPr>
          <p:spPr bwMode="auto">
            <a:xfrm>
              <a:off x="260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4" name="Line 224"/>
            <p:cNvSpPr>
              <a:spLocks noChangeShapeType="1"/>
            </p:cNvSpPr>
            <p:nvPr/>
          </p:nvSpPr>
          <p:spPr bwMode="auto">
            <a:xfrm>
              <a:off x="282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5" name="Line 225"/>
            <p:cNvSpPr>
              <a:spLocks noChangeShapeType="1"/>
            </p:cNvSpPr>
            <p:nvPr/>
          </p:nvSpPr>
          <p:spPr bwMode="auto">
            <a:xfrm>
              <a:off x="305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6" name="Line 226"/>
            <p:cNvSpPr>
              <a:spLocks noChangeShapeType="1"/>
            </p:cNvSpPr>
            <p:nvPr/>
          </p:nvSpPr>
          <p:spPr bwMode="auto">
            <a:xfrm>
              <a:off x="327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7" name="Line 227"/>
            <p:cNvSpPr>
              <a:spLocks noChangeShapeType="1"/>
            </p:cNvSpPr>
            <p:nvPr/>
          </p:nvSpPr>
          <p:spPr bwMode="auto">
            <a:xfrm>
              <a:off x="3505"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8" name="Line 228"/>
            <p:cNvSpPr>
              <a:spLocks noChangeShapeType="1"/>
            </p:cNvSpPr>
            <p:nvPr/>
          </p:nvSpPr>
          <p:spPr bwMode="auto">
            <a:xfrm>
              <a:off x="3731"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59" name="Line 229"/>
            <p:cNvSpPr>
              <a:spLocks noChangeShapeType="1"/>
            </p:cNvSpPr>
            <p:nvPr/>
          </p:nvSpPr>
          <p:spPr bwMode="auto">
            <a:xfrm>
              <a:off x="3957"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0" name="Line 230"/>
            <p:cNvSpPr>
              <a:spLocks noChangeShapeType="1"/>
            </p:cNvSpPr>
            <p:nvPr/>
          </p:nvSpPr>
          <p:spPr bwMode="auto">
            <a:xfrm>
              <a:off x="4183"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1" name="Line 231"/>
            <p:cNvSpPr>
              <a:spLocks noChangeShapeType="1"/>
            </p:cNvSpPr>
            <p:nvPr/>
          </p:nvSpPr>
          <p:spPr bwMode="auto">
            <a:xfrm>
              <a:off x="4409"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2" name="Line 232"/>
            <p:cNvSpPr>
              <a:spLocks noChangeShapeType="1"/>
            </p:cNvSpPr>
            <p:nvPr/>
          </p:nvSpPr>
          <p:spPr bwMode="auto">
            <a:xfrm>
              <a:off x="4634"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3" name="Line 233"/>
            <p:cNvSpPr>
              <a:spLocks noChangeShapeType="1"/>
            </p:cNvSpPr>
            <p:nvPr/>
          </p:nvSpPr>
          <p:spPr bwMode="auto">
            <a:xfrm>
              <a:off x="4860"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4" name="Line 234"/>
            <p:cNvSpPr>
              <a:spLocks noChangeShapeType="1"/>
            </p:cNvSpPr>
            <p:nvPr/>
          </p:nvSpPr>
          <p:spPr bwMode="auto">
            <a:xfrm>
              <a:off x="5086"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5" name="Line 235"/>
            <p:cNvSpPr>
              <a:spLocks noChangeShapeType="1"/>
            </p:cNvSpPr>
            <p:nvPr/>
          </p:nvSpPr>
          <p:spPr bwMode="auto">
            <a:xfrm>
              <a:off x="5312" y="2260"/>
              <a:ext cx="0" cy="1245"/>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6" name="Line 236"/>
            <p:cNvSpPr>
              <a:spLocks noChangeShapeType="1"/>
            </p:cNvSpPr>
            <p:nvPr/>
          </p:nvSpPr>
          <p:spPr bwMode="auto">
            <a:xfrm>
              <a:off x="5538" y="2260"/>
              <a:ext cx="0" cy="1245"/>
            </a:xfrm>
            <a:prstGeom prst="line">
              <a:avLst/>
            </a:prstGeom>
            <a:noFill/>
            <a:ln w="28575" cap="sq">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7" name="Line 237"/>
            <p:cNvSpPr>
              <a:spLocks noChangeShapeType="1"/>
            </p:cNvSpPr>
            <p:nvPr/>
          </p:nvSpPr>
          <p:spPr bwMode="auto">
            <a:xfrm>
              <a:off x="1314" y="3256"/>
              <a:ext cx="4224" cy="0"/>
            </a:xfrm>
            <a:prstGeom prst="line">
              <a:avLst/>
            </a:prstGeom>
            <a:noFill/>
            <a:ln w="12700">
              <a:solidFill>
                <a:schemeClr val="tx1"/>
              </a:solidFill>
              <a:miter lim="800000"/>
              <a:headEnd/>
              <a:tailEnd/>
            </a:ln>
          </p:spPr>
          <p:txBody>
            <a:bodyPr wrap="none"/>
            <a:lstStyle/>
            <a:p>
              <a:pPr algn="ctr" eaLnBrk="0" fontAlgn="base" hangingPunct="0">
                <a:spcBef>
                  <a:spcPct val="0"/>
                </a:spcBef>
                <a:spcAft>
                  <a:spcPct val="0"/>
                </a:spcAft>
              </a:pPr>
              <a:endParaRPr lang="en-US">
                <a:solidFill>
                  <a:srgbClr val="000066"/>
                </a:solidFill>
                <a:ea typeface="ＭＳ Ｐゴシック" charset="-128"/>
              </a:endParaRPr>
            </a:p>
          </p:txBody>
        </p:sp>
        <p:sp>
          <p:nvSpPr>
            <p:cNvPr id="46168" name="Text Box 238"/>
            <p:cNvSpPr txBox="1">
              <a:spLocks noChangeArrowheads="1"/>
            </p:cNvSpPr>
            <p:nvPr/>
          </p:nvSpPr>
          <p:spPr bwMode="auto">
            <a:xfrm>
              <a:off x="72" y="2306"/>
              <a:ext cx="1165" cy="49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solidFill>
                    <a:srgbClr val="000066"/>
                  </a:solidFill>
                  <a:ea typeface="ＭＳ Ｐゴシック" charset="-128"/>
                </a:rPr>
                <a:t>FIFO/4 Frames</a:t>
              </a:r>
            </a:p>
            <a:p>
              <a:pPr algn="ctr" eaLnBrk="0" fontAlgn="base" hangingPunct="0">
                <a:spcBef>
                  <a:spcPct val="50000"/>
                </a:spcBef>
                <a:spcAft>
                  <a:spcPct val="0"/>
                </a:spcAft>
              </a:pPr>
              <a:r>
                <a:rPr lang="en-US">
                  <a:solidFill>
                    <a:srgbClr val="000066"/>
                  </a:solidFill>
                  <a:ea typeface="ＭＳ Ｐゴシック" charset="-128"/>
                </a:rPr>
                <a:t>(14)</a:t>
              </a:r>
            </a:p>
          </p:txBody>
        </p:sp>
      </p:grpSp>
      <p:sp>
        <p:nvSpPr>
          <p:cNvPr id="1357039" name="AutoShape 239"/>
          <p:cNvSpPr>
            <a:spLocks noChangeArrowheads="1"/>
          </p:cNvSpPr>
          <p:nvPr/>
        </p:nvSpPr>
        <p:spPr bwMode="auto">
          <a:xfrm>
            <a:off x="6269038" y="701675"/>
            <a:ext cx="1565275" cy="974725"/>
          </a:xfrm>
          <a:prstGeom prst="cloudCallout">
            <a:avLst>
              <a:gd name="adj1" fmla="val -95231"/>
              <a:gd name="adj2" fmla="val 83713"/>
            </a:avLst>
          </a:prstGeom>
          <a:solidFill>
            <a:srgbClr val="FFFF00"/>
          </a:solidFill>
          <a:ln w="9525">
            <a:solidFill>
              <a:schemeClr val="tx1"/>
            </a:solidFill>
            <a:miter lim="800000"/>
            <a:headEnd/>
            <a:tailEnd/>
          </a:ln>
        </p:spPr>
        <p:txBody>
          <a:bodyPr/>
          <a:lstStyle/>
          <a:p>
            <a:pPr algn="ctr" eaLnBrk="0" fontAlgn="base" hangingPunct="0">
              <a:spcBef>
                <a:spcPct val="0"/>
              </a:spcBef>
              <a:spcAft>
                <a:spcPct val="0"/>
              </a:spcAft>
            </a:pPr>
            <a:r>
              <a:rPr lang="en-US">
                <a:solidFill>
                  <a:srgbClr val="000066"/>
                </a:solidFill>
                <a:ea typeface="ＭＳ Ｐゴシック" charset="-128"/>
              </a:rPr>
              <a:t>13 Page Faults!</a:t>
            </a:r>
          </a:p>
        </p:txBody>
      </p:sp>
      <p:sp>
        <p:nvSpPr>
          <p:cNvPr id="1357040" name="AutoShape 240"/>
          <p:cNvSpPr>
            <a:spLocks noChangeArrowheads="1"/>
          </p:cNvSpPr>
          <p:nvPr/>
        </p:nvSpPr>
        <p:spPr bwMode="auto">
          <a:xfrm>
            <a:off x="1544638" y="5751513"/>
            <a:ext cx="1565275" cy="974725"/>
          </a:xfrm>
          <a:prstGeom prst="cloudCallout">
            <a:avLst>
              <a:gd name="adj1" fmla="val 100204"/>
              <a:gd name="adj2" fmla="val -83060"/>
            </a:avLst>
          </a:prstGeom>
          <a:solidFill>
            <a:srgbClr val="FFFF00"/>
          </a:solidFill>
          <a:ln w="9525">
            <a:solidFill>
              <a:schemeClr val="tx1"/>
            </a:solidFill>
            <a:miter lim="800000"/>
            <a:headEnd/>
            <a:tailEnd/>
          </a:ln>
        </p:spPr>
        <p:txBody>
          <a:bodyPr/>
          <a:lstStyle/>
          <a:p>
            <a:pPr algn="ctr" eaLnBrk="0" fontAlgn="base" hangingPunct="0">
              <a:spcBef>
                <a:spcPct val="0"/>
              </a:spcBef>
              <a:spcAft>
                <a:spcPct val="0"/>
              </a:spcAft>
            </a:pPr>
            <a:r>
              <a:rPr lang="en-US">
                <a:solidFill>
                  <a:srgbClr val="000066"/>
                </a:solidFill>
                <a:ea typeface="ＭＳ Ｐゴシック" charset="-128"/>
              </a:rPr>
              <a:t>14 Page Faults!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7026"/>
                                        </p:tgtEl>
                                        <p:attrNameLst>
                                          <p:attrName>style.visibility</p:attrName>
                                        </p:attrNameLst>
                                      </p:cBhvr>
                                      <p:to>
                                        <p:strVal val="visible"/>
                                      </p:to>
                                    </p:set>
                                    <p:animEffect transition="in" filter="dissolve">
                                      <p:cBhvr>
                                        <p:cTn id="7" dur="500"/>
                                        <p:tgtEl>
                                          <p:spTgt spid="1357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dissolv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dissolv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dissolve">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dissolve">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1357027"/>
                                        </p:tgtEl>
                                        <p:attrNameLst>
                                          <p:attrName>style.visibility</p:attrName>
                                        </p:attrNameLst>
                                      </p:cBhvr>
                                      <p:to>
                                        <p:strVal val="visible"/>
                                      </p:to>
                                    </p:set>
                                    <p:animEffect transition="in" filter="dissolve">
                                      <p:cBhvr>
                                        <p:cTn id="92" dur="500"/>
                                        <p:tgtEl>
                                          <p:spTgt spid="13570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1357025"/>
                                        </p:tgtEl>
                                        <p:attrNameLst>
                                          <p:attrName>style.visibility</p:attrName>
                                        </p:attrNameLst>
                                      </p:cBhvr>
                                      <p:to>
                                        <p:strVal val="visible"/>
                                      </p:to>
                                    </p:set>
                                    <p:animEffect transition="in" filter="dissolve">
                                      <p:cBhvr>
                                        <p:cTn id="97" dur="500"/>
                                        <p:tgtEl>
                                          <p:spTgt spid="1357025"/>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1357024"/>
                                        </p:tgtEl>
                                        <p:attrNameLst>
                                          <p:attrName>style.visibility</p:attrName>
                                        </p:attrNameLst>
                                      </p:cBhvr>
                                      <p:to>
                                        <p:strVal val="visible"/>
                                      </p:to>
                                    </p:set>
                                    <p:animEffect transition="in" filter="dissolve">
                                      <p:cBhvr>
                                        <p:cTn id="102" dur="500"/>
                                        <p:tgtEl>
                                          <p:spTgt spid="135702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dissolv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dissolve">
                                      <p:cBhvr>
                                        <p:cTn id="112" dur="500"/>
                                        <p:tgtEl>
                                          <p:spTgt spid="3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dissolve">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dissolv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dissolve">
                                      <p:cBhvr>
                                        <p:cTn id="132" dur="500"/>
                                        <p:tgtEl>
                                          <p:spTgt spid="26"/>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dissolve">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dissolve">
                                      <p:cBhvr>
                                        <p:cTn id="142" dur="500"/>
                                        <p:tgtEl>
                                          <p:spTgt spid="24"/>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23"/>
                                        </p:tgtEl>
                                        <p:attrNameLst>
                                          <p:attrName>style.visibility</p:attrName>
                                        </p:attrNameLst>
                                      </p:cBhvr>
                                      <p:to>
                                        <p:strVal val="visible"/>
                                      </p:to>
                                    </p:set>
                                    <p:animEffect transition="in" filter="dissolve">
                                      <p:cBhvr>
                                        <p:cTn id="147" dur="500"/>
                                        <p:tgtEl>
                                          <p:spTgt spid="23"/>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dissolve">
                                      <p:cBhvr>
                                        <p:cTn id="152" dur="500"/>
                                        <p:tgtEl>
                                          <p:spTgt spid="22"/>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21"/>
                                        </p:tgtEl>
                                        <p:attrNameLst>
                                          <p:attrName>style.visibility</p:attrName>
                                        </p:attrNameLst>
                                      </p:cBhvr>
                                      <p:to>
                                        <p:strVal val="visible"/>
                                      </p:to>
                                    </p:set>
                                    <p:animEffect transition="in" filter="dissolve">
                                      <p:cBhvr>
                                        <p:cTn id="157" dur="500"/>
                                        <p:tgtEl>
                                          <p:spTgt spid="21"/>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0"/>
                                        </p:tgtEl>
                                        <p:attrNameLst>
                                          <p:attrName>style.visibility</p:attrName>
                                        </p:attrNameLst>
                                      </p:cBhvr>
                                      <p:to>
                                        <p:strVal val="visible"/>
                                      </p:to>
                                    </p:set>
                                    <p:animEffect transition="in" filter="dissolve">
                                      <p:cBhvr>
                                        <p:cTn id="162" dur="500"/>
                                        <p:tgtEl>
                                          <p:spTgt spid="20"/>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nodeType="clickEffect">
                                  <p:stCondLst>
                                    <p:cond delay="0"/>
                                  </p:stCondLst>
                                  <p:childTnLst>
                                    <p:set>
                                      <p:cBhvr>
                                        <p:cTn id="166" dur="1" fill="hold">
                                          <p:stCondLst>
                                            <p:cond delay="0"/>
                                          </p:stCondLst>
                                        </p:cTn>
                                        <p:tgtEl>
                                          <p:spTgt spid="19"/>
                                        </p:tgtEl>
                                        <p:attrNameLst>
                                          <p:attrName>style.visibility</p:attrName>
                                        </p:attrNameLst>
                                      </p:cBhvr>
                                      <p:to>
                                        <p:strVal val="visible"/>
                                      </p:to>
                                    </p:set>
                                    <p:animEffect transition="in" filter="dissolve">
                                      <p:cBhvr>
                                        <p:cTn id="167" dur="500"/>
                                        <p:tgtEl>
                                          <p:spTgt spid="19"/>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18"/>
                                        </p:tgtEl>
                                        <p:attrNameLst>
                                          <p:attrName>style.visibility</p:attrName>
                                        </p:attrNameLst>
                                      </p:cBhvr>
                                      <p:to>
                                        <p:strVal val="visible"/>
                                      </p:to>
                                    </p:set>
                                    <p:animEffect transition="in" filter="dissolve">
                                      <p:cBhvr>
                                        <p:cTn id="172" dur="500"/>
                                        <p:tgtEl>
                                          <p:spTgt spid="18"/>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357039"/>
                                        </p:tgtEl>
                                        <p:attrNameLst>
                                          <p:attrName>style.visibility</p:attrName>
                                        </p:attrNameLst>
                                      </p:cBhvr>
                                      <p:to>
                                        <p:strVal val="visible"/>
                                      </p:to>
                                    </p:set>
                                    <p:animEffect transition="in" filter="dissolve">
                                      <p:cBhvr>
                                        <p:cTn id="177" dur="500"/>
                                        <p:tgtEl>
                                          <p:spTgt spid="135703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357040"/>
                                        </p:tgtEl>
                                        <p:attrNameLst>
                                          <p:attrName>style.visibility</p:attrName>
                                        </p:attrNameLst>
                                      </p:cBhvr>
                                      <p:to>
                                        <p:strVal val="visible"/>
                                      </p:to>
                                    </p:set>
                                    <p:animEffect transition="in" filter="dissolve">
                                      <p:cBhvr>
                                        <p:cTn id="182" dur="500"/>
                                        <p:tgtEl>
                                          <p:spTgt spid="1357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039" grpId="0" animBg="1" autoUpdateAnimBg="0"/>
      <p:bldP spid="135704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r>
              <a:rPr lang="en-US" smtClean="0"/>
              <a:t>FIFO replacement performance</a:t>
            </a:r>
          </a:p>
        </p:txBody>
      </p:sp>
      <p:graphicFrame>
        <p:nvGraphicFramePr>
          <p:cNvPr id="4098" name="Object 2"/>
          <p:cNvGraphicFramePr>
            <a:graphicFrameLocks noChangeAspect="1"/>
          </p:cNvGraphicFramePr>
          <p:nvPr/>
        </p:nvGraphicFramePr>
        <p:xfrm>
          <a:off x="849313" y="1687513"/>
          <a:ext cx="7389812" cy="4200525"/>
        </p:xfrm>
        <a:graphic>
          <a:graphicData uri="http://schemas.openxmlformats.org/presentationml/2006/ole">
            <mc:AlternateContent xmlns:mc="http://schemas.openxmlformats.org/markup-compatibility/2006">
              <mc:Choice xmlns:v="urn:schemas-microsoft-com:vml" Requires="v">
                <p:oleObj spid="_x0000_s3083" name="Chart" r:id="rId5" imgW="5991227" imgH="3924300" progId="Excel.Sheet.8">
                  <p:embed followColorScheme="full"/>
                </p:oleObj>
              </mc:Choice>
              <mc:Fallback>
                <p:oleObj name="Chart" r:id="rId5" imgW="5991227" imgH="3924300" progId="Excel.Sheet.8">
                  <p:embed followColorScheme="full"/>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313" y="1687513"/>
                        <a:ext cx="7389812" cy="420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7828" name="AutoShape 4"/>
          <p:cNvSpPr>
            <a:spLocks noChangeArrowheads="1"/>
          </p:cNvSpPr>
          <p:nvPr/>
        </p:nvSpPr>
        <p:spPr bwMode="auto">
          <a:xfrm>
            <a:off x="4735513" y="1641475"/>
            <a:ext cx="3417887" cy="1254125"/>
          </a:xfrm>
          <a:prstGeom prst="cloudCallout">
            <a:avLst>
              <a:gd name="adj1" fmla="val -57500"/>
              <a:gd name="adj2" fmla="val 61519"/>
            </a:avLst>
          </a:prstGeom>
          <a:solidFill>
            <a:schemeClr val="folHlink"/>
          </a:solidFill>
          <a:ln w="9525">
            <a:solidFill>
              <a:schemeClr val="tx1"/>
            </a:solidFill>
            <a:round/>
            <a:headEnd/>
            <a:tailEnd/>
          </a:ln>
        </p:spPr>
        <p:txBody>
          <a:bodyPr wrap="square" anchor="ctr">
            <a:normAutofit fontScale="70000" lnSpcReduction="20000"/>
          </a:bodyPr>
          <a:lstStyle/>
          <a:p>
            <a:pPr algn="ctr" eaLnBrk="0" fontAlgn="base" hangingPunct="0">
              <a:spcBef>
                <a:spcPct val="0"/>
              </a:spcBef>
              <a:spcAft>
                <a:spcPct val="0"/>
              </a:spcAft>
            </a:pPr>
            <a:r>
              <a:rPr lang="en-US" sz="2400" dirty="0">
                <a:solidFill>
                  <a:srgbClr val="000066"/>
                </a:solidFill>
                <a:ea typeface="ＭＳ Ｐゴシック" charset="-128"/>
              </a:rPr>
              <a:t>What is going on here?</a:t>
            </a:r>
          </a:p>
          <a:p>
            <a:pPr algn="ctr" eaLnBrk="0" fontAlgn="base" hangingPunct="0">
              <a:spcBef>
                <a:spcPct val="0"/>
              </a:spcBef>
              <a:spcAft>
                <a:spcPct val="0"/>
              </a:spcAft>
            </a:pPr>
            <a:r>
              <a:rPr lang="en-US" sz="2400" dirty="0" smtClean="0">
                <a:solidFill>
                  <a:srgbClr val="000066"/>
                </a:solidFill>
                <a:ea typeface="ＭＳ Ｐゴシック" charset="-128"/>
              </a:rPr>
              <a:t>Does not </a:t>
            </a:r>
            <a:r>
              <a:rPr lang="en-US" sz="2400" dirty="0" err="1" smtClean="0">
                <a:solidFill>
                  <a:srgbClr val="000066"/>
                </a:solidFill>
                <a:ea typeface="ＭＳ Ｐゴシック" charset="-128"/>
              </a:rPr>
              <a:t>monotincally</a:t>
            </a:r>
            <a:r>
              <a:rPr lang="en-US" sz="2400" dirty="0" smtClean="0">
                <a:solidFill>
                  <a:srgbClr val="000066"/>
                </a:solidFill>
                <a:ea typeface="ＭＳ Ｐゴシック" charset="-128"/>
              </a:rPr>
              <a:t> decrease</a:t>
            </a:r>
            <a:endParaRPr lang="en-US" sz="2400" dirty="0">
              <a:solidFill>
                <a:srgbClr val="000066"/>
              </a:solidFill>
              <a:ea typeface="ＭＳ Ｐゴシック" charset="-128"/>
            </a:endParaRPr>
          </a:p>
        </p:txBody>
      </p:sp>
      <p:sp>
        <p:nvSpPr>
          <p:cNvPr id="4104" name="Rectangle 5"/>
          <p:cNvSpPr>
            <a:spLocks noChangeArrowheads="1"/>
          </p:cNvSpPr>
          <p:nvPr/>
        </p:nvSpPr>
        <p:spPr bwMode="auto">
          <a:xfrm>
            <a:off x="5707063" y="128588"/>
            <a:ext cx="3276600" cy="396875"/>
          </a:xfrm>
          <a:prstGeom prst="rect">
            <a:avLst/>
          </a:prstGeom>
          <a:noFill/>
          <a:ln w="12700">
            <a:noFill/>
            <a:miter lim="800000"/>
            <a:headEnd type="none" w="lg" len="lg"/>
            <a:tailEnd type="none" w="lg" len="lg"/>
          </a:ln>
        </p:spPr>
        <p:txBody>
          <a:bodyPr>
            <a:spAutoFit/>
          </a:bodyPr>
          <a:lstStyle/>
          <a:p>
            <a:pPr algn="r" eaLnBrk="0" fontAlgn="base" hangingPunct="0">
              <a:spcBef>
                <a:spcPct val="0"/>
              </a:spcBef>
              <a:spcAft>
                <a:spcPct val="0"/>
              </a:spcAft>
            </a:pPr>
            <a:r>
              <a:rPr lang="en-US" sz="2000">
                <a:solidFill>
                  <a:srgbClr val="000000"/>
                </a:solidFill>
                <a:ea typeface="ＭＳ Ｐゴシック" charset="-128"/>
              </a:rPr>
              <a:t>Replacement Algorithms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7828"/>
                                        </p:tgtEl>
                                        <p:attrNameLst>
                                          <p:attrName>style.visibility</p:attrName>
                                        </p:attrNameLst>
                                      </p:cBhvr>
                                      <p:to>
                                        <p:strVal val="visible"/>
                                      </p:to>
                                    </p:set>
                                    <p:animEffect transition="in" filter="dissolve">
                                      <p:cBhvr>
                                        <p:cTn id="7" dur="500"/>
                                        <p:tgtEl>
                                          <p:spTgt spid="135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CS345">
  <a:themeElements>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fontScheme name="CS34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lnDef>
  </a:objectDefaults>
  <a:extraClrSchemeLst>
    <a:extraClrScheme>
      <a:clrScheme name="CS345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CS345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345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S345">
  <a:themeElements>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fontScheme name="CS34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lnDef>
  </a:objectDefaults>
  <a:extraClrSchemeLst>
    <a:extraClrScheme>
      <a:clrScheme name="CS345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CS345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345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S345">
  <a:themeElements>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fontScheme name="CS34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lnDef>
  </a:objectDefaults>
  <a:extraClrSchemeLst>
    <a:extraClrScheme>
      <a:clrScheme name="CS345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CS345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345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772</TotalTime>
  <Words>2350</Words>
  <Application>Microsoft Macintosh PowerPoint</Application>
  <PresentationFormat>On-screen Show (4:3)</PresentationFormat>
  <Paragraphs>1100</Paragraphs>
  <Slides>29</Slides>
  <Notes>21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29</vt:i4>
      </vt:variant>
    </vt:vector>
  </HeadingPairs>
  <TitlesOfParts>
    <vt:vector size="34" baseType="lpstr">
      <vt:lpstr>Foundry</vt:lpstr>
      <vt:lpstr>CS345</vt:lpstr>
      <vt:lpstr>1_CS345</vt:lpstr>
      <vt:lpstr>2_CS345</vt:lpstr>
      <vt:lpstr>Chart</vt:lpstr>
      <vt:lpstr>Page Replacement</vt:lpstr>
      <vt:lpstr>PowerPoint Presentation</vt:lpstr>
      <vt:lpstr>Belady’s Optimal Algorithm</vt:lpstr>
      <vt:lpstr>PowerPoint Presentation</vt:lpstr>
      <vt:lpstr>Not-Recently-Used (NRU)</vt:lpstr>
      <vt:lpstr>FIFO page replacement</vt:lpstr>
      <vt:lpstr>FIFO</vt:lpstr>
      <vt:lpstr>FIFO Again</vt:lpstr>
      <vt:lpstr>FIFO replacement performance</vt:lpstr>
      <vt:lpstr>Second-chance</vt:lpstr>
      <vt:lpstr>Clock Algorithm</vt:lpstr>
      <vt:lpstr>Clock</vt:lpstr>
      <vt:lpstr>Clock</vt:lpstr>
      <vt:lpstr>Clock</vt:lpstr>
      <vt:lpstr>Clock Algorithm Enhancements</vt:lpstr>
      <vt:lpstr>Clock advancments</vt:lpstr>
      <vt:lpstr>Another consideration</vt:lpstr>
      <vt:lpstr>Least Recently Used</vt:lpstr>
      <vt:lpstr>Not-frequently Used (NFU)</vt:lpstr>
      <vt:lpstr>Aging</vt:lpstr>
      <vt:lpstr>LRU vs. Aging</vt:lpstr>
      <vt:lpstr>Working Sets</vt:lpstr>
      <vt:lpstr>Working set page replacement</vt:lpstr>
      <vt:lpstr>WSClock (commonly used)</vt:lpstr>
      <vt:lpstr>WSClock</vt:lpstr>
      <vt:lpstr>WSClock</vt:lpstr>
      <vt:lpstr>WSClock</vt:lpstr>
      <vt:lpstr>WSClock</vt:lpstr>
      <vt:lpstr>Conclusion</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Replacement</dc:title>
  <dc:creator>Eric Mercer</dc:creator>
  <cp:lastModifiedBy>Eric Mercer</cp:lastModifiedBy>
  <cp:revision>15</cp:revision>
  <dcterms:created xsi:type="dcterms:W3CDTF">2010-03-02T15:27:40Z</dcterms:created>
  <dcterms:modified xsi:type="dcterms:W3CDTF">2011-03-10T23:32:27Z</dcterms:modified>
</cp:coreProperties>
</file>