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24B1-49B1-4F49-9B53-C6B88A7AC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0C542-C63B-4A96-A6DD-D64976A2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FD92-57D3-4A80-96C7-5F3959F4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81A5-FD1A-4730-867A-4FAAF9C7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77B8-7266-4BDE-AC69-8E6A4F61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E926-0E60-48CD-92C8-945A9AF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44EFD-F055-4912-8331-EBCE910A3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1A41-FC8E-41BD-8811-7FBCBE3A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8F1B-FBC7-45F1-A30C-1D636E9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E906-1315-47FE-9345-BCF7BF36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6CA8F-32AA-4B0F-96EB-1AC1C20C8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6D1F4-9A14-4791-AB5F-D33543E00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9AB5-ADC7-4A67-8D30-9A8158F0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603F8-1CF0-4156-BBE8-4BD178AA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E81F-DFDE-4AAA-97E2-A808928D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293E-AA1B-4406-9613-364E2C58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D9A3-B74B-4FEA-9A70-509CDF98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DF1C-7A2F-4FB3-8DF6-271FFCFC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B81D-F1B6-4642-B099-540BEC7C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5247-7E4D-45B5-B5E7-048BD98F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1368-BE95-486A-B527-6948CFCD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F9EC4-F834-40B1-A7B6-911CEAD1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488EC-982F-45F9-8C69-18B73E0D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A999-EB67-4C8A-B6AF-61382F24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EF2C-24D2-45F1-A03E-2FF19E9F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E4CE-1CDD-4758-BA99-5A2FB354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68D6-B52B-4784-BB8A-F99D4350B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4753C-226A-479A-8CEC-7FA7985E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51083-3415-4453-9931-21A7B76F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08812-AE1D-41B5-98B4-15DC3E66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6DF62-0E3B-4D18-B185-75D3F1F3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8ECD-0C2B-4E17-AD83-F840E699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8401-EEF0-4358-BA21-FEC20E737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1EA68-CE18-418F-9C16-8041ACB4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E1D9-80A1-4B90-A38C-DCB7066C6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BF000-833B-4A08-BE66-5CD3F3B07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4D07C-EF81-42AD-8C82-703B0EE6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503B5-33F9-4407-B6E1-3ABD875D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7756-A425-419F-A076-6A38FB16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14F7-ABB4-4B1B-B47B-DE3B248F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1F959-5E51-4FA7-A8DB-5BB7BBFF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99572-73AC-407B-B99B-004AC234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7B49A-E95A-4CE4-B8F8-7990FF3A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439AE-652E-4212-A2A8-06092246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7D6BB-69FD-4A81-946A-00C351FE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41F36-4533-4B2D-8635-DB5035BC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E32C-F625-4AF8-BDF9-D184430E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713F-B4EC-4BCE-87CC-683BE5B9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D1EEE-C419-44E5-AE11-173FEB0D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10C41-AEB1-4595-9D88-16452999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F8A0-15D7-4B14-8DDB-042AAFC0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1F6A7-DDFD-443B-AC17-095BD28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81A5-A233-4239-B466-F211330A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1D824-C73D-4854-AFAF-DE6E1ED9A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5E5D9-ABE6-45D5-823A-433488D5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F677D-A884-4282-99F4-616031BB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58EFD-6C02-4835-8CDA-582A2499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2E299-9F07-4601-9BB5-39A52E9B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F335E-CA4E-4A52-B6B7-61DECEBC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689A-089B-47D7-971D-949C5ECE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C4B1-AA77-4544-B386-3A683C1D8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DAB1-9E48-4833-BBED-49337CE2B5F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9288-005D-4B87-9267-21E3BDD7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1925C-7F1D-4890-AC44-BE2E33E6B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1567-1FAC-4AD0-BF5A-D801D5F5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8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B6D135-EB28-4EC9-A069-ECE86C12D5C3}"/>
              </a:ext>
            </a:extLst>
          </p:cNvPr>
          <p:cNvSpPr txBox="1"/>
          <p:nvPr/>
        </p:nvSpPr>
        <p:spPr>
          <a:xfrm>
            <a:off x="1335110" y="987380"/>
            <a:ext cx="12535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Hourly Raw Files</a:t>
            </a:r>
          </a:p>
          <a:p>
            <a:r>
              <a:rPr lang="en-US" sz="1200" dirty="0"/>
              <a:t>5 TB Total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26F24-2411-4A8C-8E78-AB7CE0211055}"/>
              </a:ext>
            </a:extLst>
          </p:cNvPr>
          <p:cNvSpPr txBox="1"/>
          <p:nvPr/>
        </p:nvSpPr>
        <p:spPr>
          <a:xfrm>
            <a:off x="5027056" y="3003262"/>
            <a:ext cx="12535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Cassandra Data Store</a:t>
            </a:r>
          </a:p>
          <a:p>
            <a:endParaRPr lang="en-US" sz="1200" dirty="0"/>
          </a:p>
          <a:p>
            <a:r>
              <a:rPr lang="en-US" sz="1200" dirty="0"/>
              <a:t>rep=2</a:t>
            </a:r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71A9C44-DC9C-43A1-8BFE-21FED1C73191}"/>
              </a:ext>
            </a:extLst>
          </p:cNvPr>
          <p:cNvCxnSpPr>
            <a:cxnSpLocks/>
            <a:stCxn id="10" idx="0"/>
            <a:endCxn id="5" idx="1"/>
          </p:cNvCxnSpPr>
          <p:nvPr/>
        </p:nvCxnSpPr>
        <p:spPr>
          <a:xfrm rot="5400000" flipH="1" flipV="1">
            <a:off x="383149" y="1895427"/>
            <a:ext cx="1629175" cy="27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7EE4D0-E919-4039-A6C5-D4487F634BE5}"/>
              </a:ext>
            </a:extLst>
          </p:cNvPr>
          <p:cNvSpPr txBox="1"/>
          <p:nvPr/>
        </p:nvSpPr>
        <p:spPr>
          <a:xfrm>
            <a:off x="394954" y="2847388"/>
            <a:ext cx="133081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preprocessing.py</a:t>
            </a:r>
          </a:p>
          <a:p>
            <a:r>
              <a:rPr lang="en-US" sz="1200" dirty="0"/>
              <a:t>preprocessing.sh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4233E-31D8-444C-820E-13CB9CF36519}"/>
              </a:ext>
            </a:extLst>
          </p:cNvPr>
          <p:cNvSpPr txBox="1"/>
          <p:nvPr/>
        </p:nvSpPr>
        <p:spPr>
          <a:xfrm>
            <a:off x="2711005" y="2847389"/>
            <a:ext cx="133081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Spark</a:t>
            </a:r>
          </a:p>
          <a:p>
            <a:r>
              <a:rPr lang="en-US" sz="1200" dirty="0"/>
              <a:t>via spark-submit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C8D6F88-DB51-49BF-9E63-6E38D3E109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725770" y="3078221"/>
            <a:ext cx="98523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9341B0-45FA-467B-80AD-996EA1618089}"/>
              </a:ext>
            </a:extLst>
          </p:cNvPr>
          <p:cNvSpPr txBox="1"/>
          <p:nvPr/>
        </p:nvSpPr>
        <p:spPr>
          <a:xfrm>
            <a:off x="2711005" y="3711060"/>
            <a:ext cx="133081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CF17505-9E57-40EF-A383-5207829410A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725770" y="3078221"/>
            <a:ext cx="985235" cy="771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8954F56-F936-4D40-9322-FEA27FE184F9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041821" y="3078222"/>
            <a:ext cx="985235" cy="525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606B18-8ABA-4477-B016-3B6F9AA9E20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4041821" y="3603427"/>
            <a:ext cx="985235" cy="2461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93B8AE4-0207-4B94-937A-344E88E7090A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2588654" y="1218213"/>
            <a:ext cx="787759" cy="1629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AF6A35-EAEA-46B3-8CC8-26520EDCD2D7}"/>
              </a:ext>
            </a:extLst>
          </p:cNvPr>
          <p:cNvSpPr txBox="1"/>
          <p:nvPr/>
        </p:nvSpPr>
        <p:spPr>
          <a:xfrm>
            <a:off x="611320" y="4753563"/>
            <a:ext cx="2701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Preprocessing:</a:t>
            </a:r>
          </a:p>
          <a:p>
            <a:endParaRPr lang="en-US" sz="1400" dirty="0"/>
          </a:p>
          <a:p>
            <a:r>
              <a:rPr lang="en-US" sz="1400" dirty="0"/>
              <a:t>Aggregate Raw Hourly Files by </a:t>
            </a:r>
            <a:r>
              <a:rPr lang="en-US" sz="1400" b="1" dirty="0"/>
              <a:t>Day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B1F9E7-411D-4C5D-A596-E9D781CCE115}"/>
              </a:ext>
            </a:extLst>
          </p:cNvPr>
          <p:cNvSpPr txBox="1"/>
          <p:nvPr/>
        </p:nvSpPr>
        <p:spPr>
          <a:xfrm>
            <a:off x="5027056" y="4515542"/>
            <a:ext cx="257577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Daily_Aggregated_Files.json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example</a:t>
            </a:r>
          </a:p>
          <a:p>
            <a:r>
              <a:rPr lang="en-US" sz="1200" dirty="0"/>
              <a:t>Barack_Obama,_Sr_20170808.json</a:t>
            </a:r>
          </a:p>
          <a:p>
            <a:endParaRPr lang="sv-SE" sz="1200" dirty="0"/>
          </a:p>
          <a:p>
            <a:r>
              <a:rPr lang="sv-SE" sz="1200" dirty="0"/>
              <a:t>date: 2017-08-08</a:t>
            </a:r>
          </a:p>
          <a:p>
            <a:r>
              <a:rPr lang="sv-SE" sz="1200" dirty="0"/>
              <a:t>language: en</a:t>
            </a:r>
          </a:p>
          <a:p>
            <a:r>
              <a:rPr lang="sv-SE" sz="1200" dirty="0"/>
              <a:t>topic: Barack_Obama,_Sr</a:t>
            </a:r>
          </a:p>
          <a:p>
            <a:r>
              <a:rPr lang="sv-SE" sz="1200" dirty="0"/>
              <a:t>daily_views: 200</a:t>
            </a:r>
          </a:p>
          <a:p>
            <a:endParaRPr lang="sv-SE" sz="1200" dirty="0"/>
          </a:p>
          <a:p>
            <a:endParaRPr lang="sv-SE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1DE377-05B3-4ACF-A01D-229EBFB195A1}"/>
              </a:ext>
            </a:extLst>
          </p:cNvPr>
          <p:cNvSpPr txBox="1"/>
          <p:nvPr/>
        </p:nvSpPr>
        <p:spPr>
          <a:xfrm>
            <a:off x="4737278" y="1058111"/>
            <a:ext cx="14231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Update Log of Days already processed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4BB3630-A193-465F-BE8B-540FE23BC944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 flipV="1">
            <a:off x="4041821" y="1288944"/>
            <a:ext cx="695457" cy="1789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2648C3-7107-4C6E-A06C-6D97C8AEA128}"/>
              </a:ext>
            </a:extLst>
          </p:cNvPr>
          <p:cNvSpPr txBox="1"/>
          <p:nvPr/>
        </p:nvSpPr>
        <p:spPr>
          <a:xfrm>
            <a:off x="1249897" y="229922"/>
            <a:ext cx="126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Preprocessing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229D57-C218-42BE-BA55-CC734AC22C16}"/>
              </a:ext>
            </a:extLst>
          </p:cNvPr>
          <p:cNvSpPr txBox="1"/>
          <p:nvPr/>
        </p:nvSpPr>
        <p:spPr>
          <a:xfrm>
            <a:off x="8133655" y="375701"/>
            <a:ext cx="126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Querying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5134BE-1560-4802-9511-B386261ACA37}"/>
              </a:ext>
            </a:extLst>
          </p:cNvPr>
          <p:cNvSpPr txBox="1"/>
          <p:nvPr/>
        </p:nvSpPr>
        <p:spPr>
          <a:xfrm>
            <a:off x="10700196" y="3003261"/>
            <a:ext cx="12535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Visualize</a:t>
            </a:r>
            <a:endParaRPr lang="en-US" sz="1200" dirty="0"/>
          </a:p>
          <a:p>
            <a:r>
              <a:rPr lang="en-US" sz="1200" dirty="0"/>
              <a:t>Tableau</a:t>
            </a:r>
          </a:p>
          <a:p>
            <a:r>
              <a:rPr lang="en-US" sz="1200" dirty="0"/>
              <a:t>Neo4J</a:t>
            </a:r>
          </a:p>
          <a:p>
            <a:endParaRPr lang="en-US" sz="1200" dirty="0"/>
          </a:p>
          <a:p>
            <a:r>
              <a:rPr lang="en-US" sz="1200" b="1" dirty="0"/>
              <a:t>Store Data</a:t>
            </a:r>
          </a:p>
          <a:p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1C54ED-59B1-44EC-BA94-F8D0CD08BAFB}"/>
              </a:ext>
            </a:extLst>
          </p:cNvPr>
          <p:cNvSpPr txBox="1"/>
          <p:nvPr/>
        </p:nvSpPr>
        <p:spPr>
          <a:xfrm>
            <a:off x="6937420" y="2045083"/>
            <a:ext cx="133081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query.py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4BCD2C-A761-40CD-9D7C-9C1A24166FB8}"/>
              </a:ext>
            </a:extLst>
          </p:cNvPr>
          <p:cNvSpPr txBox="1"/>
          <p:nvPr/>
        </p:nvSpPr>
        <p:spPr>
          <a:xfrm>
            <a:off x="8929352" y="3003261"/>
            <a:ext cx="133081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Spark</a:t>
            </a:r>
          </a:p>
          <a:p>
            <a:r>
              <a:rPr lang="en-US" sz="1200" dirty="0"/>
              <a:t>via spark-submit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558F083-648D-4763-B920-E8032E7EFA78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268236" y="2183583"/>
            <a:ext cx="661116" cy="1050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97058A-38D9-4F07-ACF1-A8FB61338511}"/>
              </a:ext>
            </a:extLst>
          </p:cNvPr>
          <p:cNvSpPr txBox="1"/>
          <p:nvPr/>
        </p:nvSpPr>
        <p:spPr>
          <a:xfrm>
            <a:off x="8929352" y="3866932"/>
            <a:ext cx="133081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DB6C46D-5E87-43DB-AF3F-A1E447A95A9F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8268236" y="2183583"/>
            <a:ext cx="661116" cy="1821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3F0F91D-60EE-4D5C-930E-AD8B3ED1C569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10260168" y="3234094"/>
            <a:ext cx="440028" cy="369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8484F9F-A429-4F76-A001-42EA802F66D4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 flipV="1">
            <a:off x="10260168" y="3603426"/>
            <a:ext cx="440028" cy="402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AFDF893-39F0-42E9-80E2-F6BDC0CA0C59}"/>
              </a:ext>
            </a:extLst>
          </p:cNvPr>
          <p:cNvCxnSpPr>
            <a:cxnSpLocks/>
            <a:stCxn id="6" idx="3"/>
            <a:endCxn id="47" idx="2"/>
          </p:cNvCxnSpPr>
          <p:nvPr/>
        </p:nvCxnSpPr>
        <p:spPr>
          <a:xfrm flipV="1">
            <a:off x="6280600" y="2322082"/>
            <a:ext cx="1322228" cy="1281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7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59638-8C5F-4513-91CD-6159A2E158CC}"/>
              </a:ext>
            </a:extLst>
          </p:cNvPr>
          <p:cNvSpPr txBox="1"/>
          <p:nvPr/>
        </p:nvSpPr>
        <p:spPr>
          <a:xfrm>
            <a:off x="648236" y="485104"/>
            <a:ext cx="38568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 Do</a:t>
            </a:r>
          </a:p>
          <a:p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/>
              <a:t>Operationalize a Preprocessing Script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Preprocess all Raw Data (limit to 1TB to start?)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Write Query Document Structure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Setup Tableau or something else?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6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112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Nelson</dc:creator>
  <cp:lastModifiedBy>Matthew Nelson</cp:lastModifiedBy>
  <cp:revision>4</cp:revision>
  <dcterms:created xsi:type="dcterms:W3CDTF">2017-08-08T23:50:06Z</dcterms:created>
  <dcterms:modified xsi:type="dcterms:W3CDTF">2017-08-09T00:29:06Z</dcterms:modified>
</cp:coreProperties>
</file>