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38912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00150" lvl="0" marL="16065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92187" lvl="1" marL="3481388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71525" lvl="2" marL="53562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17563" lvl="3" marL="74977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7088" lvl="4" marL="96408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27088" lvl="5" marL="100980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27088" lvl="6" marL="105552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7088" lvl="7" marL="110124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27088" lvl="8" marL="114696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.png"/><Relationship Id="rId11" Type="http://schemas.openxmlformats.org/officeDocument/2006/relationships/image" Target="../media/image3.png"/><Relationship Id="rId10" Type="http://schemas.openxmlformats.org/officeDocument/2006/relationships/image" Target="../media/image6.jpg"/><Relationship Id="rId21" Type="http://schemas.openxmlformats.org/officeDocument/2006/relationships/image" Target="../media/image15.png"/><Relationship Id="rId13" Type="http://schemas.openxmlformats.org/officeDocument/2006/relationships/image" Target="../media/image19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5" Type="http://schemas.openxmlformats.org/officeDocument/2006/relationships/image" Target="../media/image11.png"/><Relationship Id="rId14" Type="http://schemas.openxmlformats.org/officeDocument/2006/relationships/image" Target="../media/image9.png"/><Relationship Id="rId17" Type="http://schemas.openxmlformats.org/officeDocument/2006/relationships/image" Target="../media/image18.png"/><Relationship Id="rId16" Type="http://schemas.openxmlformats.org/officeDocument/2006/relationships/image" Target="../media/image12.png"/><Relationship Id="rId5" Type="http://schemas.openxmlformats.org/officeDocument/2006/relationships/image" Target="../media/image4.jpg"/><Relationship Id="rId19" Type="http://schemas.openxmlformats.org/officeDocument/2006/relationships/image" Target="../media/image13.png"/><Relationship Id="rId6" Type="http://schemas.openxmlformats.org/officeDocument/2006/relationships/image" Target="../media/image1.jpg"/><Relationship Id="rId18" Type="http://schemas.openxmlformats.org/officeDocument/2006/relationships/image" Target="../media/image16.png"/><Relationship Id="rId7" Type="http://schemas.openxmlformats.org/officeDocument/2006/relationships/image" Target="../media/image10.png"/><Relationship Id="rId8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401325" y="1516950"/>
            <a:ext cx="153573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2017</a:t>
            </a:r>
            <a:r>
              <a:rPr b="1" i="0" lang="en-US" sz="7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567485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lang="en-US" sz="6000">
                <a:solidFill>
                  <a:srgbClr val="3333CC"/>
                </a:solidFill>
              </a:rPr>
              <a:t>Biosensing 2.0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>
                <a:solidFill>
                  <a:srgbClr val="3333CC"/>
                </a:solidFill>
              </a:rPr>
              <a:t>Galo Romero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b="1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3500">
                <a:solidFill>
                  <a:srgbClr val="3333CC"/>
                </a:solidFill>
              </a:rPr>
              <a:t>Dr. Shekhar Bhansali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>
                <a:solidFill>
                  <a:srgbClr val="3333CC"/>
                </a:solidFill>
              </a:rPr>
              <a:t>Florida International University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b="1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5"/>
            <a:ext cx="94245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Doctors would like to monitor their patient’s health continuously and remotely.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Doctors want to store and process their patient’s data.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Patients would like to see their health related data in a clear manner.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967950" y="6095925"/>
            <a:ext cx="83493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lang="en-US" sz="4100">
                <a:solidFill>
                  <a:srgbClr val="336699"/>
                </a:solidFill>
              </a:rPr>
              <a:t>There is currently no system that fulfills the requirements.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There is an app from Texas Instruments that can gather data from a sensortag.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811950" y="23063150"/>
            <a:ext cx="9249000" cy="9049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Android app must be able to scan for biosensor device.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Android app must connect to a specific biosensor device.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Android app must collect data from biosensor device.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Android app must send data to a cloud server.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Android app must display processed data from cloud server.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2183375" y="23063150"/>
            <a:ext cx="9975600" cy="892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Client/Server Architecture.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2183375" y="33085225"/>
            <a:ext cx="9975600" cy="7303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3383100" y="23063125"/>
            <a:ext cx="7933800" cy="9049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indent="0" lvl="0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indent="0" lvl="0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Used Android Studio for development of app.</a:t>
            </a:r>
          </a:p>
          <a:p>
            <a:pPr indent="0" lvl="0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indent="0" lvl="0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Used Java for programming.</a:t>
            </a:r>
          </a:p>
          <a:p>
            <a:pPr indent="0" lvl="0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indent="0" lvl="0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indent="0" lvl="0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Used MS SQL Server for database implementation.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811950" y="33020500"/>
            <a:ext cx="9249000" cy="736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636400" y="12853375"/>
            <a:ext cx="29680800" cy="9213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23383500" y="33020500"/>
            <a:ext cx="7933800" cy="736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Developed an Android app with the following features: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App can scan for biosensor devices and lists them.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App can connect to a specific biosensor device.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App can gather and send data to a cloud server.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App can display formatted data from the cloud server.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9906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2721755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12183375" y="6095925"/>
            <a:ext cx="9662100" cy="58587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indent="-48895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Develop mobile and server applications for data retrieval.</a:t>
            </a:r>
          </a:p>
          <a:p>
            <a:pPr indent="-48895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Data is retrieved from a biosensor device.</a:t>
            </a:r>
          </a:p>
          <a:p>
            <a:pPr indent="-48895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Data is to be stored, analyzed; and displayed after processing.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The material presented in this poster is based upon the work supported by Dr. Shekhar Bhansali. I am thankful to the help that I received from my group member, Jordan Laing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ndroid_Studio_icon.svg.png"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79100" y="23962187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-logo.jpg"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77400" y="26400600"/>
            <a:ext cx="2487699" cy="2285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-sql-server-logo-square.jpg" id="110" name="Shape 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78250" y="28961675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droid3.png" id="111" name="Shape 1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34475" y="825875"/>
            <a:ext cx="3092250" cy="3092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-sql-server-logo-square.jpg" id="112" name="Shape 1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350224" y="1632137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droid-studio.png" id="113" name="Shape 1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105162" y="1880560"/>
            <a:ext cx="3898525" cy="15728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-logo.jpg" id="114" name="Shape 1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72100" y="1229000"/>
            <a:ext cx="2689411" cy="2285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quenceDiagram.png" id="115" name="Shape 1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420600" y="33948025"/>
            <a:ext cx="5295900" cy="6016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CaseDiagram.png" id="116" name="Shape 1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716499" y="35696875"/>
            <a:ext cx="4343400" cy="426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13">
            <a:alphaModFix/>
          </a:blip>
          <a:srcRect b="27219" l="0" r="0" t="0"/>
          <a:stretch/>
        </p:blipFill>
        <p:spPr>
          <a:xfrm>
            <a:off x="24758625" y="13729238"/>
            <a:ext cx="5851075" cy="7559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e-2017-04-02-151135.png" id="118" name="Shape 1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7532425" y="13680887"/>
            <a:ext cx="5851075" cy="765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e-2017-03-11-235349.png" id="119" name="Shape 1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9966362" y="13680875"/>
            <a:ext cx="5851075" cy="765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e-2017-02-11-170728.png" id="120" name="Shape 12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400300" y="13680887"/>
            <a:ext cx="5851075" cy="765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nsorTag_HW_with_arrows.png" id="121" name="Shape 12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8337324" y="9167470"/>
            <a:ext cx="2689401" cy="26894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nsortag-img-bluetooth.png" id="122" name="Shape 12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4503525" y="9948836"/>
            <a:ext cx="1861550" cy="19080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Case1.png" id="123" name="Shape 12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400306" y="34304306"/>
            <a:ext cx="6998513" cy="2689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case2.png" id="124" name="Shape 12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400306" y="37417981"/>
            <a:ext cx="6998513" cy="26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3439774" y="24737448"/>
            <a:ext cx="7564500" cy="62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