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17-01-21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17-01-21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17-01-21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UTEK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Piao</a:t>
            </a:r>
            <a:r>
              <a:rPr lang="en-US" dirty="0" smtClean="0"/>
              <a:t>, </a:t>
            </a:r>
            <a:r>
              <a:rPr lang="en-US" dirty="0" err="1" smtClean="0"/>
              <a:t>Javed</a:t>
            </a:r>
            <a:r>
              <a:rPr lang="en-US" dirty="0" smtClean="0"/>
              <a:t> </a:t>
            </a:r>
            <a:r>
              <a:rPr lang="en-US" dirty="0" err="1" smtClean="0"/>
              <a:t>Nissar</a:t>
            </a:r>
            <a:r>
              <a:rPr lang="en-US" dirty="0" smtClean="0"/>
              <a:t>, Thomas </a:t>
            </a:r>
            <a:r>
              <a:rPr lang="en-US" dirty="0" err="1" smtClean="0"/>
              <a:t>Kosa</a:t>
            </a:r>
            <a:r>
              <a:rPr lang="en-US" dirty="0" smtClean="0"/>
              <a:t>, Jordan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coordinate, we calculated the 3 closest charging stations</a:t>
            </a:r>
          </a:p>
          <a:p>
            <a:r>
              <a:rPr lang="en-US" dirty="0" smtClean="0"/>
              <a:t>Parsed JSON to get every charging station and kept track of the 3 closest stations while updating the stations when needed</a:t>
            </a:r>
          </a:p>
          <a:p>
            <a:endParaRPr lang="en-US" dirty="0"/>
          </a:p>
        </p:txBody>
      </p:sp>
      <p:pic>
        <p:nvPicPr>
          <p:cNvPr id="4" name="Picture 3" descr="Screen Shot 2017-01-21 at 6.2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507"/>
            <a:ext cx="5157953" cy="26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and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Google maps API, given a pair of coordinates, we found the distance between the coordinates in km and time to between them in hours.</a:t>
            </a:r>
          </a:p>
          <a:p>
            <a:r>
              <a:rPr lang="en-US" dirty="0" smtClean="0"/>
              <a:t>Created a custom cache to prevent using too many API calls</a:t>
            </a:r>
          </a:p>
          <a:p>
            <a:endParaRPr lang="en-US" dirty="0"/>
          </a:p>
        </p:txBody>
      </p:sp>
      <p:pic>
        <p:nvPicPr>
          <p:cNvPr id="4" name="Picture 3" descr="Screen Shot 2017-01-21 at 6.3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895"/>
            <a:ext cx="3339892" cy="2640105"/>
          </a:xfrm>
          <a:prstGeom prst="rect">
            <a:avLst/>
          </a:prstGeom>
        </p:spPr>
      </p:pic>
      <p:pic>
        <p:nvPicPr>
          <p:cNvPr id="5" name="Picture 4" descr="Screen Shot 2017-01-21 at 6.3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54" y="3198063"/>
            <a:ext cx="2933346" cy="28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greedy algorithm to advance to the closest point to the destination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Haversine</a:t>
            </a:r>
            <a:r>
              <a:rPr lang="en-US" dirty="0" smtClean="0"/>
              <a:t> formula to calculate distances</a:t>
            </a:r>
          </a:p>
        </p:txBody>
      </p:sp>
      <p:pic>
        <p:nvPicPr>
          <p:cNvPr id="4" name="Picture 3" descr="Screen Shot 2017-01-21 at 6.3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8144"/>
            <a:ext cx="4139836" cy="36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Utilized Flask, HTML, and CSS to create a user friendly web application</a:t>
            </a:r>
          </a:p>
          <a:p>
            <a:r>
              <a:rPr lang="en-US" dirty="0" smtClean="0"/>
              <a:t>Used Google </a:t>
            </a:r>
            <a:endParaRPr lang="en-US" dirty="0"/>
          </a:p>
        </p:txBody>
      </p:sp>
      <p:pic>
        <p:nvPicPr>
          <p:cNvPr id="4" name="Picture 3" descr="16196903_1308160829248513_856571583_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1024"/>
            <a:ext cx="8465941" cy="40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5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7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29</TotalTime>
  <Words>133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UTEK 2017</vt:lpstr>
      <vt:lpstr>Part 1</vt:lpstr>
      <vt:lpstr>Part 2 and 3</vt:lpstr>
      <vt:lpstr>Part 4</vt:lpstr>
      <vt:lpstr>Part 5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UTEK 2017</dc:title>
  <dc:creator>Jordan Lee</dc:creator>
  <cp:lastModifiedBy>Jordan Lee</cp:lastModifiedBy>
  <cp:revision>5</cp:revision>
  <dcterms:created xsi:type="dcterms:W3CDTF">2017-01-21T23:24:02Z</dcterms:created>
  <dcterms:modified xsi:type="dcterms:W3CDTF">2017-01-21T23:53:32Z</dcterms:modified>
</cp:coreProperties>
</file>