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1" r:id="rId5"/>
    <p:sldId id="262"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fr-FR"/>
              <a:t>Modifiez le style du titre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7/31/2019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7/31/2019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7/31/2019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fr-FR"/>
              <a:t>Modifiez le style du titre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7/31/2019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7/31/2019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fr-FR"/>
              <a:t>Modifiez le style du titre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7/31/2019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fr-FR"/>
              <a:t>Modifiez le style du titre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7/31/2019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7/31/2019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fr-FR"/>
              <a:t>Modifiez le style du titre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7/31/2019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fr-FR"/>
              <a:t>Modifiez le style du titre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5800" y="3132666"/>
            <a:ext cx="5311775" cy="30860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132666"/>
            <a:ext cx="5334000" cy="30860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fr-FR"/>
              <a:t>Modifiez le style du titre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7/31/2019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7/31/2019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7/31/2019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F550B4-5FEF-4210-8399-6DFBCD2B5207}"/>
              </a:ext>
            </a:extLst>
          </p:cNvPr>
          <p:cNvSpPr>
            <a:spLocks noGrp="1"/>
          </p:cNvSpPr>
          <p:nvPr>
            <p:ph type="ctrTitle"/>
          </p:nvPr>
        </p:nvSpPr>
        <p:spPr/>
        <p:txBody>
          <a:bodyPr/>
          <a:lstStyle/>
          <a:p>
            <a:r>
              <a:rPr lang="en-US" dirty="0"/>
              <a:t>TalenPit project</a:t>
            </a:r>
          </a:p>
        </p:txBody>
      </p:sp>
      <p:sp>
        <p:nvSpPr>
          <p:cNvPr id="3" name="Sous-titre 2">
            <a:extLst>
              <a:ext uri="{FF2B5EF4-FFF2-40B4-BE49-F238E27FC236}">
                <a16:creationId xmlns:a16="http://schemas.microsoft.com/office/drawing/2014/main" id="{FC4189DB-90EA-449A-B2DC-FAB6312C92D6}"/>
              </a:ext>
            </a:extLst>
          </p:cNvPr>
          <p:cNvSpPr>
            <a:spLocks noGrp="1"/>
          </p:cNvSpPr>
          <p:nvPr>
            <p:ph type="subTitle" idx="1"/>
          </p:nvPr>
        </p:nvSpPr>
        <p:spPr/>
        <p:txBody>
          <a:bodyPr/>
          <a:lstStyle/>
          <a:p>
            <a:r>
              <a:rPr lang="en-US" dirty="0"/>
              <a:t>Change the face of recruitment</a:t>
            </a:r>
          </a:p>
        </p:txBody>
      </p:sp>
    </p:spTree>
    <p:extLst>
      <p:ext uri="{BB962C8B-B14F-4D97-AF65-F5344CB8AC3E}">
        <p14:creationId xmlns:p14="http://schemas.microsoft.com/office/powerpoint/2010/main" val="681465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BBAAE1-0351-4E77-8363-249A11C724D0}"/>
              </a:ext>
            </a:extLst>
          </p:cNvPr>
          <p:cNvSpPr>
            <a:spLocks noGrp="1"/>
          </p:cNvSpPr>
          <p:nvPr>
            <p:ph type="title"/>
          </p:nvPr>
        </p:nvSpPr>
        <p:spPr/>
        <p:txBody>
          <a:bodyPr/>
          <a:lstStyle/>
          <a:p>
            <a:r>
              <a:rPr lang="en-US" dirty="0"/>
              <a:t>Structure of the website</a:t>
            </a:r>
          </a:p>
        </p:txBody>
      </p:sp>
      <p:sp>
        <p:nvSpPr>
          <p:cNvPr id="3" name="Espace réservé du contenu 2">
            <a:extLst>
              <a:ext uri="{FF2B5EF4-FFF2-40B4-BE49-F238E27FC236}">
                <a16:creationId xmlns:a16="http://schemas.microsoft.com/office/drawing/2014/main" id="{3DE03DDF-6EAD-491D-BBE7-6947D35D89A7}"/>
              </a:ext>
            </a:extLst>
          </p:cNvPr>
          <p:cNvSpPr>
            <a:spLocks noGrp="1"/>
          </p:cNvSpPr>
          <p:nvPr>
            <p:ph idx="1"/>
          </p:nvPr>
        </p:nvSpPr>
        <p:spPr/>
        <p:txBody>
          <a:bodyPr>
            <a:normAutofit lnSpcReduction="10000"/>
          </a:bodyPr>
          <a:lstStyle/>
          <a:p>
            <a:r>
              <a:rPr lang="en-US" dirty="0"/>
              <a:t>Home page</a:t>
            </a:r>
          </a:p>
          <a:p>
            <a:pPr marL="0" indent="0">
              <a:buNone/>
            </a:pPr>
            <a:r>
              <a:rPr lang="en-US" dirty="0"/>
              <a:t>This is going to be the only page on the website. It will comprise all the information about us, about what we offer, Contact us, leave us feedback, donation section and all the other extra such as terms of use, privacy and so on.</a:t>
            </a:r>
          </a:p>
          <a:p>
            <a:pPr marL="0" indent="0">
              <a:buNone/>
            </a:pPr>
            <a:r>
              <a:rPr lang="en-US" dirty="0"/>
              <a:t>There will be two hidden pages</a:t>
            </a:r>
          </a:p>
          <a:p>
            <a:pPr>
              <a:buFontTx/>
              <a:buChar char="-"/>
            </a:pPr>
            <a:r>
              <a:rPr lang="en-US" dirty="0"/>
              <a:t>A)One for applicants and candidates to fill in an application and upload resumes and cover letter, some sort of dashboard where everything an applicant needs to create a perfect application for the world to see</a:t>
            </a:r>
          </a:p>
          <a:p>
            <a:pPr>
              <a:buFontTx/>
              <a:buChar char="-"/>
            </a:pPr>
            <a:r>
              <a:rPr lang="en-US" dirty="0"/>
              <a:t>B)One for businesses to have all the list of registered applicants with search bar and advanced search option to find exactly the perfect applicant that matches their requirements </a:t>
            </a:r>
          </a:p>
        </p:txBody>
      </p:sp>
    </p:spTree>
    <p:extLst>
      <p:ext uri="{BB962C8B-B14F-4D97-AF65-F5344CB8AC3E}">
        <p14:creationId xmlns:p14="http://schemas.microsoft.com/office/powerpoint/2010/main" val="3769190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B015324-98EE-4370-8001-85C1278A1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14E49BFF-40A2-4616-8638-9CBE4EC1F6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re 1">
            <a:extLst>
              <a:ext uri="{FF2B5EF4-FFF2-40B4-BE49-F238E27FC236}">
                <a16:creationId xmlns:a16="http://schemas.microsoft.com/office/drawing/2014/main" id="{BACF9F84-F31F-428E-BD56-D5C2D2100954}"/>
              </a:ext>
            </a:extLst>
          </p:cNvPr>
          <p:cNvSpPr>
            <a:spLocks noGrp="1"/>
          </p:cNvSpPr>
          <p:nvPr>
            <p:ph type="title"/>
          </p:nvPr>
        </p:nvSpPr>
        <p:spPr>
          <a:xfrm>
            <a:off x="685799" y="764373"/>
            <a:ext cx="3977639" cy="1600200"/>
          </a:xfrm>
        </p:spPr>
        <p:txBody>
          <a:bodyPr anchor="b">
            <a:normAutofit/>
          </a:bodyPr>
          <a:lstStyle/>
          <a:p>
            <a:pPr algn="l"/>
            <a:r>
              <a:rPr lang="en-US" sz="3200" dirty="0"/>
              <a:t>Home page in detail</a:t>
            </a:r>
          </a:p>
        </p:txBody>
      </p:sp>
      <p:sp>
        <p:nvSpPr>
          <p:cNvPr id="9" name="Content Placeholder 8">
            <a:extLst>
              <a:ext uri="{FF2B5EF4-FFF2-40B4-BE49-F238E27FC236}">
                <a16:creationId xmlns:a16="http://schemas.microsoft.com/office/drawing/2014/main" id="{3C8A8BB1-DD96-4F80-95DC-D16D4E1B4710}"/>
              </a:ext>
            </a:extLst>
          </p:cNvPr>
          <p:cNvSpPr>
            <a:spLocks noGrp="1"/>
          </p:cNvSpPr>
          <p:nvPr>
            <p:ph idx="1"/>
          </p:nvPr>
        </p:nvSpPr>
        <p:spPr>
          <a:xfrm>
            <a:off x="685800" y="2364573"/>
            <a:ext cx="3977639" cy="3854112"/>
          </a:xfrm>
        </p:spPr>
        <p:txBody>
          <a:bodyPr>
            <a:normAutofit/>
          </a:bodyPr>
          <a:lstStyle/>
          <a:p>
            <a:r>
              <a:rPr lang="en-US" sz="1600" dirty="0"/>
              <a:t>Tabs such as about, service and contact should be visible in the top of the website. When clicked on the home page will scroll down automatically to the chosen section. </a:t>
            </a:r>
          </a:p>
          <a:p>
            <a:r>
              <a:rPr lang="en-US" sz="1600" dirty="0"/>
              <a:t>-------------------------------------------------</a:t>
            </a:r>
          </a:p>
          <a:p>
            <a:r>
              <a:rPr lang="en-US" sz="1600" dirty="0"/>
              <a:t>In home page we shall also have two action buttons as shown in the picture on the right to separate businesses from applicants and redirect them to their respective reserved pages.</a:t>
            </a:r>
          </a:p>
        </p:txBody>
      </p:sp>
      <p:pic>
        <p:nvPicPr>
          <p:cNvPr id="8" name="Image 7">
            <a:extLst>
              <a:ext uri="{FF2B5EF4-FFF2-40B4-BE49-F238E27FC236}">
                <a16:creationId xmlns:a16="http://schemas.microsoft.com/office/drawing/2014/main" id="{568A0390-C506-4EDA-8CD4-ABFF72303202}"/>
              </a:ext>
            </a:extLst>
          </p:cNvPr>
          <p:cNvPicPr>
            <a:picLocks noChangeAspect="1"/>
          </p:cNvPicPr>
          <p:nvPr/>
        </p:nvPicPr>
        <p:blipFill>
          <a:blip r:embed="rId3"/>
          <a:stretch>
            <a:fillRect/>
          </a:stretch>
        </p:blipFill>
        <p:spPr>
          <a:xfrm>
            <a:off x="4972699" y="509862"/>
            <a:ext cx="6533501" cy="3103412"/>
          </a:xfrm>
          <a:prstGeom prst="rect">
            <a:avLst/>
          </a:prstGeom>
        </p:spPr>
      </p:pic>
      <p:pic>
        <p:nvPicPr>
          <p:cNvPr id="10" name="Image 9">
            <a:extLst>
              <a:ext uri="{FF2B5EF4-FFF2-40B4-BE49-F238E27FC236}">
                <a16:creationId xmlns:a16="http://schemas.microsoft.com/office/drawing/2014/main" id="{1E789433-CFD1-4727-809F-A78B20825C44}"/>
              </a:ext>
            </a:extLst>
          </p:cNvPr>
          <p:cNvPicPr>
            <a:picLocks noChangeAspect="1"/>
          </p:cNvPicPr>
          <p:nvPr/>
        </p:nvPicPr>
        <p:blipFill>
          <a:blip r:embed="rId4"/>
          <a:stretch>
            <a:fillRect/>
          </a:stretch>
        </p:blipFill>
        <p:spPr>
          <a:xfrm>
            <a:off x="4972699" y="3744122"/>
            <a:ext cx="6533501" cy="2609850"/>
          </a:xfrm>
          <a:prstGeom prst="rect">
            <a:avLst/>
          </a:prstGeom>
        </p:spPr>
      </p:pic>
    </p:spTree>
    <p:extLst>
      <p:ext uri="{BB962C8B-B14F-4D97-AF65-F5344CB8AC3E}">
        <p14:creationId xmlns:p14="http://schemas.microsoft.com/office/powerpoint/2010/main" val="2689165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ounded Rectangle 14">
            <a:extLst>
              <a:ext uri="{FF2B5EF4-FFF2-40B4-BE49-F238E27FC236}">
                <a16:creationId xmlns:a16="http://schemas.microsoft.com/office/drawing/2014/main" id="{934B872D-6FE9-472A-9E92-342E41DA7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488DEBA6-2ED2-4FED-8AAB-2F855348D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B370FEC3-7536-4FD5-8238-89CFDC7A31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70792"/>
          <a:stretch/>
        </p:blipFill>
        <p:spPr>
          <a:xfrm rot="10800000" flipH="1" flipV="1">
            <a:off x="0" y="4102768"/>
            <a:ext cx="4642202" cy="2755232"/>
          </a:xfrm>
          <a:prstGeom prst="rect">
            <a:avLst/>
          </a:prstGeom>
        </p:spPr>
      </p:pic>
      <p:sp>
        <p:nvSpPr>
          <p:cNvPr id="2" name="Titre 1">
            <a:extLst>
              <a:ext uri="{FF2B5EF4-FFF2-40B4-BE49-F238E27FC236}">
                <a16:creationId xmlns:a16="http://schemas.microsoft.com/office/drawing/2014/main" id="{CA065B61-1B9C-4F7B-9C14-AFA8AFAE84E1}"/>
              </a:ext>
            </a:extLst>
          </p:cNvPr>
          <p:cNvSpPr>
            <a:spLocks noGrp="1"/>
          </p:cNvSpPr>
          <p:nvPr>
            <p:ph type="title"/>
          </p:nvPr>
        </p:nvSpPr>
        <p:spPr>
          <a:xfrm>
            <a:off x="113882" y="199424"/>
            <a:ext cx="4408244" cy="1573106"/>
          </a:xfrm>
        </p:spPr>
        <p:txBody>
          <a:bodyPr>
            <a:normAutofit/>
          </a:bodyPr>
          <a:lstStyle/>
          <a:p>
            <a:r>
              <a:rPr lang="en-US" sz="2400" dirty="0">
                <a:solidFill>
                  <a:srgbClr val="FFFFFF"/>
                </a:solidFill>
              </a:rPr>
              <a:t>Applicant page in detail</a:t>
            </a:r>
          </a:p>
        </p:txBody>
      </p:sp>
      <p:sp>
        <p:nvSpPr>
          <p:cNvPr id="3" name="Espace réservé du contenu 2">
            <a:extLst>
              <a:ext uri="{FF2B5EF4-FFF2-40B4-BE49-F238E27FC236}">
                <a16:creationId xmlns:a16="http://schemas.microsoft.com/office/drawing/2014/main" id="{55BD0451-915C-4433-BB89-C7FC582FBA61}"/>
              </a:ext>
            </a:extLst>
          </p:cNvPr>
          <p:cNvSpPr>
            <a:spLocks noGrp="1"/>
          </p:cNvSpPr>
          <p:nvPr>
            <p:ph idx="1"/>
          </p:nvPr>
        </p:nvSpPr>
        <p:spPr>
          <a:xfrm>
            <a:off x="5234722" y="407964"/>
            <a:ext cx="6271477" cy="5645704"/>
          </a:xfrm>
        </p:spPr>
        <p:txBody>
          <a:bodyPr anchor="ctr">
            <a:normAutofit fontScale="92500" lnSpcReduction="10000"/>
          </a:bodyPr>
          <a:lstStyle/>
          <a:p>
            <a:r>
              <a:rPr lang="en-US" dirty="0">
                <a:solidFill>
                  <a:schemeClr val="tx2"/>
                </a:solidFill>
              </a:rPr>
              <a:t>The applicant page is planned to have the following</a:t>
            </a:r>
          </a:p>
          <a:p>
            <a:pPr lvl="1"/>
            <a:r>
              <a:rPr lang="en-US" dirty="0">
                <a:solidFill>
                  <a:schemeClr val="tx2"/>
                </a:solidFill>
              </a:rPr>
              <a:t>Applicant dashboard that will have</a:t>
            </a:r>
          </a:p>
          <a:p>
            <a:pPr lvl="2"/>
            <a:r>
              <a:rPr lang="en-US" dirty="0">
                <a:solidFill>
                  <a:schemeClr val="tx2"/>
                </a:solidFill>
              </a:rPr>
              <a:t>Building a resumé and cover letter</a:t>
            </a:r>
          </a:p>
          <a:p>
            <a:pPr lvl="3"/>
            <a:r>
              <a:rPr lang="en-US" dirty="0">
                <a:solidFill>
                  <a:schemeClr val="tx2"/>
                </a:solidFill>
              </a:rPr>
              <a:t>Questions about personal life and ambitions</a:t>
            </a:r>
          </a:p>
          <a:p>
            <a:pPr lvl="3"/>
            <a:r>
              <a:rPr lang="en-US" dirty="0">
                <a:solidFill>
                  <a:schemeClr val="tx2"/>
                </a:solidFill>
              </a:rPr>
              <a:t>Questions about countries where applicants wants to work and live in</a:t>
            </a:r>
          </a:p>
          <a:p>
            <a:pPr lvl="3"/>
            <a:r>
              <a:rPr lang="en-US" dirty="0">
                <a:solidFill>
                  <a:schemeClr val="tx2"/>
                </a:solidFill>
              </a:rPr>
              <a:t>Questions about his skills </a:t>
            </a:r>
          </a:p>
          <a:p>
            <a:pPr lvl="3"/>
            <a:r>
              <a:rPr lang="en-US" dirty="0">
                <a:solidFill>
                  <a:schemeClr val="tx2"/>
                </a:solidFill>
              </a:rPr>
              <a:t>Any other questions available</a:t>
            </a:r>
          </a:p>
          <a:p>
            <a:pPr lvl="2"/>
            <a:r>
              <a:rPr lang="en-US" dirty="0">
                <a:solidFill>
                  <a:schemeClr val="tx2"/>
                </a:solidFill>
              </a:rPr>
              <a:t>Feature the applicant can use to send a link to friends and ex bosses to evaluate his skills (SurveyMonkey concept)</a:t>
            </a:r>
          </a:p>
          <a:p>
            <a:pPr lvl="2"/>
            <a:r>
              <a:rPr lang="en-US" dirty="0">
                <a:solidFill>
                  <a:schemeClr val="tx2"/>
                </a:solidFill>
              </a:rPr>
              <a:t>Open end text for applicant to express himself aside from a cover letter, to speak about his dreams and his plans for the future also allow the applicant to sell himself (small video upload also possible)</a:t>
            </a:r>
          </a:p>
          <a:p>
            <a:pPr lvl="2"/>
            <a:r>
              <a:rPr lang="en-US" dirty="0">
                <a:solidFill>
                  <a:schemeClr val="tx2"/>
                </a:solidFill>
              </a:rPr>
              <a:t>Notifications if his profile is checked </a:t>
            </a:r>
          </a:p>
          <a:p>
            <a:pPr lvl="2"/>
            <a:r>
              <a:rPr lang="en-US" dirty="0">
                <a:solidFill>
                  <a:schemeClr val="tx2"/>
                </a:solidFill>
              </a:rPr>
              <a:t>Message inbox where he can receive messages about the skills other companies were looking for when they were checking candidates (only if the a)</a:t>
            </a:r>
          </a:p>
          <a:p>
            <a:pPr lvl="2"/>
            <a:r>
              <a:rPr lang="en-US" dirty="0">
                <a:solidFill>
                  <a:schemeClr val="tx2"/>
                </a:solidFill>
              </a:rPr>
              <a:t>The rest is up to imagination</a:t>
            </a:r>
          </a:p>
        </p:txBody>
      </p:sp>
      <p:sp>
        <p:nvSpPr>
          <p:cNvPr id="4" name="ZoneTexte 3">
            <a:extLst>
              <a:ext uri="{FF2B5EF4-FFF2-40B4-BE49-F238E27FC236}">
                <a16:creationId xmlns:a16="http://schemas.microsoft.com/office/drawing/2014/main" id="{CBC1EFB3-3E1E-4E64-957F-9BF7E1A0D4D8}"/>
              </a:ext>
            </a:extLst>
          </p:cNvPr>
          <p:cNvSpPr txBox="1"/>
          <p:nvPr/>
        </p:nvSpPr>
        <p:spPr>
          <a:xfrm>
            <a:off x="689317" y="1772530"/>
            <a:ext cx="3260890" cy="2031325"/>
          </a:xfrm>
          <a:prstGeom prst="rect">
            <a:avLst/>
          </a:prstGeom>
          <a:noFill/>
        </p:spPr>
        <p:txBody>
          <a:bodyPr wrap="square" rtlCol="0">
            <a:spAutoFit/>
          </a:bodyPr>
          <a:lstStyle/>
          <a:p>
            <a:r>
              <a:rPr lang="en-US" dirty="0">
                <a:solidFill>
                  <a:schemeClr val="bg1"/>
                </a:solidFill>
              </a:rPr>
              <a:t>This page can only be accessed if the applicant clicks on the action button in the home page, otherwise it will be hidden</a:t>
            </a:r>
          </a:p>
          <a:p>
            <a:r>
              <a:rPr lang="en-US" dirty="0">
                <a:solidFill>
                  <a:schemeClr val="bg1"/>
                </a:solidFill>
              </a:rPr>
              <a:t>All applicants shall register to website first.</a:t>
            </a:r>
          </a:p>
        </p:txBody>
      </p:sp>
    </p:spTree>
    <p:extLst>
      <p:ext uri="{BB962C8B-B14F-4D97-AF65-F5344CB8AC3E}">
        <p14:creationId xmlns:p14="http://schemas.microsoft.com/office/powerpoint/2010/main" val="2246499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ounded Rectangle 14">
            <a:extLst>
              <a:ext uri="{FF2B5EF4-FFF2-40B4-BE49-F238E27FC236}">
                <a16:creationId xmlns:a16="http://schemas.microsoft.com/office/drawing/2014/main" id="{934B872D-6FE9-472A-9E92-342E41DA7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488DEBA6-2ED2-4FED-8AAB-2F855348D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B370FEC3-7536-4FD5-8238-89CFDC7A31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70792"/>
          <a:stretch/>
        </p:blipFill>
        <p:spPr>
          <a:xfrm rot="10800000" flipH="1" flipV="1">
            <a:off x="0" y="4102768"/>
            <a:ext cx="4642202" cy="2755232"/>
          </a:xfrm>
          <a:prstGeom prst="rect">
            <a:avLst/>
          </a:prstGeom>
        </p:spPr>
      </p:pic>
      <p:sp>
        <p:nvSpPr>
          <p:cNvPr id="2" name="Titre 1">
            <a:extLst>
              <a:ext uri="{FF2B5EF4-FFF2-40B4-BE49-F238E27FC236}">
                <a16:creationId xmlns:a16="http://schemas.microsoft.com/office/drawing/2014/main" id="{CE05C092-A732-4C29-A250-1BD99BD8BEC1}"/>
              </a:ext>
            </a:extLst>
          </p:cNvPr>
          <p:cNvSpPr>
            <a:spLocks noGrp="1"/>
          </p:cNvSpPr>
          <p:nvPr>
            <p:ph type="title"/>
          </p:nvPr>
        </p:nvSpPr>
        <p:spPr>
          <a:xfrm>
            <a:off x="478874" y="327257"/>
            <a:ext cx="3471333" cy="679908"/>
          </a:xfrm>
        </p:spPr>
        <p:txBody>
          <a:bodyPr>
            <a:normAutofit/>
          </a:bodyPr>
          <a:lstStyle/>
          <a:p>
            <a:r>
              <a:rPr lang="en-US" sz="2000" dirty="0">
                <a:solidFill>
                  <a:srgbClr val="FFFFFF"/>
                </a:solidFill>
              </a:rPr>
              <a:t>Business page in details</a:t>
            </a:r>
          </a:p>
        </p:txBody>
      </p:sp>
      <p:sp>
        <p:nvSpPr>
          <p:cNvPr id="3" name="Espace réservé du contenu 2">
            <a:extLst>
              <a:ext uri="{FF2B5EF4-FFF2-40B4-BE49-F238E27FC236}">
                <a16:creationId xmlns:a16="http://schemas.microsoft.com/office/drawing/2014/main" id="{DFBF16CC-8B4A-418E-9A13-2B8B4F89BE08}"/>
              </a:ext>
            </a:extLst>
          </p:cNvPr>
          <p:cNvSpPr>
            <a:spLocks noGrp="1"/>
          </p:cNvSpPr>
          <p:nvPr>
            <p:ph idx="1"/>
          </p:nvPr>
        </p:nvSpPr>
        <p:spPr>
          <a:xfrm>
            <a:off x="5234722" y="804334"/>
            <a:ext cx="6271477" cy="5249333"/>
          </a:xfrm>
        </p:spPr>
        <p:txBody>
          <a:bodyPr anchor="ctr">
            <a:normAutofit lnSpcReduction="10000"/>
          </a:bodyPr>
          <a:lstStyle/>
          <a:p>
            <a:r>
              <a:rPr lang="en-US" dirty="0">
                <a:solidFill>
                  <a:schemeClr val="tx2"/>
                </a:solidFill>
              </a:rPr>
              <a:t>The business page is planned to have the following in their dashboard</a:t>
            </a:r>
          </a:p>
          <a:p>
            <a:pPr lvl="1"/>
            <a:r>
              <a:rPr lang="en-US" dirty="0">
                <a:solidFill>
                  <a:schemeClr val="tx2"/>
                </a:solidFill>
              </a:rPr>
              <a:t>All registered applicants will be visible in this page</a:t>
            </a:r>
          </a:p>
          <a:p>
            <a:pPr lvl="1"/>
            <a:r>
              <a:rPr lang="en-US" dirty="0">
                <a:solidFill>
                  <a:schemeClr val="tx2"/>
                </a:solidFill>
              </a:rPr>
              <a:t>Search bar and advanced search for business to look for the talent they need as shown in the picture on the right </a:t>
            </a:r>
          </a:p>
          <a:p>
            <a:pPr lvl="1"/>
            <a:r>
              <a:rPr lang="en-US" dirty="0">
                <a:solidFill>
                  <a:schemeClr val="tx2"/>
                </a:solidFill>
              </a:rPr>
              <a:t>A decent donation section to encourage business to support our cause</a:t>
            </a:r>
          </a:p>
          <a:p>
            <a:pPr lvl="1"/>
            <a:r>
              <a:rPr lang="en-US" dirty="0">
                <a:solidFill>
                  <a:schemeClr val="tx2"/>
                </a:solidFill>
              </a:rPr>
              <a:t>Feedback section to help us improve this page</a:t>
            </a:r>
          </a:p>
          <a:p>
            <a:pPr lvl="1"/>
            <a:r>
              <a:rPr lang="en-US" dirty="0">
                <a:solidFill>
                  <a:schemeClr val="tx2"/>
                </a:solidFill>
              </a:rPr>
              <a:t>Feature that allows companies to put 3 to 4 applicants in their favorite</a:t>
            </a:r>
          </a:p>
          <a:p>
            <a:pPr lvl="1"/>
            <a:r>
              <a:rPr lang="en-US" dirty="0">
                <a:solidFill>
                  <a:schemeClr val="tx2"/>
                </a:solidFill>
              </a:rPr>
              <a:t>When companies make a choice we need to ask them why and they have to answer so we can send feedback for the rejected applicants and tell them you did not get hired because of that automatically</a:t>
            </a:r>
          </a:p>
          <a:p>
            <a:pPr lvl="1"/>
            <a:r>
              <a:rPr lang="en-US" dirty="0">
                <a:solidFill>
                  <a:schemeClr val="tx2"/>
                </a:solidFill>
              </a:rPr>
              <a:t>Extra features is up to imagination</a:t>
            </a:r>
          </a:p>
        </p:txBody>
      </p:sp>
      <p:sp>
        <p:nvSpPr>
          <p:cNvPr id="4" name="ZoneTexte 3">
            <a:extLst>
              <a:ext uri="{FF2B5EF4-FFF2-40B4-BE49-F238E27FC236}">
                <a16:creationId xmlns:a16="http://schemas.microsoft.com/office/drawing/2014/main" id="{3035246D-ECC6-4717-950B-DED554BD8DD1}"/>
              </a:ext>
            </a:extLst>
          </p:cNvPr>
          <p:cNvSpPr txBox="1"/>
          <p:nvPr/>
        </p:nvSpPr>
        <p:spPr>
          <a:xfrm>
            <a:off x="582338" y="1537252"/>
            <a:ext cx="3367869" cy="2031325"/>
          </a:xfrm>
          <a:prstGeom prst="rect">
            <a:avLst/>
          </a:prstGeom>
          <a:noFill/>
        </p:spPr>
        <p:txBody>
          <a:bodyPr wrap="square" rtlCol="0">
            <a:spAutoFit/>
          </a:bodyPr>
          <a:lstStyle/>
          <a:p>
            <a:r>
              <a:rPr lang="en-US" dirty="0">
                <a:solidFill>
                  <a:schemeClr val="bg1"/>
                </a:solidFill>
              </a:rPr>
              <a:t>This page only accessed if a company clicks on the action button on home page, otherwise it will be hidden</a:t>
            </a:r>
          </a:p>
          <a:p>
            <a:r>
              <a:rPr lang="en-US" dirty="0">
                <a:solidFill>
                  <a:schemeClr val="bg1"/>
                </a:solidFill>
              </a:rPr>
              <a:t>All businesses shall register to website first</a:t>
            </a:r>
          </a:p>
        </p:txBody>
      </p:sp>
      <p:pic>
        <p:nvPicPr>
          <p:cNvPr id="5" name="Image 4">
            <a:extLst>
              <a:ext uri="{FF2B5EF4-FFF2-40B4-BE49-F238E27FC236}">
                <a16:creationId xmlns:a16="http://schemas.microsoft.com/office/drawing/2014/main" id="{6F2942E8-210F-49F1-B450-434770FEDBDE}"/>
              </a:ext>
            </a:extLst>
          </p:cNvPr>
          <p:cNvPicPr>
            <a:picLocks noChangeAspect="1"/>
          </p:cNvPicPr>
          <p:nvPr/>
        </p:nvPicPr>
        <p:blipFill>
          <a:blip r:embed="rId3"/>
          <a:stretch>
            <a:fillRect/>
          </a:stretch>
        </p:blipFill>
        <p:spPr>
          <a:xfrm>
            <a:off x="980661" y="4346713"/>
            <a:ext cx="3655348" cy="2511288"/>
          </a:xfrm>
          <a:prstGeom prst="rect">
            <a:avLst/>
          </a:prstGeom>
        </p:spPr>
      </p:pic>
    </p:spTree>
    <p:extLst>
      <p:ext uri="{BB962C8B-B14F-4D97-AF65-F5344CB8AC3E}">
        <p14:creationId xmlns:p14="http://schemas.microsoft.com/office/powerpoint/2010/main" val="504292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0BEB85-D5EC-4D2D-8A33-ACE9BB6927A1}"/>
              </a:ext>
            </a:extLst>
          </p:cNvPr>
          <p:cNvSpPr>
            <a:spLocks noGrp="1"/>
          </p:cNvSpPr>
          <p:nvPr>
            <p:ph type="title"/>
          </p:nvPr>
        </p:nvSpPr>
        <p:spPr/>
        <p:txBody>
          <a:bodyPr/>
          <a:lstStyle/>
          <a:p>
            <a:r>
              <a:rPr lang="en-US" dirty="0"/>
              <a:t>Extra features</a:t>
            </a:r>
          </a:p>
        </p:txBody>
      </p:sp>
      <p:sp>
        <p:nvSpPr>
          <p:cNvPr id="3" name="Espace réservé du contenu 2">
            <a:extLst>
              <a:ext uri="{FF2B5EF4-FFF2-40B4-BE49-F238E27FC236}">
                <a16:creationId xmlns:a16="http://schemas.microsoft.com/office/drawing/2014/main" id="{13EDAC02-0B62-4301-810D-F41D61DDEDD5}"/>
              </a:ext>
            </a:extLst>
          </p:cNvPr>
          <p:cNvSpPr>
            <a:spLocks noGrp="1"/>
          </p:cNvSpPr>
          <p:nvPr>
            <p:ph idx="1"/>
          </p:nvPr>
        </p:nvSpPr>
        <p:spPr/>
        <p:txBody>
          <a:bodyPr/>
          <a:lstStyle/>
          <a:p>
            <a:r>
              <a:rPr lang="en-US" dirty="0"/>
              <a:t>Along the process of rebuilding this website we will have a lot of requirements for the themes, the headers, the footer, terms of use and privacy statements. The overall layout and many other small details.</a:t>
            </a:r>
          </a:p>
          <a:p>
            <a:r>
              <a:rPr lang="en-US" dirty="0"/>
              <a:t>The above is up to change for the reason of having a ready website that is simple, reliable, easy to use, loads faster and serves its purpose.</a:t>
            </a:r>
          </a:p>
        </p:txBody>
      </p:sp>
    </p:spTree>
    <p:extLst>
      <p:ext uri="{BB962C8B-B14F-4D97-AF65-F5344CB8AC3E}">
        <p14:creationId xmlns:p14="http://schemas.microsoft.com/office/powerpoint/2010/main" val="1853909228"/>
      </p:ext>
    </p:extLst>
  </p:cSld>
  <p:clrMapOvr>
    <a:masterClrMapping/>
  </p:clrMapOvr>
</p:sld>
</file>

<file path=ppt/theme/theme1.xml><?xml version="1.0" encoding="utf-8"?>
<a:theme xmlns:a="http://schemas.openxmlformats.org/drawingml/2006/main" name="Traînée de condensation">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otalTime>223</TotalTime>
  <Words>611</Words>
  <Application>Microsoft Office PowerPoint</Application>
  <PresentationFormat>Grand écran</PresentationFormat>
  <Paragraphs>41</Paragraphs>
  <Slides>6</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6</vt:i4>
      </vt:variant>
    </vt:vector>
  </HeadingPairs>
  <TitlesOfParts>
    <vt:vector size="9" baseType="lpstr">
      <vt:lpstr>Arial</vt:lpstr>
      <vt:lpstr>Century Gothic</vt:lpstr>
      <vt:lpstr>Traînée de condensation</vt:lpstr>
      <vt:lpstr>TalenPit project</vt:lpstr>
      <vt:lpstr>Structure of the website</vt:lpstr>
      <vt:lpstr>Home page in detail</vt:lpstr>
      <vt:lpstr>Applicant page in detail</vt:lpstr>
      <vt:lpstr>Business page in details</vt:lpstr>
      <vt:lpstr>Extra 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TalenPit project</dc:title>
  <dc:creator>ILLA</dc:creator>
  <cp:lastModifiedBy>ILLA</cp:lastModifiedBy>
  <cp:revision>7</cp:revision>
  <dcterms:created xsi:type="dcterms:W3CDTF">2019-06-16T13:47:18Z</dcterms:created>
  <dcterms:modified xsi:type="dcterms:W3CDTF">2019-07-31T12:51:33Z</dcterms:modified>
</cp:coreProperties>
</file>