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72" r:id="rId5"/>
    <p:sldId id="281" r:id="rId6"/>
    <p:sldId id="273" r:id="rId7"/>
    <p:sldId id="275" r:id="rId8"/>
    <p:sldId id="279" r:id="rId9"/>
    <p:sldId id="280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8F3DD-8AA6-8B6F-0384-8C9B5D547FF7}" v="2" dt="2020-12-09T23:18:22.693"/>
    <p1510:client id="{A911FCD1-B2C9-B55F-149C-24C8890E5CB0}" v="141" dt="2020-12-09T17:45:26.762"/>
    <p1510:client id="{D2868245-1192-4E88-9AC1-16974A9FC0DD}" v="445" dt="2020-12-09T17:37:37.98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Klur" userId="S::klur.n@northeastern.edu::b00ba257-f134-4364-a61d-a7f34a96eda6" providerId="AD" clId="Web-{A911FCD1-B2C9-B55F-149C-24C8890E5CB0}"/>
    <pc:docChg chg="modSld">
      <pc:chgData name="Noah Klur" userId="S::klur.n@northeastern.edu::b00ba257-f134-4364-a61d-a7f34a96eda6" providerId="AD" clId="Web-{A911FCD1-B2C9-B55F-149C-24C8890E5CB0}" dt="2020-12-09T17:45:26.762" v="127"/>
      <pc:docMkLst>
        <pc:docMk/>
      </pc:docMkLst>
      <pc:sldChg chg="addSp modSp">
        <pc:chgData name="Noah Klur" userId="S::klur.n@northeastern.edu::b00ba257-f134-4364-a61d-a7f34a96eda6" providerId="AD" clId="Web-{A911FCD1-B2C9-B55F-149C-24C8890E5CB0}" dt="2020-12-09T17:39:49.404" v="114"/>
        <pc:sldMkLst>
          <pc:docMk/>
          <pc:sldMk cId="1152966011" sldId="270"/>
        </pc:sldMkLst>
        <pc:spChg chg="mod">
          <ac:chgData name="Noah Klur" userId="S::klur.n@northeastern.edu::b00ba257-f134-4364-a61d-a7f34a96eda6" providerId="AD" clId="Web-{A911FCD1-B2C9-B55F-149C-24C8890E5CB0}" dt="2020-12-09T17:21:23.637" v="0" actId="20577"/>
          <ac:spMkLst>
            <pc:docMk/>
            <pc:sldMk cId="1152966011" sldId="270"/>
            <ac:spMk id="2" creationId="{00000000-0000-0000-0000-000000000000}"/>
          </ac:spMkLst>
        </pc:spChg>
        <pc:graphicFrameChg chg="add mod modGraphic">
          <ac:chgData name="Noah Klur" userId="S::klur.n@northeastern.edu::b00ba257-f134-4364-a61d-a7f34a96eda6" providerId="AD" clId="Web-{A911FCD1-B2C9-B55F-149C-24C8890E5CB0}" dt="2020-12-09T17:39:49.404" v="114"/>
          <ac:graphicFrameMkLst>
            <pc:docMk/>
            <pc:sldMk cId="1152966011" sldId="270"/>
            <ac:graphicFrameMk id="6" creationId="{D8B45ACD-ECAC-4255-85AA-F209A5C5DE40}"/>
          </ac:graphicFrameMkLst>
        </pc:graphicFrameChg>
        <pc:picChg chg="add mod modCrop">
          <ac:chgData name="Noah Klur" userId="S::klur.n@northeastern.edu::b00ba257-f134-4364-a61d-a7f34a96eda6" providerId="AD" clId="Web-{A911FCD1-B2C9-B55F-149C-24C8890E5CB0}" dt="2020-12-09T17:24:04.206" v="38" actId="1076"/>
          <ac:picMkLst>
            <pc:docMk/>
            <pc:sldMk cId="1152966011" sldId="270"/>
            <ac:picMk id="7" creationId="{4C769191-EF63-4871-A3C8-7F05AC9CF269}"/>
          </ac:picMkLst>
        </pc:picChg>
      </pc:sldChg>
      <pc:sldChg chg="addSp modSp">
        <pc:chgData name="Noah Klur" userId="S::klur.n@northeastern.edu::b00ba257-f134-4364-a61d-a7f34a96eda6" providerId="AD" clId="Web-{A911FCD1-B2C9-B55F-149C-24C8890E5CB0}" dt="2020-12-09T17:25:24.319" v="44" actId="1076"/>
        <pc:sldMkLst>
          <pc:docMk/>
          <pc:sldMk cId="3224243975" sldId="272"/>
        </pc:sldMkLst>
        <pc:picChg chg="add mod">
          <ac:chgData name="Noah Klur" userId="S::klur.n@northeastern.edu::b00ba257-f134-4364-a61d-a7f34a96eda6" providerId="AD" clId="Web-{A911FCD1-B2C9-B55F-149C-24C8890E5CB0}" dt="2020-12-09T17:25:24.319" v="44" actId="1076"/>
          <ac:picMkLst>
            <pc:docMk/>
            <pc:sldMk cId="3224243975" sldId="272"/>
            <ac:picMk id="4" creationId="{DF51BDC6-9CB7-4D8D-9D97-BA31E23AE15D}"/>
          </ac:picMkLst>
        </pc:picChg>
        <pc:picChg chg="add mod">
          <ac:chgData name="Noah Klur" userId="S::klur.n@northeastern.edu::b00ba257-f134-4364-a61d-a7f34a96eda6" providerId="AD" clId="Web-{A911FCD1-B2C9-B55F-149C-24C8890E5CB0}" dt="2020-12-09T17:25:23.038" v="43" actId="1076"/>
          <ac:picMkLst>
            <pc:docMk/>
            <pc:sldMk cId="3224243975" sldId="272"/>
            <ac:picMk id="5" creationId="{6149B83B-0AE7-4D12-8BAC-F4BCB17AB8FE}"/>
          </ac:picMkLst>
        </pc:picChg>
        <pc:picChg chg="add mod">
          <ac:chgData name="Noah Klur" userId="S::klur.n@northeastern.edu::b00ba257-f134-4364-a61d-a7f34a96eda6" providerId="AD" clId="Web-{A911FCD1-B2C9-B55F-149C-24C8890E5CB0}" dt="2020-12-09T17:25:22.053" v="42" actId="1076"/>
          <ac:picMkLst>
            <pc:docMk/>
            <pc:sldMk cId="3224243975" sldId="272"/>
            <ac:picMk id="6" creationId="{EFFF3EB0-F1F7-4427-914C-589E031CF085}"/>
          </ac:picMkLst>
        </pc:picChg>
      </pc:sldChg>
      <pc:sldChg chg="modSp">
        <pc:chgData name="Noah Klur" userId="S::klur.n@northeastern.edu::b00ba257-f134-4364-a61d-a7f34a96eda6" providerId="AD" clId="Web-{A911FCD1-B2C9-B55F-149C-24C8890E5CB0}" dt="2020-12-09T17:29:29.689" v="82" actId="20577"/>
        <pc:sldMkLst>
          <pc:docMk/>
          <pc:sldMk cId="3519010733" sldId="273"/>
        </pc:sldMkLst>
        <pc:spChg chg="mod">
          <ac:chgData name="Noah Klur" userId="S::klur.n@northeastern.edu::b00ba257-f134-4364-a61d-a7f34a96eda6" providerId="AD" clId="Web-{A911FCD1-B2C9-B55F-149C-24C8890E5CB0}" dt="2020-12-09T17:29:29.689" v="82" actId="20577"/>
          <ac:spMkLst>
            <pc:docMk/>
            <pc:sldMk cId="3519010733" sldId="273"/>
            <ac:spMk id="2" creationId="{00000000-0000-0000-0000-000000000000}"/>
          </ac:spMkLst>
        </pc:spChg>
      </pc:sldChg>
      <pc:sldChg chg="addSp modSp">
        <pc:chgData name="Noah Klur" userId="S::klur.n@northeastern.edu::b00ba257-f134-4364-a61d-a7f34a96eda6" providerId="AD" clId="Web-{A911FCD1-B2C9-B55F-149C-24C8890E5CB0}" dt="2020-12-09T17:34:50.516" v="113" actId="1076"/>
        <pc:sldMkLst>
          <pc:docMk/>
          <pc:sldMk cId="2819748410" sldId="275"/>
        </pc:sldMkLst>
        <pc:spChg chg="mod">
          <ac:chgData name="Noah Klur" userId="S::klur.n@northeastern.edu::b00ba257-f134-4364-a61d-a7f34a96eda6" providerId="AD" clId="Web-{A911FCD1-B2C9-B55F-149C-24C8890E5CB0}" dt="2020-12-09T17:33:59.638" v="106" actId="20577"/>
          <ac:spMkLst>
            <pc:docMk/>
            <pc:sldMk cId="2819748410" sldId="275"/>
            <ac:spMk id="2" creationId="{00000000-0000-0000-0000-000000000000}"/>
          </ac:spMkLst>
        </pc:spChg>
        <pc:picChg chg="add mod">
          <ac:chgData name="Noah Klur" userId="S::klur.n@northeastern.edu::b00ba257-f134-4364-a61d-a7f34a96eda6" providerId="AD" clId="Web-{A911FCD1-B2C9-B55F-149C-24C8890E5CB0}" dt="2020-12-09T17:34:04.670" v="109" actId="1076"/>
          <ac:picMkLst>
            <pc:docMk/>
            <pc:sldMk cId="2819748410" sldId="275"/>
            <ac:picMk id="5" creationId="{DD4466D6-9264-426C-8D29-351BF9C778B3}"/>
          </ac:picMkLst>
        </pc:picChg>
        <pc:picChg chg="add mod">
          <ac:chgData name="Noah Klur" userId="S::klur.n@northeastern.edu::b00ba257-f134-4364-a61d-a7f34a96eda6" providerId="AD" clId="Web-{A911FCD1-B2C9-B55F-149C-24C8890E5CB0}" dt="2020-12-09T17:34:50.516" v="113" actId="1076"/>
          <ac:picMkLst>
            <pc:docMk/>
            <pc:sldMk cId="2819748410" sldId="275"/>
            <ac:picMk id="6" creationId="{EE6A890A-59EA-44EF-AD6C-4B4EE1CA1E43}"/>
          </ac:picMkLst>
        </pc:picChg>
      </pc:sldChg>
      <pc:sldChg chg="addSp delSp modSp addAnim modAnim">
        <pc:chgData name="Noah Klur" userId="S::klur.n@northeastern.edu::b00ba257-f134-4364-a61d-a7f34a96eda6" providerId="AD" clId="Web-{A911FCD1-B2C9-B55F-149C-24C8890E5CB0}" dt="2020-12-09T17:45:26.762" v="127"/>
        <pc:sldMkLst>
          <pc:docMk/>
          <pc:sldMk cId="4093599982" sldId="281"/>
        </pc:sldMkLst>
        <pc:spChg chg="del">
          <ac:chgData name="Noah Klur" userId="S::klur.n@northeastern.edu::b00ba257-f134-4364-a61d-a7f34a96eda6" providerId="AD" clId="Web-{A911FCD1-B2C9-B55F-149C-24C8890E5CB0}" dt="2020-12-09T17:25:49.226" v="45"/>
          <ac:spMkLst>
            <pc:docMk/>
            <pc:sldMk cId="4093599982" sldId="281"/>
            <ac:spMk id="3" creationId="{C2A95F5C-31AC-49A4-86A2-9EF9FDD9EB81}"/>
          </ac:spMkLst>
        </pc:spChg>
        <pc:picChg chg="add mod ord modCrop">
          <ac:chgData name="Noah Klur" userId="S::klur.n@northeastern.edu::b00ba257-f134-4364-a61d-a7f34a96eda6" providerId="AD" clId="Web-{A911FCD1-B2C9-B55F-149C-24C8890E5CB0}" dt="2020-12-09T17:44:26.119" v="120" actId="1076"/>
          <ac:picMkLst>
            <pc:docMk/>
            <pc:sldMk cId="4093599982" sldId="281"/>
            <ac:picMk id="4" creationId="{DA608FAB-4571-4ACE-9ADB-5D03F48698FA}"/>
          </ac:picMkLst>
        </pc:picChg>
        <pc:picChg chg="add mod">
          <ac:chgData name="Noah Klur" userId="S::klur.n@northeastern.edu::b00ba257-f134-4364-a61d-a7f34a96eda6" providerId="AD" clId="Web-{A911FCD1-B2C9-B55F-149C-24C8890E5CB0}" dt="2020-12-09T17:44:28.353" v="121" actId="1076"/>
          <ac:picMkLst>
            <pc:docMk/>
            <pc:sldMk cId="4093599982" sldId="281"/>
            <ac:picMk id="5" creationId="{BFC7D1C1-92CE-415B-8F24-0141B858F817}"/>
          </ac:picMkLst>
        </pc:picChg>
        <pc:picChg chg="add del mod">
          <ac:chgData name="Noah Klur" userId="S::klur.n@northeastern.edu::b00ba257-f134-4364-a61d-a7f34a96eda6" providerId="AD" clId="Web-{A911FCD1-B2C9-B55F-149C-24C8890E5CB0}" dt="2020-12-09T17:28:02.888" v="72"/>
          <ac:picMkLst>
            <pc:docMk/>
            <pc:sldMk cId="4093599982" sldId="281"/>
            <ac:picMk id="6" creationId="{54C8ECCB-E4BB-413A-9A2B-E711DD89C6A8}"/>
          </ac:picMkLst>
        </pc:picChg>
        <pc:picChg chg="add mod">
          <ac:chgData name="Noah Klur" userId="S::klur.n@northeastern.edu::b00ba257-f134-4364-a61d-a7f34a96eda6" providerId="AD" clId="Web-{A911FCD1-B2C9-B55F-149C-24C8890E5CB0}" dt="2020-12-09T17:44:37.948" v="123" actId="14100"/>
          <ac:picMkLst>
            <pc:docMk/>
            <pc:sldMk cId="4093599982" sldId="281"/>
            <ac:picMk id="7" creationId="{50113657-68FC-43FF-A807-15DEC262BDF6}"/>
          </ac:picMkLst>
        </pc:picChg>
      </pc:sldChg>
    </pc:docChg>
  </pc:docChgLst>
  <pc:docChgLst>
    <pc:chgData name="Noah Klur" userId="S::klur.n@northeastern.edu::b00ba257-f134-4364-a61d-a7f34a96eda6" providerId="AD" clId="Web-{39D8F3DD-8AA6-8B6F-0384-8C9B5D547FF7}"/>
    <pc:docChg chg="modSld">
      <pc:chgData name="Noah Klur" userId="S::klur.n@northeastern.edu::b00ba257-f134-4364-a61d-a7f34a96eda6" providerId="AD" clId="Web-{39D8F3DD-8AA6-8B6F-0384-8C9B5D547FF7}" dt="2020-12-09T23:18:22.630" v="1"/>
      <pc:docMkLst>
        <pc:docMk/>
      </pc:docMkLst>
      <pc:sldChg chg="addSp delSp">
        <pc:chgData name="Noah Klur" userId="S::klur.n@northeastern.edu::b00ba257-f134-4364-a61d-a7f34a96eda6" providerId="AD" clId="Web-{39D8F3DD-8AA6-8B6F-0384-8C9B5D547FF7}" dt="2020-12-09T23:18:22.630" v="1"/>
        <pc:sldMkLst>
          <pc:docMk/>
          <pc:sldMk cId="2819748410" sldId="275"/>
        </pc:sldMkLst>
        <pc:picChg chg="add del">
          <ac:chgData name="Noah Klur" userId="S::klur.n@northeastern.edu::b00ba257-f134-4364-a61d-a7f34a96eda6" providerId="AD" clId="Web-{39D8F3DD-8AA6-8B6F-0384-8C9B5D547FF7}" dt="2020-12-09T23:18:22.630" v="1"/>
          <ac:picMkLst>
            <pc:docMk/>
            <pc:sldMk cId="2819748410" sldId="275"/>
            <ac:picMk id="6" creationId="{EE6A890A-59EA-44EF-AD6C-4B4EE1CA1E43}"/>
          </ac:picMkLst>
        </pc:picChg>
      </pc:sldChg>
    </pc:docChg>
  </pc:docChgLst>
  <pc:docChgLst>
    <pc:chgData name="Jordan Lian" userId="ff044cec-8748-4000-8ecf-3cb6958ea90d" providerId="ADAL" clId="{D2868245-1192-4E88-9AC1-16974A9FC0DD}"/>
    <pc:docChg chg="undo custSel mod addSld delSld modSld sldOrd">
      <pc:chgData name="Jordan Lian" userId="ff044cec-8748-4000-8ecf-3cb6958ea90d" providerId="ADAL" clId="{D2868245-1192-4E88-9AC1-16974A9FC0DD}" dt="2020-12-09T17:37:37.984" v="1808" actId="20577"/>
      <pc:docMkLst>
        <pc:docMk/>
      </pc:docMkLst>
      <pc:sldChg chg="modSp mod">
        <pc:chgData name="Jordan Lian" userId="ff044cec-8748-4000-8ecf-3cb6958ea90d" providerId="ADAL" clId="{D2868245-1192-4E88-9AC1-16974A9FC0DD}" dt="2020-12-08T19:45:42.660" v="165" actId="20577"/>
        <pc:sldMkLst>
          <pc:docMk/>
          <pc:sldMk cId="2957189582" sldId="268"/>
        </pc:sldMkLst>
        <pc:spChg chg="mod">
          <ac:chgData name="Jordan Lian" userId="ff044cec-8748-4000-8ecf-3cb6958ea90d" providerId="ADAL" clId="{D2868245-1192-4E88-9AC1-16974A9FC0DD}" dt="2020-12-08T19:45:06.550" v="89" actId="20577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Jordan Lian" userId="ff044cec-8748-4000-8ecf-3cb6958ea90d" providerId="ADAL" clId="{D2868245-1192-4E88-9AC1-16974A9FC0DD}" dt="2020-12-08T19:45:42.660" v="165" actId="20577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">
        <pc:chgData name="Jordan Lian" userId="ff044cec-8748-4000-8ecf-3cb6958ea90d" providerId="ADAL" clId="{D2868245-1192-4E88-9AC1-16974A9FC0DD}" dt="2020-12-09T17:16:33.616" v="1386" actId="20577"/>
        <pc:sldMkLst>
          <pc:docMk/>
          <pc:sldMk cId="3148110083" sldId="269"/>
        </pc:sldMkLst>
        <pc:spChg chg="mod">
          <ac:chgData name="Jordan Lian" userId="ff044cec-8748-4000-8ecf-3cb6958ea90d" providerId="ADAL" clId="{D2868245-1192-4E88-9AC1-16974A9FC0DD}" dt="2020-12-09T17:16:33.616" v="1386" actId="20577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 ord">
        <pc:chgData name="Jordan Lian" userId="ff044cec-8748-4000-8ecf-3cb6958ea90d" providerId="ADAL" clId="{D2868245-1192-4E88-9AC1-16974A9FC0DD}" dt="2020-12-09T17:24:16.980" v="1410" actId="1076"/>
        <pc:sldMkLst>
          <pc:docMk/>
          <pc:sldMk cId="1152966011" sldId="270"/>
        </pc:sldMkLst>
        <pc:spChg chg="mod">
          <ac:chgData name="Jordan Lian" userId="ff044cec-8748-4000-8ecf-3cb6958ea90d" providerId="ADAL" clId="{D2868245-1192-4E88-9AC1-16974A9FC0DD}" dt="2020-12-09T16:54:44.034" v="1321" actId="20577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Jordan Lian" userId="ff044cec-8748-4000-8ecf-3cb6958ea90d" providerId="ADAL" clId="{D2868245-1192-4E88-9AC1-16974A9FC0DD}" dt="2020-12-08T19:46:42.183" v="280" actId="20577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Jordan Lian" userId="ff044cec-8748-4000-8ecf-3cb6958ea90d" providerId="ADAL" clId="{D2868245-1192-4E88-9AC1-16974A9FC0DD}" dt="2020-12-09T16:48:44.779" v="606" actId="20577"/>
          <ac:spMkLst>
            <pc:docMk/>
            <pc:sldMk cId="1152966011" sldId="270"/>
            <ac:spMk id="4" creationId="{00000000-0000-0000-0000-000000000000}"/>
          </ac:spMkLst>
        </pc:spChg>
        <pc:graphicFrameChg chg="mod">
          <ac:chgData name="Jordan Lian" userId="ff044cec-8748-4000-8ecf-3cb6958ea90d" providerId="ADAL" clId="{D2868245-1192-4E88-9AC1-16974A9FC0DD}" dt="2020-12-09T17:24:14.530" v="1409" actId="1076"/>
          <ac:graphicFrameMkLst>
            <pc:docMk/>
            <pc:sldMk cId="1152966011" sldId="270"/>
            <ac:graphicFrameMk id="6" creationId="{D8B45ACD-ECAC-4255-85AA-F209A5C5DE40}"/>
          </ac:graphicFrameMkLst>
        </pc:graphicFrameChg>
        <pc:picChg chg="mod">
          <ac:chgData name="Jordan Lian" userId="ff044cec-8748-4000-8ecf-3cb6958ea90d" providerId="ADAL" clId="{D2868245-1192-4E88-9AC1-16974A9FC0DD}" dt="2020-12-09T17:24:16.980" v="1410" actId="1076"/>
          <ac:picMkLst>
            <pc:docMk/>
            <pc:sldMk cId="1152966011" sldId="270"/>
            <ac:picMk id="7" creationId="{4C769191-EF63-4871-A3C8-7F05AC9CF269}"/>
          </ac:picMkLst>
        </pc:picChg>
      </pc:sldChg>
      <pc:sldChg chg="modSp add del mod">
        <pc:chgData name="Jordan Lian" userId="ff044cec-8748-4000-8ecf-3cb6958ea90d" providerId="ADAL" clId="{D2868245-1192-4E88-9AC1-16974A9FC0DD}" dt="2020-12-09T16:54:36.993" v="1303" actId="47"/>
        <pc:sldMkLst>
          <pc:docMk/>
          <pc:sldMk cId="1255868717" sldId="271"/>
        </pc:sldMkLst>
        <pc:spChg chg="mod">
          <ac:chgData name="Jordan Lian" userId="ff044cec-8748-4000-8ecf-3cb6958ea90d" providerId="ADAL" clId="{D2868245-1192-4E88-9AC1-16974A9FC0DD}" dt="2020-12-09T16:53:38.169" v="1236" actId="21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Jordan Lian" userId="ff044cec-8748-4000-8ecf-3cb6958ea90d" providerId="ADAL" clId="{D2868245-1192-4E88-9AC1-16974A9FC0DD}" dt="2020-12-08T19:47:22.178" v="351" actId="20577"/>
          <ac:spMkLst>
            <pc:docMk/>
            <pc:sldMk cId="1255868717" sldId="271"/>
            <ac:spMk id="3" creationId="{00000000-0000-0000-0000-000000000000}"/>
          </ac:spMkLst>
        </pc:spChg>
      </pc:sldChg>
      <pc:sldChg chg="delSp modSp mod modAnim">
        <pc:chgData name="Jordan Lian" userId="ff044cec-8748-4000-8ecf-3cb6958ea90d" providerId="ADAL" clId="{D2868245-1192-4E88-9AC1-16974A9FC0DD}" dt="2020-12-09T17:27:31.728" v="1436"/>
        <pc:sldMkLst>
          <pc:docMk/>
          <pc:sldMk cId="3224243975" sldId="272"/>
        </pc:sldMkLst>
        <pc:spChg chg="mod">
          <ac:chgData name="Jordan Lian" userId="ff044cec-8748-4000-8ecf-3cb6958ea90d" providerId="ADAL" clId="{D2868245-1192-4E88-9AC1-16974A9FC0DD}" dt="2020-12-09T17:22:26.664" v="1388" actId="27636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Jordan Lian" userId="ff044cec-8748-4000-8ecf-3cb6958ea90d" providerId="ADAL" clId="{D2868245-1192-4E88-9AC1-16974A9FC0DD}" dt="2020-12-09T16:49:35.345" v="679" actId="20577"/>
          <ac:spMkLst>
            <pc:docMk/>
            <pc:sldMk cId="3224243975" sldId="272"/>
            <ac:spMk id="3" creationId="{00000000-0000-0000-0000-000000000000}"/>
          </ac:spMkLst>
        </pc:spChg>
        <pc:spChg chg="del mod">
          <ac:chgData name="Jordan Lian" userId="ff044cec-8748-4000-8ecf-3cb6958ea90d" providerId="ADAL" clId="{D2868245-1192-4E88-9AC1-16974A9FC0DD}" dt="2020-12-09T16:57:20.486" v="1372" actId="478"/>
          <ac:spMkLst>
            <pc:docMk/>
            <pc:sldMk cId="3224243975" sldId="272"/>
            <ac:spMk id="4" creationId="{00000000-0000-0000-0000-000000000000}"/>
          </ac:spMkLst>
        </pc:spChg>
        <pc:picChg chg="mod">
          <ac:chgData name="Jordan Lian" userId="ff044cec-8748-4000-8ecf-3cb6958ea90d" providerId="ADAL" clId="{D2868245-1192-4E88-9AC1-16974A9FC0DD}" dt="2020-12-09T17:26:37.678" v="1433" actId="1036"/>
          <ac:picMkLst>
            <pc:docMk/>
            <pc:sldMk cId="3224243975" sldId="272"/>
            <ac:picMk id="4" creationId="{DF51BDC6-9CB7-4D8D-9D97-BA31E23AE15D}"/>
          </ac:picMkLst>
        </pc:picChg>
        <pc:picChg chg="mod">
          <ac:chgData name="Jordan Lian" userId="ff044cec-8748-4000-8ecf-3cb6958ea90d" providerId="ADAL" clId="{D2868245-1192-4E88-9AC1-16974A9FC0DD}" dt="2020-12-09T17:26:37.678" v="1433" actId="1036"/>
          <ac:picMkLst>
            <pc:docMk/>
            <pc:sldMk cId="3224243975" sldId="272"/>
            <ac:picMk id="5" creationId="{6149B83B-0AE7-4D12-8BAC-F4BCB17AB8FE}"/>
          </ac:picMkLst>
        </pc:picChg>
        <pc:picChg chg="mod">
          <ac:chgData name="Jordan Lian" userId="ff044cec-8748-4000-8ecf-3cb6958ea90d" providerId="ADAL" clId="{D2868245-1192-4E88-9AC1-16974A9FC0DD}" dt="2020-12-09T17:26:37.678" v="1433" actId="1036"/>
          <ac:picMkLst>
            <pc:docMk/>
            <pc:sldMk cId="3224243975" sldId="272"/>
            <ac:picMk id="6" creationId="{EFFF3EB0-F1F7-4427-914C-589E031CF085}"/>
          </ac:picMkLst>
        </pc:picChg>
      </pc:sldChg>
      <pc:sldChg chg="addSp delSp modSp mod modClrScheme chgLayout">
        <pc:chgData name="Jordan Lian" userId="ff044cec-8748-4000-8ecf-3cb6958ea90d" providerId="ADAL" clId="{D2868245-1192-4E88-9AC1-16974A9FC0DD}" dt="2020-12-09T17:37:37.984" v="1808" actId="20577"/>
        <pc:sldMkLst>
          <pc:docMk/>
          <pc:sldMk cId="3519010733" sldId="273"/>
        </pc:sldMkLst>
        <pc:spChg chg="del mod">
          <ac:chgData name="Jordan Lian" userId="ff044cec-8748-4000-8ecf-3cb6958ea90d" providerId="ADAL" clId="{D2868245-1192-4E88-9AC1-16974A9FC0DD}" dt="2020-12-09T17:33:45.400" v="1708" actId="26606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Jordan Lian" userId="ff044cec-8748-4000-8ecf-3cb6958ea90d" providerId="ADAL" clId="{D2868245-1192-4E88-9AC1-16974A9FC0DD}" dt="2020-12-09T17:33:45.400" v="1708" actId="26606"/>
          <ac:spMkLst>
            <pc:docMk/>
            <pc:sldMk cId="3519010733" sldId="273"/>
            <ac:spMk id="3" creationId="{00000000-0000-0000-0000-000000000000}"/>
          </ac:spMkLst>
        </pc:spChg>
        <pc:graphicFrameChg chg="add mod">
          <ac:chgData name="Jordan Lian" userId="ff044cec-8748-4000-8ecf-3cb6958ea90d" providerId="ADAL" clId="{D2868245-1192-4E88-9AC1-16974A9FC0DD}" dt="2020-12-09T17:37:37.984" v="1808" actId="20577"/>
          <ac:graphicFrameMkLst>
            <pc:docMk/>
            <pc:sldMk cId="3519010733" sldId="273"/>
            <ac:graphicFrameMk id="5" creationId="{775304C9-1616-4BAF-9DD0-2E956F3FF5FB}"/>
          </ac:graphicFrameMkLst>
        </pc:graphicFrameChg>
      </pc:sldChg>
      <pc:sldChg chg="modSp del mod">
        <pc:chgData name="Jordan Lian" userId="ff044cec-8748-4000-8ecf-3cb6958ea90d" providerId="ADAL" clId="{D2868245-1192-4E88-9AC1-16974A9FC0DD}" dt="2020-12-09T16:56:59.285" v="1367" actId="47"/>
        <pc:sldMkLst>
          <pc:docMk/>
          <pc:sldMk cId="515381222" sldId="274"/>
        </pc:sldMkLst>
        <pc:spChg chg="mod">
          <ac:chgData name="Jordan Lian" userId="ff044cec-8748-4000-8ecf-3cb6958ea90d" providerId="ADAL" clId="{D2868245-1192-4E88-9AC1-16974A9FC0DD}" dt="2020-12-09T16:56:57.944" v="1366" actId="21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Jordan Lian" userId="ff044cec-8748-4000-8ecf-3cb6958ea90d" providerId="ADAL" clId="{D2868245-1192-4E88-9AC1-16974A9FC0DD}" dt="2020-12-08T19:50:33.753" v="530" actId="20577"/>
          <ac:spMkLst>
            <pc:docMk/>
            <pc:sldMk cId="515381222" sldId="274"/>
            <ac:spMk id="3" creationId="{00000000-0000-0000-0000-000000000000}"/>
          </ac:spMkLst>
        </pc:spChg>
      </pc:sldChg>
      <pc:sldChg chg="delSp modSp mod">
        <pc:chgData name="Jordan Lian" userId="ff044cec-8748-4000-8ecf-3cb6958ea90d" providerId="ADAL" clId="{D2868245-1192-4E88-9AC1-16974A9FC0DD}" dt="2020-12-09T17:22:52.276" v="1406" actId="478"/>
        <pc:sldMkLst>
          <pc:docMk/>
          <pc:sldMk cId="2819748410" sldId="275"/>
        </pc:sldMkLst>
        <pc:spChg chg="mod">
          <ac:chgData name="Jordan Lian" userId="ff044cec-8748-4000-8ecf-3cb6958ea90d" providerId="ADAL" clId="{D2868245-1192-4E88-9AC1-16974A9FC0DD}" dt="2020-12-09T16:56:43.444" v="1365" actId="20577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Jordan Lian" userId="ff044cec-8748-4000-8ecf-3cb6958ea90d" providerId="ADAL" clId="{D2868245-1192-4E88-9AC1-16974A9FC0DD}" dt="2020-12-09T16:56:26.585" v="1339" actId="20577"/>
          <ac:spMkLst>
            <pc:docMk/>
            <pc:sldMk cId="2819748410" sldId="275"/>
            <ac:spMk id="3" creationId="{00000000-0000-0000-0000-000000000000}"/>
          </ac:spMkLst>
        </pc:spChg>
        <pc:spChg chg="del mod">
          <ac:chgData name="Jordan Lian" userId="ff044cec-8748-4000-8ecf-3cb6958ea90d" providerId="ADAL" clId="{D2868245-1192-4E88-9AC1-16974A9FC0DD}" dt="2020-12-09T17:22:52.276" v="1406" actId="478"/>
          <ac:spMkLst>
            <pc:docMk/>
            <pc:sldMk cId="2819748410" sldId="275"/>
            <ac:spMk id="4" creationId="{00000000-0000-0000-0000-000000000000}"/>
          </ac:spMkLst>
        </pc:spChg>
      </pc:sldChg>
      <pc:sldChg chg="del">
        <pc:chgData name="Jordan Lian" userId="ff044cec-8748-4000-8ecf-3cb6958ea90d" providerId="ADAL" clId="{D2868245-1192-4E88-9AC1-16974A9FC0DD}" dt="2020-12-08T20:05:28.199" v="602" actId="47"/>
        <pc:sldMkLst>
          <pc:docMk/>
          <pc:sldMk cId="2585531345" sldId="276"/>
        </pc:sldMkLst>
      </pc:sldChg>
      <pc:sldChg chg="del">
        <pc:chgData name="Jordan Lian" userId="ff044cec-8748-4000-8ecf-3cb6958ea90d" providerId="ADAL" clId="{D2868245-1192-4E88-9AC1-16974A9FC0DD}" dt="2020-12-08T20:05:28.987" v="603" actId="47"/>
        <pc:sldMkLst>
          <pc:docMk/>
          <pc:sldMk cId="1200217142" sldId="277"/>
        </pc:sldMkLst>
      </pc:sldChg>
      <pc:sldChg chg="del">
        <pc:chgData name="Jordan Lian" userId="ff044cec-8748-4000-8ecf-3cb6958ea90d" providerId="ADAL" clId="{D2868245-1192-4E88-9AC1-16974A9FC0DD}" dt="2020-12-08T20:05:29.732" v="604" actId="47"/>
        <pc:sldMkLst>
          <pc:docMk/>
          <pc:sldMk cId="897847061" sldId="278"/>
        </pc:sldMkLst>
      </pc:sldChg>
      <pc:sldChg chg="addSp modSp add mod ord setBg">
        <pc:chgData name="Jordan Lian" userId="ff044cec-8748-4000-8ecf-3cb6958ea90d" providerId="ADAL" clId="{D2868245-1192-4E88-9AC1-16974A9FC0DD}" dt="2020-12-08T19:49:11.488" v="508"/>
        <pc:sldMkLst>
          <pc:docMk/>
          <pc:sldMk cId="3962772281" sldId="279"/>
        </pc:sldMkLst>
        <pc:spChg chg="add mod">
          <ac:chgData name="Jordan Lian" userId="ff044cec-8748-4000-8ecf-3cb6958ea90d" providerId="ADAL" clId="{D2868245-1192-4E88-9AC1-16974A9FC0DD}" dt="2020-12-08T19:43:52.841" v="60" actId="207"/>
          <ac:spMkLst>
            <pc:docMk/>
            <pc:sldMk cId="3962772281" sldId="279"/>
            <ac:spMk id="4" creationId="{1790A083-214B-4083-ABE4-19FD6E3C0990}"/>
          </ac:spMkLst>
        </pc:spChg>
        <pc:spChg chg="add mod">
          <ac:chgData name="Jordan Lian" userId="ff044cec-8748-4000-8ecf-3cb6958ea90d" providerId="ADAL" clId="{D2868245-1192-4E88-9AC1-16974A9FC0DD}" dt="2020-12-08T19:43:52.970" v="70"/>
          <ac:spMkLst>
            <pc:docMk/>
            <pc:sldMk cId="3962772281" sldId="279"/>
            <ac:spMk id="5" creationId="{32FC8302-2598-4817-A402-60C03CEFCAB8}"/>
          </ac:spMkLst>
        </pc:spChg>
        <pc:picChg chg="add mod">
          <ac:chgData name="Jordan Lian" userId="ff044cec-8748-4000-8ecf-3cb6958ea90d" providerId="ADAL" clId="{D2868245-1192-4E88-9AC1-16974A9FC0DD}" dt="2020-12-08T19:43:52.699" v="53"/>
          <ac:picMkLst>
            <pc:docMk/>
            <pc:sldMk cId="3962772281" sldId="279"/>
            <ac:picMk id="3" creationId="{66152B1E-46DC-49D4-83EA-180DED9E49D8}"/>
          </ac:picMkLst>
        </pc:picChg>
      </pc:sldChg>
      <pc:sldChg chg="addSp modSp new mod ord modClrScheme chgLayout">
        <pc:chgData name="Jordan Lian" userId="ff044cec-8748-4000-8ecf-3cb6958ea90d" providerId="ADAL" clId="{D2868245-1192-4E88-9AC1-16974A9FC0DD}" dt="2020-12-08T19:49:23.353" v="510"/>
        <pc:sldMkLst>
          <pc:docMk/>
          <pc:sldMk cId="1791191561" sldId="280"/>
        </pc:sldMkLst>
        <pc:spChg chg="add mod">
          <ac:chgData name="Jordan Lian" userId="ff044cec-8748-4000-8ecf-3cb6958ea90d" providerId="ADAL" clId="{D2868245-1192-4E88-9AC1-16974A9FC0DD}" dt="2020-12-08T19:48:54.977" v="473" actId="20577"/>
          <ac:spMkLst>
            <pc:docMk/>
            <pc:sldMk cId="1791191561" sldId="280"/>
            <ac:spMk id="7" creationId="{59EAFF0B-FEB9-4A57-A46B-78A0020E0D3F}"/>
          </ac:spMkLst>
        </pc:spChg>
        <pc:spChg chg="add mod">
          <ac:chgData name="Jordan Lian" userId="ff044cec-8748-4000-8ecf-3cb6958ea90d" providerId="ADAL" clId="{D2868245-1192-4E88-9AC1-16974A9FC0DD}" dt="2020-12-08T19:49:03.041" v="506" actId="20577"/>
          <ac:spMkLst>
            <pc:docMk/>
            <pc:sldMk cId="1791191561" sldId="280"/>
            <ac:spMk id="9" creationId="{18612165-69D6-4977-BB00-1FA75B2AFC1F}"/>
          </ac:spMkLst>
        </pc:spChg>
        <pc:picChg chg="add mod">
          <ac:chgData name="Jordan Lian" userId="ff044cec-8748-4000-8ecf-3cb6958ea90d" providerId="ADAL" clId="{D2868245-1192-4E88-9AC1-16974A9FC0DD}" dt="2020-12-08T19:48:39.784" v="430" actId="26606"/>
          <ac:picMkLst>
            <pc:docMk/>
            <pc:sldMk cId="1791191561" sldId="280"/>
            <ac:picMk id="2" creationId="{A3C050FB-7269-4C5C-A825-E65D7D2AB5F0}"/>
          </ac:picMkLst>
        </pc:picChg>
      </pc:sldChg>
      <pc:sldChg chg="modSp new mod">
        <pc:chgData name="Jordan Lian" userId="ff044cec-8748-4000-8ecf-3cb6958ea90d" providerId="ADAL" clId="{D2868245-1192-4E88-9AC1-16974A9FC0DD}" dt="2020-12-09T17:22:39.699" v="1404" actId="20577"/>
        <pc:sldMkLst>
          <pc:docMk/>
          <pc:sldMk cId="4093599982" sldId="281"/>
        </pc:sldMkLst>
        <pc:spChg chg="mod">
          <ac:chgData name="Jordan Lian" userId="ff044cec-8748-4000-8ecf-3cb6958ea90d" providerId="ADAL" clId="{D2868245-1192-4E88-9AC1-16974A9FC0DD}" dt="2020-12-09T17:22:39.699" v="1404" actId="20577"/>
          <ac:spMkLst>
            <pc:docMk/>
            <pc:sldMk cId="4093599982" sldId="281"/>
            <ac:spMk id="2" creationId="{1C8F566E-CB70-49E4-9401-8145D27B108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874AA-8730-48F0-91F3-5A55356BA7E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65C27B-920F-4546-AB72-D6F31AD74E8D}">
      <dgm:prSet/>
      <dgm:spPr/>
      <dgm:t>
        <a:bodyPr/>
        <a:lstStyle/>
        <a:p>
          <a:r>
            <a:rPr lang="en-US"/>
            <a:t>Hypothesis Test of Unequal Variances for New York and Austin</a:t>
          </a:r>
        </a:p>
      </dgm:t>
    </dgm:pt>
    <dgm:pt modelId="{D3655188-B262-412A-A8E2-26D53831F621}" type="parTrans" cxnId="{8F65B18C-A279-415E-B439-A354DDFE05A2}">
      <dgm:prSet/>
      <dgm:spPr/>
      <dgm:t>
        <a:bodyPr/>
        <a:lstStyle/>
        <a:p>
          <a:endParaRPr lang="en-US"/>
        </a:p>
      </dgm:t>
    </dgm:pt>
    <dgm:pt modelId="{0F560D25-72BC-4601-85B7-0AA39F606F87}" type="sibTrans" cxnId="{8F65B18C-A279-415E-B439-A354DDFE05A2}">
      <dgm:prSet/>
      <dgm:spPr/>
      <dgm:t>
        <a:bodyPr/>
        <a:lstStyle/>
        <a:p>
          <a:endParaRPr lang="en-US"/>
        </a:p>
      </dgm:t>
    </dgm:pt>
    <dgm:pt modelId="{0532FA7E-CB27-49AE-AB46-9450F589EBBC}">
      <dgm:prSet/>
      <dgm:spPr/>
      <dgm:t>
        <a:bodyPr/>
        <a:lstStyle/>
        <a:p>
          <a:r>
            <a:rPr lang="en-US"/>
            <a:t>Rejected Null Hypothesis H</a:t>
          </a:r>
          <a:r>
            <a:rPr lang="en-US" baseline="-25000"/>
            <a:t>0</a:t>
          </a:r>
          <a:r>
            <a:rPr lang="en-US"/>
            <a:t>: </a:t>
          </a:r>
          <a:r>
            <a:rPr lang="el-GR" b="0" i="0"/>
            <a:t>σ</a:t>
          </a:r>
          <a:r>
            <a:rPr lang="en-US" b="0" i="0" baseline="30000"/>
            <a:t>2</a:t>
          </a:r>
          <a:r>
            <a:rPr lang="en-US" b="0" i="0"/>
            <a:t> </a:t>
          </a:r>
          <a:r>
            <a:rPr lang="en-US" b="0" i="0" u="sng"/>
            <a:t>&lt;</a:t>
          </a:r>
          <a:r>
            <a:rPr lang="en-US" b="0" i="0"/>
            <a:t> </a:t>
          </a:r>
          <a:r>
            <a:rPr lang="el-GR" b="0" i="0"/>
            <a:t>σ</a:t>
          </a:r>
          <a:r>
            <a:rPr lang="en-US" b="0" i="0" baseline="-25000"/>
            <a:t>0</a:t>
          </a:r>
          <a:r>
            <a:rPr lang="en-US" b="0" i="0" baseline="30000"/>
            <a:t>2</a:t>
          </a:r>
          <a:r>
            <a:rPr lang="en-US" b="0" i="0"/>
            <a:t>, </a:t>
          </a:r>
          <a:r>
            <a:rPr lang="el-GR" b="0" i="0"/>
            <a:t>σ</a:t>
          </a:r>
          <a:r>
            <a:rPr lang="en-US" b="0" i="0" baseline="-25000"/>
            <a:t>0</a:t>
          </a:r>
          <a:r>
            <a:rPr lang="en-US" b="0" i="0" baseline="30000"/>
            <a:t>2</a:t>
          </a:r>
          <a:r>
            <a:rPr lang="en-US" b="0" i="0"/>
            <a:t> = 73.02411 for New York</a:t>
          </a:r>
          <a:endParaRPr lang="en-US"/>
        </a:p>
      </dgm:t>
    </dgm:pt>
    <dgm:pt modelId="{C633632D-CEAC-4D48-991D-D176BFBC5555}" type="parTrans" cxnId="{38446065-B497-4237-A5C5-4B5969CFFA65}">
      <dgm:prSet/>
      <dgm:spPr/>
      <dgm:t>
        <a:bodyPr/>
        <a:lstStyle/>
        <a:p>
          <a:endParaRPr lang="en-US"/>
        </a:p>
      </dgm:t>
    </dgm:pt>
    <dgm:pt modelId="{F48CBAF8-7A6F-4C0F-8233-190814935C47}" type="sibTrans" cxnId="{38446065-B497-4237-A5C5-4B5969CFFA65}">
      <dgm:prSet/>
      <dgm:spPr/>
      <dgm:t>
        <a:bodyPr/>
        <a:lstStyle/>
        <a:p>
          <a:endParaRPr lang="en-US"/>
        </a:p>
      </dgm:t>
    </dgm:pt>
    <dgm:pt modelId="{A8CDE036-E351-4F23-81FC-E7365D9396A4}">
      <dgm:prSet/>
      <dgm:spPr/>
      <dgm:t>
        <a:bodyPr/>
        <a:lstStyle/>
        <a:p>
          <a:r>
            <a:rPr lang="en-US"/>
            <a:t>95% Confidence Interval for the Variance of New York</a:t>
          </a:r>
        </a:p>
      </dgm:t>
    </dgm:pt>
    <dgm:pt modelId="{3619C307-3756-4FD7-8625-FFD7825DD7DF}" type="parTrans" cxnId="{C41CE26D-C68D-41C9-B17C-C8F3CF378776}">
      <dgm:prSet/>
      <dgm:spPr/>
      <dgm:t>
        <a:bodyPr/>
        <a:lstStyle/>
        <a:p>
          <a:endParaRPr lang="en-US"/>
        </a:p>
      </dgm:t>
    </dgm:pt>
    <dgm:pt modelId="{7A06D6D7-0E24-4E40-93B4-067A5E8C2404}" type="sibTrans" cxnId="{C41CE26D-C68D-41C9-B17C-C8F3CF378776}">
      <dgm:prSet/>
      <dgm:spPr/>
      <dgm:t>
        <a:bodyPr/>
        <a:lstStyle/>
        <a:p>
          <a:endParaRPr lang="en-US"/>
        </a:p>
      </dgm:t>
    </dgm:pt>
    <dgm:pt modelId="{BF176D57-601F-4D04-9CB2-F6B65CB6861D}">
      <dgm:prSet/>
      <dgm:spPr/>
      <dgm:t>
        <a:bodyPr/>
        <a:lstStyle/>
        <a:p>
          <a:r>
            <a:rPr lang="en-US"/>
            <a:t>5,223.567 &lt; </a:t>
          </a:r>
          <a:r>
            <a:rPr lang="el-GR" b="0" i="0"/>
            <a:t>σ</a:t>
          </a:r>
          <a:r>
            <a:rPr lang="en-US" b="0" i="0" baseline="30000"/>
            <a:t>2</a:t>
          </a:r>
          <a:r>
            <a:rPr lang="en-US"/>
            <a:t> &lt; 5662.627</a:t>
          </a:r>
        </a:p>
      </dgm:t>
    </dgm:pt>
    <dgm:pt modelId="{85E30E67-45D2-4926-8FD6-1CB9E5D9EB27}" type="parTrans" cxnId="{78490655-EDF1-40F3-813F-8B18222480FB}">
      <dgm:prSet/>
      <dgm:spPr/>
      <dgm:t>
        <a:bodyPr/>
        <a:lstStyle/>
        <a:p>
          <a:endParaRPr lang="en-US"/>
        </a:p>
      </dgm:t>
    </dgm:pt>
    <dgm:pt modelId="{34A7A9EE-9B59-4693-BCF9-C00E845BF582}" type="sibTrans" cxnId="{78490655-EDF1-40F3-813F-8B18222480FB}">
      <dgm:prSet/>
      <dgm:spPr/>
      <dgm:t>
        <a:bodyPr/>
        <a:lstStyle/>
        <a:p>
          <a:endParaRPr lang="en-US"/>
        </a:p>
      </dgm:t>
    </dgm:pt>
    <dgm:pt modelId="{24435BDD-FD33-478C-A9B2-49298D2B3DD6}">
      <dgm:prSet/>
      <dgm:spPr/>
      <dgm:t>
        <a:bodyPr/>
        <a:lstStyle/>
        <a:p>
          <a:r>
            <a:rPr lang="en-US"/>
            <a:t>Probability Sampling Distribution of Means</a:t>
          </a:r>
        </a:p>
      </dgm:t>
    </dgm:pt>
    <dgm:pt modelId="{6501D612-FF23-442B-82A1-271567F06AD8}" type="parTrans" cxnId="{027B51B6-7D31-40FA-8CFF-C337F6FD1A23}">
      <dgm:prSet/>
      <dgm:spPr/>
      <dgm:t>
        <a:bodyPr/>
        <a:lstStyle/>
        <a:p>
          <a:endParaRPr lang="en-US"/>
        </a:p>
      </dgm:t>
    </dgm:pt>
    <dgm:pt modelId="{2D0D524B-1C21-4280-B150-1861321AD6FA}" type="sibTrans" cxnId="{027B51B6-7D31-40FA-8CFF-C337F6FD1A23}">
      <dgm:prSet/>
      <dgm:spPr/>
      <dgm:t>
        <a:bodyPr/>
        <a:lstStyle/>
        <a:p>
          <a:endParaRPr lang="en-US"/>
        </a:p>
      </dgm:t>
    </dgm:pt>
    <dgm:pt modelId="{20EE480C-8F77-489B-B590-3179F860E919}">
      <dgm:prSet/>
      <dgm:spPr/>
      <dgm:t>
        <a:bodyPr/>
        <a:lstStyle/>
        <a:p>
          <a:r>
            <a:rPr lang="en-US"/>
            <a:t>P(X &gt; 95) = 0.7356, X: RV, crimes per month</a:t>
          </a:r>
        </a:p>
      </dgm:t>
    </dgm:pt>
    <dgm:pt modelId="{79FA6F93-7DE4-4272-8E92-9171A830EF98}" type="parTrans" cxnId="{31DA0E32-ECF6-42FD-B574-FF9F8A55D844}">
      <dgm:prSet/>
      <dgm:spPr/>
      <dgm:t>
        <a:bodyPr/>
        <a:lstStyle/>
        <a:p>
          <a:endParaRPr lang="en-US"/>
        </a:p>
      </dgm:t>
    </dgm:pt>
    <dgm:pt modelId="{B0E5CDCC-8A9E-48F7-AB3D-754CD24886B7}" type="sibTrans" cxnId="{31DA0E32-ECF6-42FD-B574-FF9F8A55D844}">
      <dgm:prSet/>
      <dgm:spPr/>
      <dgm:t>
        <a:bodyPr/>
        <a:lstStyle/>
        <a:p>
          <a:endParaRPr lang="en-US"/>
        </a:p>
      </dgm:t>
    </dgm:pt>
    <dgm:pt modelId="{FE0C3A54-E832-4C1C-A267-6D57BDC5DC12}">
      <dgm:prSet/>
      <dgm:spPr/>
      <dgm:t>
        <a:bodyPr/>
        <a:lstStyle/>
        <a:p>
          <a:r>
            <a:rPr lang="en-US"/>
            <a:t>Failed to Reject the Null Hypothesis H</a:t>
          </a:r>
          <a:r>
            <a:rPr lang="en-US" baseline="-25000"/>
            <a:t>0</a:t>
          </a:r>
          <a:r>
            <a:rPr lang="en-US"/>
            <a:t>: </a:t>
          </a:r>
          <a:r>
            <a:rPr lang="el-GR" b="0" i="0"/>
            <a:t>σ</a:t>
          </a:r>
          <a:r>
            <a:rPr lang="en-US" b="0" i="0" baseline="30000"/>
            <a:t>2</a:t>
          </a:r>
          <a:r>
            <a:rPr lang="en-US" b="0" i="0"/>
            <a:t> </a:t>
          </a:r>
          <a:r>
            <a:rPr lang="en-US" b="0" i="0" u="sng"/>
            <a:t>&lt;</a:t>
          </a:r>
          <a:r>
            <a:rPr lang="en-US" b="0" i="0"/>
            <a:t> </a:t>
          </a:r>
          <a:r>
            <a:rPr lang="el-GR" b="0" i="0"/>
            <a:t>σ</a:t>
          </a:r>
          <a:r>
            <a:rPr lang="en-US" b="0" i="0" baseline="-25000"/>
            <a:t>0</a:t>
          </a:r>
          <a:r>
            <a:rPr lang="en-US" b="0" i="0" baseline="30000"/>
            <a:t>2</a:t>
          </a:r>
          <a:r>
            <a:rPr lang="en-US" b="0" i="0"/>
            <a:t>, </a:t>
          </a:r>
          <a:r>
            <a:rPr lang="el-GR" b="0" i="0"/>
            <a:t>σ</a:t>
          </a:r>
          <a:r>
            <a:rPr lang="en-US" b="0" i="0" baseline="-25000"/>
            <a:t>0</a:t>
          </a:r>
          <a:r>
            <a:rPr lang="en-US" b="0" i="0" baseline="30000"/>
            <a:t>2</a:t>
          </a:r>
          <a:r>
            <a:rPr lang="en-US" b="0" i="0"/>
            <a:t> = 73.02411 for Austin</a:t>
          </a:r>
          <a:endParaRPr lang="en-US"/>
        </a:p>
      </dgm:t>
    </dgm:pt>
    <dgm:pt modelId="{5D599683-F783-45FA-9533-09582D650F65}" type="parTrans" cxnId="{00CBD841-64EC-484E-BEFC-C2A6A6E4256C}">
      <dgm:prSet/>
      <dgm:spPr/>
    </dgm:pt>
    <dgm:pt modelId="{5FD0462B-F1C5-4B60-B472-93983F921354}" type="sibTrans" cxnId="{00CBD841-64EC-484E-BEFC-C2A6A6E4256C}">
      <dgm:prSet/>
      <dgm:spPr/>
    </dgm:pt>
    <dgm:pt modelId="{EAE386E9-074A-404D-83F7-DBD5E1E4960B}" type="pres">
      <dgm:prSet presAssocID="{248874AA-8730-48F0-91F3-5A55356BA7E6}" presName="linear" presStyleCnt="0">
        <dgm:presLayoutVars>
          <dgm:dir/>
          <dgm:animLvl val="lvl"/>
          <dgm:resizeHandles val="exact"/>
        </dgm:presLayoutVars>
      </dgm:prSet>
      <dgm:spPr/>
    </dgm:pt>
    <dgm:pt modelId="{CE4468A3-6A4D-45F8-AB6A-96F225B8A4CF}" type="pres">
      <dgm:prSet presAssocID="{DF65C27B-920F-4546-AB72-D6F31AD74E8D}" presName="parentLin" presStyleCnt="0"/>
      <dgm:spPr/>
    </dgm:pt>
    <dgm:pt modelId="{B2F20615-2C2C-47B2-A593-258A6300D65D}" type="pres">
      <dgm:prSet presAssocID="{DF65C27B-920F-4546-AB72-D6F31AD74E8D}" presName="parentLeftMargin" presStyleLbl="node1" presStyleIdx="0" presStyleCnt="3"/>
      <dgm:spPr/>
    </dgm:pt>
    <dgm:pt modelId="{42E89BC0-FE29-4D60-9F57-980D84AD7B86}" type="pres">
      <dgm:prSet presAssocID="{DF65C27B-920F-4546-AB72-D6F31AD74E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19ECFC-4EB5-481C-B0FB-8AD85AE9C029}" type="pres">
      <dgm:prSet presAssocID="{DF65C27B-920F-4546-AB72-D6F31AD74E8D}" presName="negativeSpace" presStyleCnt="0"/>
      <dgm:spPr/>
    </dgm:pt>
    <dgm:pt modelId="{6BDB6F52-080E-4F81-B52E-4F365FAD58E4}" type="pres">
      <dgm:prSet presAssocID="{DF65C27B-920F-4546-AB72-D6F31AD74E8D}" presName="childText" presStyleLbl="conFgAcc1" presStyleIdx="0" presStyleCnt="3">
        <dgm:presLayoutVars>
          <dgm:bulletEnabled val="1"/>
        </dgm:presLayoutVars>
      </dgm:prSet>
      <dgm:spPr/>
    </dgm:pt>
    <dgm:pt modelId="{DB74308B-83B5-4206-8AAF-F6FFBDD03D23}" type="pres">
      <dgm:prSet presAssocID="{0F560D25-72BC-4601-85B7-0AA39F606F87}" presName="spaceBetweenRectangles" presStyleCnt="0"/>
      <dgm:spPr/>
    </dgm:pt>
    <dgm:pt modelId="{D871CBDC-495A-4D3D-9722-7BFE44944FDA}" type="pres">
      <dgm:prSet presAssocID="{A8CDE036-E351-4F23-81FC-E7365D9396A4}" presName="parentLin" presStyleCnt="0"/>
      <dgm:spPr/>
    </dgm:pt>
    <dgm:pt modelId="{8C495B5B-52C4-4778-82C9-C955A5244F11}" type="pres">
      <dgm:prSet presAssocID="{A8CDE036-E351-4F23-81FC-E7365D9396A4}" presName="parentLeftMargin" presStyleLbl="node1" presStyleIdx="0" presStyleCnt="3"/>
      <dgm:spPr/>
    </dgm:pt>
    <dgm:pt modelId="{65068BC1-448C-4C8C-9D87-73489A2B036E}" type="pres">
      <dgm:prSet presAssocID="{A8CDE036-E351-4F23-81FC-E7365D9396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0DCCBF-BEE9-4067-859C-D12FFBD36FB1}" type="pres">
      <dgm:prSet presAssocID="{A8CDE036-E351-4F23-81FC-E7365D9396A4}" presName="negativeSpace" presStyleCnt="0"/>
      <dgm:spPr/>
    </dgm:pt>
    <dgm:pt modelId="{B7C145CF-0A6A-4D55-AAC3-9AB2166C3DF5}" type="pres">
      <dgm:prSet presAssocID="{A8CDE036-E351-4F23-81FC-E7365D9396A4}" presName="childText" presStyleLbl="conFgAcc1" presStyleIdx="1" presStyleCnt="3">
        <dgm:presLayoutVars>
          <dgm:bulletEnabled val="1"/>
        </dgm:presLayoutVars>
      </dgm:prSet>
      <dgm:spPr/>
    </dgm:pt>
    <dgm:pt modelId="{14E96B76-3FE8-4BDB-AEAA-9BD531A7DE0C}" type="pres">
      <dgm:prSet presAssocID="{7A06D6D7-0E24-4E40-93B4-067A5E8C2404}" presName="spaceBetweenRectangles" presStyleCnt="0"/>
      <dgm:spPr/>
    </dgm:pt>
    <dgm:pt modelId="{7F7368DF-995E-4427-A3F0-DD16B0190AC4}" type="pres">
      <dgm:prSet presAssocID="{24435BDD-FD33-478C-A9B2-49298D2B3DD6}" presName="parentLin" presStyleCnt="0"/>
      <dgm:spPr/>
    </dgm:pt>
    <dgm:pt modelId="{A762A24E-4380-439F-95FA-DC1EF5562C9A}" type="pres">
      <dgm:prSet presAssocID="{24435BDD-FD33-478C-A9B2-49298D2B3DD6}" presName="parentLeftMargin" presStyleLbl="node1" presStyleIdx="1" presStyleCnt="3"/>
      <dgm:spPr/>
    </dgm:pt>
    <dgm:pt modelId="{D60F33D4-B770-4D3F-8714-0931ED88ED05}" type="pres">
      <dgm:prSet presAssocID="{24435BDD-FD33-478C-A9B2-49298D2B3DD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D86509-D884-4953-BDE1-3EABFE42DBE5}" type="pres">
      <dgm:prSet presAssocID="{24435BDD-FD33-478C-A9B2-49298D2B3DD6}" presName="negativeSpace" presStyleCnt="0"/>
      <dgm:spPr/>
    </dgm:pt>
    <dgm:pt modelId="{4F03FC75-CCCC-477C-B222-83AEE82D6F43}" type="pres">
      <dgm:prSet presAssocID="{24435BDD-FD33-478C-A9B2-49298D2B3DD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559770F-3716-4CE4-8C54-C72E3C66BB84}" type="presOf" srcId="{FE0C3A54-E832-4C1C-A267-6D57BDC5DC12}" destId="{6BDB6F52-080E-4F81-B52E-4F365FAD58E4}" srcOrd="0" destOrd="1" presId="urn:microsoft.com/office/officeart/2005/8/layout/list1"/>
    <dgm:cxn modelId="{6CA8FA11-AC5A-4A14-911B-0A5F56A1615D}" type="presOf" srcId="{A8CDE036-E351-4F23-81FC-E7365D9396A4}" destId="{65068BC1-448C-4C8C-9D87-73489A2B036E}" srcOrd="1" destOrd="0" presId="urn:microsoft.com/office/officeart/2005/8/layout/list1"/>
    <dgm:cxn modelId="{97B70113-3FA5-4A0A-8B8E-93CA655A6D51}" type="presOf" srcId="{0532FA7E-CB27-49AE-AB46-9450F589EBBC}" destId="{6BDB6F52-080E-4F81-B52E-4F365FAD58E4}" srcOrd="0" destOrd="0" presId="urn:microsoft.com/office/officeart/2005/8/layout/list1"/>
    <dgm:cxn modelId="{4FF66820-89EE-4493-8325-397B12AC2380}" type="presOf" srcId="{BF176D57-601F-4D04-9CB2-F6B65CB6861D}" destId="{B7C145CF-0A6A-4D55-AAC3-9AB2166C3DF5}" srcOrd="0" destOrd="0" presId="urn:microsoft.com/office/officeart/2005/8/layout/list1"/>
    <dgm:cxn modelId="{31DA0E32-ECF6-42FD-B574-FF9F8A55D844}" srcId="{24435BDD-FD33-478C-A9B2-49298D2B3DD6}" destId="{20EE480C-8F77-489B-B590-3179F860E919}" srcOrd="0" destOrd="0" parTransId="{79FA6F93-7DE4-4272-8E92-9171A830EF98}" sibTransId="{B0E5CDCC-8A9E-48F7-AB3D-754CD24886B7}"/>
    <dgm:cxn modelId="{00CBD841-64EC-484E-BEFC-C2A6A6E4256C}" srcId="{DF65C27B-920F-4546-AB72-D6F31AD74E8D}" destId="{FE0C3A54-E832-4C1C-A267-6D57BDC5DC12}" srcOrd="1" destOrd="0" parTransId="{5D599683-F783-45FA-9533-09582D650F65}" sibTransId="{5FD0462B-F1C5-4B60-B472-93983F921354}"/>
    <dgm:cxn modelId="{38446065-B497-4237-A5C5-4B5969CFFA65}" srcId="{DF65C27B-920F-4546-AB72-D6F31AD74E8D}" destId="{0532FA7E-CB27-49AE-AB46-9450F589EBBC}" srcOrd="0" destOrd="0" parTransId="{C633632D-CEAC-4D48-991D-D176BFBC5555}" sibTransId="{F48CBAF8-7A6F-4C0F-8233-190814935C47}"/>
    <dgm:cxn modelId="{C41CE26D-C68D-41C9-B17C-C8F3CF378776}" srcId="{248874AA-8730-48F0-91F3-5A55356BA7E6}" destId="{A8CDE036-E351-4F23-81FC-E7365D9396A4}" srcOrd="1" destOrd="0" parTransId="{3619C307-3756-4FD7-8625-FFD7825DD7DF}" sibTransId="{7A06D6D7-0E24-4E40-93B4-067A5E8C2404}"/>
    <dgm:cxn modelId="{78490655-EDF1-40F3-813F-8B18222480FB}" srcId="{A8CDE036-E351-4F23-81FC-E7365D9396A4}" destId="{BF176D57-601F-4D04-9CB2-F6B65CB6861D}" srcOrd="0" destOrd="0" parTransId="{85E30E67-45D2-4926-8FD6-1CB9E5D9EB27}" sibTransId="{34A7A9EE-9B59-4693-BCF9-C00E845BF582}"/>
    <dgm:cxn modelId="{E4B4D859-E9DD-4713-B199-B8050FEEB89C}" type="presOf" srcId="{20EE480C-8F77-489B-B590-3179F860E919}" destId="{4F03FC75-CCCC-477C-B222-83AEE82D6F43}" srcOrd="0" destOrd="0" presId="urn:microsoft.com/office/officeart/2005/8/layout/list1"/>
    <dgm:cxn modelId="{8F65B18C-A279-415E-B439-A354DDFE05A2}" srcId="{248874AA-8730-48F0-91F3-5A55356BA7E6}" destId="{DF65C27B-920F-4546-AB72-D6F31AD74E8D}" srcOrd="0" destOrd="0" parTransId="{D3655188-B262-412A-A8E2-26D53831F621}" sibTransId="{0F560D25-72BC-4601-85B7-0AA39F606F87}"/>
    <dgm:cxn modelId="{D175DE93-E1A6-4566-9A9B-FF0F4B3BF8EF}" type="presOf" srcId="{24435BDD-FD33-478C-A9B2-49298D2B3DD6}" destId="{D60F33D4-B770-4D3F-8714-0931ED88ED05}" srcOrd="1" destOrd="0" presId="urn:microsoft.com/office/officeart/2005/8/layout/list1"/>
    <dgm:cxn modelId="{A96507A6-B269-4CF0-AE28-3B1798D63BA9}" type="presOf" srcId="{DF65C27B-920F-4546-AB72-D6F31AD74E8D}" destId="{42E89BC0-FE29-4D60-9F57-980D84AD7B86}" srcOrd="1" destOrd="0" presId="urn:microsoft.com/office/officeart/2005/8/layout/list1"/>
    <dgm:cxn modelId="{3C8243AE-B878-4ABA-9852-18F041832B1D}" type="presOf" srcId="{A8CDE036-E351-4F23-81FC-E7365D9396A4}" destId="{8C495B5B-52C4-4778-82C9-C955A5244F11}" srcOrd="0" destOrd="0" presId="urn:microsoft.com/office/officeart/2005/8/layout/list1"/>
    <dgm:cxn modelId="{027B51B6-7D31-40FA-8CFF-C337F6FD1A23}" srcId="{248874AA-8730-48F0-91F3-5A55356BA7E6}" destId="{24435BDD-FD33-478C-A9B2-49298D2B3DD6}" srcOrd="2" destOrd="0" parTransId="{6501D612-FF23-442B-82A1-271567F06AD8}" sibTransId="{2D0D524B-1C21-4280-B150-1861321AD6FA}"/>
    <dgm:cxn modelId="{38E9C2D0-DDDE-4B69-8EEF-B846848D0930}" type="presOf" srcId="{DF65C27B-920F-4546-AB72-D6F31AD74E8D}" destId="{B2F20615-2C2C-47B2-A593-258A6300D65D}" srcOrd="0" destOrd="0" presId="urn:microsoft.com/office/officeart/2005/8/layout/list1"/>
    <dgm:cxn modelId="{023E9EE8-FBA8-4471-A73D-FC8233CCEA81}" type="presOf" srcId="{248874AA-8730-48F0-91F3-5A55356BA7E6}" destId="{EAE386E9-074A-404D-83F7-DBD5E1E4960B}" srcOrd="0" destOrd="0" presId="urn:microsoft.com/office/officeart/2005/8/layout/list1"/>
    <dgm:cxn modelId="{D4D189EB-FCF2-4D9A-9104-2E8F92EEAB9A}" type="presOf" srcId="{24435BDD-FD33-478C-A9B2-49298D2B3DD6}" destId="{A762A24E-4380-439F-95FA-DC1EF5562C9A}" srcOrd="0" destOrd="0" presId="urn:microsoft.com/office/officeart/2005/8/layout/list1"/>
    <dgm:cxn modelId="{560E892E-F91D-4ADC-98B7-A7EF8622F727}" type="presParOf" srcId="{EAE386E9-074A-404D-83F7-DBD5E1E4960B}" destId="{CE4468A3-6A4D-45F8-AB6A-96F225B8A4CF}" srcOrd="0" destOrd="0" presId="urn:microsoft.com/office/officeart/2005/8/layout/list1"/>
    <dgm:cxn modelId="{0718C4AB-2D2D-44A0-A7E5-FAB65538AEC5}" type="presParOf" srcId="{CE4468A3-6A4D-45F8-AB6A-96F225B8A4CF}" destId="{B2F20615-2C2C-47B2-A593-258A6300D65D}" srcOrd="0" destOrd="0" presId="urn:microsoft.com/office/officeart/2005/8/layout/list1"/>
    <dgm:cxn modelId="{4BA398EE-049F-4F94-B01D-906F27DF4186}" type="presParOf" srcId="{CE4468A3-6A4D-45F8-AB6A-96F225B8A4CF}" destId="{42E89BC0-FE29-4D60-9F57-980D84AD7B86}" srcOrd="1" destOrd="0" presId="urn:microsoft.com/office/officeart/2005/8/layout/list1"/>
    <dgm:cxn modelId="{47B44FB2-84BA-4F76-81CB-58CFAAC35D10}" type="presParOf" srcId="{EAE386E9-074A-404D-83F7-DBD5E1E4960B}" destId="{8E19ECFC-4EB5-481C-B0FB-8AD85AE9C029}" srcOrd="1" destOrd="0" presId="urn:microsoft.com/office/officeart/2005/8/layout/list1"/>
    <dgm:cxn modelId="{E7D0083B-EE7A-49DE-8589-CA0BA13DCA39}" type="presParOf" srcId="{EAE386E9-074A-404D-83F7-DBD5E1E4960B}" destId="{6BDB6F52-080E-4F81-B52E-4F365FAD58E4}" srcOrd="2" destOrd="0" presId="urn:microsoft.com/office/officeart/2005/8/layout/list1"/>
    <dgm:cxn modelId="{BB9B2A02-A3A7-488E-9565-AB30F1F52D56}" type="presParOf" srcId="{EAE386E9-074A-404D-83F7-DBD5E1E4960B}" destId="{DB74308B-83B5-4206-8AAF-F6FFBDD03D23}" srcOrd="3" destOrd="0" presId="urn:microsoft.com/office/officeart/2005/8/layout/list1"/>
    <dgm:cxn modelId="{13D1A6DF-5C37-4206-A829-2C212508A99A}" type="presParOf" srcId="{EAE386E9-074A-404D-83F7-DBD5E1E4960B}" destId="{D871CBDC-495A-4D3D-9722-7BFE44944FDA}" srcOrd="4" destOrd="0" presId="urn:microsoft.com/office/officeart/2005/8/layout/list1"/>
    <dgm:cxn modelId="{F66819F1-0454-41E0-870B-EFB17665A29D}" type="presParOf" srcId="{D871CBDC-495A-4D3D-9722-7BFE44944FDA}" destId="{8C495B5B-52C4-4778-82C9-C955A5244F11}" srcOrd="0" destOrd="0" presId="urn:microsoft.com/office/officeart/2005/8/layout/list1"/>
    <dgm:cxn modelId="{7A3AA2DB-06B9-4AEC-A0D5-31256001CD6B}" type="presParOf" srcId="{D871CBDC-495A-4D3D-9722-7BFE44944FDA}" destId="{65068BC1-448C-4C8C-9D87-73489A2B036E}" srcOrd="1" destOrd="0" presId="urn:microsoft.com/office/officeart/2005/8/layout/list1"/>
    <dgm:cxn modelId="{E365BFC3-F0D0-4AF0-A09B-6922FE0BD06C}" type="presParOf" srcId="{EAE386E9-074A-404D-83F7-DBD5E1E4960B}" destId="{890DCCBF-BEE9-4067-859C-D12FFBD36FB1}" srcOrd="5" destOrd="0" presId="urn:microsoft.com/office/officeart/2005/8/layout/list1"/>
    <dgm:cxn modelId="{0B0ABB57-8DD2-442F-87BD-12CEA1FC0C04}" type="presParOf" srcId="{EAE386E9-074A-404D-83F7-DBD5E1E4960B}" destId="{B7C145CF-0A6A-4D55-AAC3-9AB2166C3DF5}" srcOrd="6" destOrd="0" presId="urn:microsoft.com/office/officeart/2005/8/layout/list1"/>
    <dgm:cxn modelId="{57EE39BB-00C1-453B-8DB2-1F732DFC99A1}" type="presParOf" srcId="{EAE386E9-074A-404D-83F7-DBD5E1E4960B}" destId="{14E96B76-3FE8-4BDB-AEAA-9BD531A7DE0C}" srcOrd="7" destOrd="0" presId="urn:microsoft.com/office/officeart/2005/8/layout/list1"/>
    <dgm:cxn modelId="{B756CC41-7BBA-4358-A150-EC0982B0B70B}" type="presParOf" srcId="{EAE386E9-074A-404D-83F7-DBD5E1E4960B}" destId="{7F7368DF-995E-4427-A3F0-DD16B0190AC4}" srcOrd="8" destOrd="0" presId="urn:microsoft.com/office/officeart/2005/8/layout/list1"/>
    <dgm:cxn modelId="{C32646FE-D2B2-49AB-B3AD-D85BE5E98840}" type="presParOf" srcId="{7F7368DF-995E-4427-A3F0-DD16B0190AC4}" destId="{A762A24E-4380-439F-95FA-DC1EF5562C9A}" srcOrd="0" destOrd="0" presId="urn:microsoft.com/office/officeart/2005/8/layout/list1"/>
    <dgm:cxn modelId="{31262A02-C571-462F-9451-53B68C3E573C}" type="presParOf" srcId="{7F7368DF-995E-4427-A3F0-DD16B0190AC4}" destId="{D60F33D4-B770-4D3F-8714-0931ED88ED05}" srcOrd="1" destOrd="0" presId="urn:microsoft.com/office/officeart/2005/8/layout/list1"/>
    <dgm:cxn modelId="{07137DEE-E710-482D-A664-6118300D562B}" type="presParOf" srcId="{EAE386E9-074A-404D-83F7-DBD5E1E4960B}" destId="{85D86509-D884-4953-BDE1-3EABFE42DBE5}" srcOrd="9" destOrd="0" presId="urn:microsoft.com/office/officeart/2005/8/layout/list1"/>
    <dgm:cxn modelId="{4688043F-ADB7-4BF2-990C-063581F97F1D}" type="presParOf" srcId="{EAE386E9-074A-404D-83F7-DBD5E1E4960B}" destId="{4F03FC75-CCCC-477C-B222-83AEE82D6F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B6F52-080E-4F81-B52E-4F365FAD58E4}">
      <dsp:nvSpPr>
        <dsp:cNvPr id="0" name=""/>
        <dsp:cNvSpPr/>
      </dsp:nvSpPr>
      <dsp:spPr>
        <a:xfrm>
          <a:off x="0" y="328767"/>
          <a:ext cx="9143538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640" tIns="374904" rIns="70964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Rejected Null Hypothesis H</a:t>
          </a:r>
          <a:r>
            <a:rPr lang="en-US" sz="1800" kern="1200" baseline="-25000"/>
            <a:t>0</a:t>
          </a:r>
          <a:r>
            <a:rPr lang="en-US" sz="1800" kern="1200"/>
            <a:t>: </a:t>
          </a:r>
          <a:r>
            <a:rPr lang="el-GR" sz="1800" b="0" i="0" kern="1200"/>
            <a:t>σ</a:t>
          </a:r>
          <a:r>
            <a:rPr lang="en-US" sz="1800" b="0" i="0" kern="1200" baseline="30000"/>
            <a:t>2</a:t>
          </a:r>
          <a:r>
            <a:rPr lang="en-US" sz="1800" b="0" i="0" kern="1200"/>
            <a:t> </a:t>
          </a:r>
          <a:r>
            <a:rPr lang="en-US" sz="1800" b="0" i="0" u="sng" kern="1200"/>
            <a:t>&lt;</a:t>
          </a:r>
          <a:r>
            <a:rPr lang="en-US" sz="1800" b="0" i="0" kern="1200"/>
            <a:t> </a:t>
          </a:r>
          <a:r>
            <a:rPr lang="el-GR" sz="1800" b="0" i="0" kern="1200"/>
            <a:t>σ</a:t>
          </a:r>
          <a:r>
            <a:rPr lang="en-US" sz="1800" b="0" i="0" kern="1200" baseline="-25000"/>
            <a:t>0</a:t>
          </a:r>
          <a:r>
            <a:rPr lang="en-US" sz="1800" b="0" i="0" kern="1200" baseline="30000"/>
            <a:t>2</a:t>
          </a:r>
          <a:r>
            <a:rPr lang="en-US" sz="1800" b="0" i="0" kern="1200"/>
            <a:t>, </a:t>
          </a:r>
          <a:r>
            <a:rPr lang="el-GR" sz="1800" b="0" i="0" kern="1200"/>
            <a:t>σ</a:t>
          </a:r>
          <a:r>
            <a:rPr lang="en-US" sz="1800" b="0" i="0" kern="1200" baseline="-25000"/>
            <a:t>0</a:t>
          </a:r>
          <a:r>
            <a:rPr lang="en-US" sz="1800" b="0" i="0" kern="1200" baseline="30000"/>
            <a:t>2</a:t>
          </a:r>
          <a:r>
            <a:rPr lang="en-US" sz="1800" b="0" i="0" kern="1200"/>
            <a:t> = 73.02411 for New York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Failed to Reject the Null Hypothesis H</a:t>
          </a:r>
          <a:r>
            <a:rPr lang="en-US" sz="1800" kern="1200" baseline="-25000"/>
            <a:t>0</a:t>
          </a:r>
          <a:r>
            <a:rPr lang="en-US" sz="1800" kern="1200"/>
            <a:t>: </a:t>
          </a:r>
          <a:r>
            <a:rPr lang="el-GR" sz="1800" b="0" i="0" kern="1200"/>
            <a:t>σ</a:t>
          </a:r>
          <a:r>
            <a:rPr lang="en-US" sz="1800" b="0" i="0" kern="1200" baseline="30000"/>
            <a:t>2</a:t>
          </a:r>
          <a:r>
            <a:rPr lang="en-US" sz="1800" b="0" i="0" kern="1200"/>
            <a:t> </a:t>
          </a:r>
          <a:r>
            <a:rPr lang="en-US" sz="1800" b="0" i="0" u="sng" kern="1200"/>
            <a:t>&lt;</a:t>
          </a:r>
          <a:r>
            <a:rPr lang="en-US" sz="1800" b="0" i="0" kern="1200"/>
            <a:t> </a:t>
          </a:r>
          <a:r>
            <a:rPr lang="el-GR" sz="1800" b="0" i="0" kern="1200"/>
            <a:t>σ</a:t>
          </a:r>
          <a:r>
            <a:rPr lang="en-US" sz="1800" b="0" i="0" kern="1200" baseline="-25000"/>
            <a:t>0</a:t>
          </a:r>
          <a:r>
            <a:rPr lang="en-US" sz="1800" b="0" i="0" kern="1200" baseline="30000"/>
            <a:t>2</a:t>
          </a:r>
          <a:r>
            <a:rPr lang="en-US" sz="1800" b="0" i="0" kern="1200"/>
            <a:t>, </a:t>
          </a:r>
          <a:r>
            <a:rPr lang="el-GR" sz="1800" b="0" i="0" kern="1200"/>
            <a:t>σ</a:t>
          </a:r>
          <a:r>
            <a:rPr lang="en-US" sz="1800" b="0" i="0" kern="1200" baseline="-25000"/>
            <a:t>0</a:t>
          </a:r>
          <a:r>
            <a:rPr lang="en-US" sz="1800" b="0" i="0" kern="1200" baseline="30000"/>
            <a:t>2</a:t>
          </a:r>
          <a:r>
            <a:rPr lang="en-US" sz="1800" b="0" i="0" kern="1200"/>
            <a:t> = 73.02411 for Austin</a:t>
          </a:r>
          <a:endParaRPr lang="en-US" sz="1800" kern="1200"/>
        </a:p>
      </dsp:txBody>
      <dsp:txXfrm>
        <a:off x="0" y="328767"/>
        <a:ext cx="9143538" cy="1048950"/>
      </dsp:txXfrm>
    </dsp:sp>
    <dsp:sp modelId="{42E89BC0-FE29-4D60-9F57-980D84AD7B86}">
      <dsp:nvSpPr>
        <dsp:cNvPr id="0" name=""/>
        <dsp:cNvSpPr/>
      </dsp:nvSpPr>
      <dsp:spPr>
        <a:xfrm>
          <a:off x="457176" y="63087"/>
          <a:ext cx="640047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923" tIns="0" rIns="2419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Hypothesis Test of Unequal Variances for New York and Austin</a:t>
          </a:r>
        </a:p>
      </dsp:txBody>
      <dsp:txXfrm>
        <a:off x="483115" y="89026"/>
        <a:ext cx="6348598" cy="479482"/>
      </dsp:txXfrm>
    </dsp:sp>
    <dsp:sp modelId="{B7C145CF-0A6A-4D55-AAC3-9AB2166C3DF5}">
      <dsp:nvSpPr>
        <dsp:cNvPr id="0" name=""/>
        <dsp:cNvSpPr/>
      </dsp:nvSpPr>
      <dsp:spPr>
        <a:xfrm>
          <a:off x="0" y="1740597"/>
          <a:ext cx="9143538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640" tIns="374904" rIns="70964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5,223.567 &lt; </a:t>
          </a:r>
          <a:r>
            <a:rPr lang="el-GR" sz="1800" b="0" i="0" kern="1200"/>
            <a:t>σ</a:t>
          </a:r>
          <a:r>
            <a:rPr lang="en-US" sz="1800" b="0" i="0" kern="1200" baseline="30000"/>
            <a:t>2</a:t>
          </a:r>
          <a:r>
            <a:rPr lang="en-US" sz="1800" kern="1200"/>
            <a:t> &lt; 5662.627</a:t>
          </a:r>
        </a:p>
      </dsp:txBody>
      <dsp:txXfrm>
        <a:off x="0" y="1740597"/>
        <a:ext cx="9143538" cy="765450"/>
      </dsp:txXfrm>
    </dsp:sp>
    <dsp:sp modelId="{65068BC1-448C-4C8C-9D87-73489A2B036E}">
      <dsp:nvSpPr>
        <dsp:cNvPr id="0" name=""/>
        <dsp:cNvSpPr/>
      </dsp:nvSpPr>
      <dsp:spPr>
        <a:xfrm>
          <a:off x="457176" y="1474917"/>
          <a:ext cx="640047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923" tIns="0" rIns="2419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95% Confidence Interval for the Variance of New York</a:t>
          </a:r>
        </a:p>
      </dsp:txBody>
      <dsp:txXfrm>
        <a:off x="483115" y="1500856"/>
        <a:ext cx="6348598" cy="479482"/>
      </dsp:txXfrm>
    </dsp:sp>
    <dsp:sp modelId="{4F03FC75-CCCC-477C-B222-83AEE82D6F43}">
      <dsp:nvSpPr>
        <dsp:cNvPr id="0" name=""/>
        <dsp:cNvSpPr/>
      </dsp:nvSpPr>
      <dsp:spPr>
        <a:xfrm>
          <a:off x="0" y="2868927"/>
          <a:ext cx="9143538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640" tIns="374904" rIns="70964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P(X &gt; 95) = 0.7356, X: RV, crimes per month</a:t>
          </a:r>
        </a:p>
      </dsp:txBody>
      <dsp:txXfrm>
        <a:off x="0" y="2868927"/>
        <a:ext cx="9143538" cy="765450"/>
      </dsp:txXfrm>
    </dsp:sp>
    <dsp:sp modelId="{D60F33D4-B770-4D3F-8714-0931ED88ED05}">
      <dsp:nvSpPr>
        <dsp:cNvPr id="0" name=""/>
        <dsp:cNvSpPr/>
      </dsp:nvSpPr>
      <dsp:spPr>
        <a:xfrm>
          <a:off x="457176" y="2603247"/>
          <a:ext cx="6400476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923" tIns="0" rIns="2419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Probability Sampling Distribution of Means</a:t>
          </a:r>
        </a:p>
      </dsp:txBody>
      <dsp:txXfrm>
        <a:off x="483115" y="2629186"/>
        <a:ext cx="6348598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12/9/2020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12/9/2020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12/9/2020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Crime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IE 6200 | Prof. </a:t>
            </a:r>
            <a:r>
              <a:rPr lang="en-US" err="1"/>
              <a:t>Dehghani</a:t>
            </a:r>
            <a:r>
              <a:rPr lang="en-US"/>
              <a:t> | Noah Klur, Jordan Lian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determine which city has the highest crime rates overall</a:t>
            </a:r>
          </a:p>
          <a:p>
            <a:r>
              <a:rPr lang="en-US"/>
              <a:t>To determine if crime rates were correlated to average income.</a:t>
            </a:r>
          </a:p>
          <a:p>
            <a:r>
              <a:rPr lang="en-US"/>
              <a:t>To determine which city had the highest crime rate per capita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Used crime data from the </a:t>
            </a:r>
            <a:r>
              <a:rPr lang="en-US" err="1"/>
              <a:t>crimedata</a:t>
            </a:r>
            <a:r>
              <a:rPr lang="en-US"/>
              <a:t> library in R, </a:t>
            </a:r>
            <a:r>
              <a:rPr lang="en-US" err="1"/>
              <a:t>get_crime_data</a:t>
            </a:r>
            <a:r>
              <a:rPr lang="en-US"/>
              <a:t>()</a:t>
            </a:r>
          </a:p>
          <a:p>
            <a:r>
              <a:rPr lang="en-US"/>
              <a:t>Cities represent a sample size, the United States is the overall population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B45ACD-ECAC-4255-85AA-F209A5C5D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95700"/>
              </p:ext>
            </p:extLst>
          </p:nvPr>
        </p:nvGraphicFramePr>
        <p:xfrm>
          <a:off x="4494212" y="3043975"/>
          <a:ext cx="6597395" cy="12979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9479">
                  <a:extLst>
                    <a:ext uri="{9D8B030D-6E8A-4147-A177-3AD203B41FA5}">
                      <a16:colId xmlns:a16="http://schemas.microsoft.com/office/drawing/2014/main" val="1062830948"/>
                    </a:ext>
                  </a:extLst>
                </a:gridCol>
                <a:gridCol w="1319479">
                  <a:extLst>
                    <a:ext uri="{9D8B030D-6E8A-4147-A177-3AD203B41FA5}">
                      <a16:colId xmlns:a16="http://schemas.microsoft.com/office/drawing/2014/main" val="490502288"/>
                    </a:ext>
                  </a:extLst>
                </a:gridCol>
                <a:gridCol w="1319479">
                  <a:extLst>
                    <a:ext uri="{9D8B030D-6E8A-4147-A177-3AD203B41FA5}">
                      <a16:colId xmlns:a16="http://schemas.microsoft.com/office/drawing/2014/main" val="778568783"/>
                    </a:ext>
                  </a:extLst>
                </a:gridCol>
                <a:gridCol w="1319479">
                  <a:extLst>
                    <a:ext uri="{9D8B030D-6E8A-4147-A177-3AD203B41FA5}">
                      <a16:colId xmlns:a16="http://schemas.microsoft.com/office/drawing/2014/main" val="2128489185"/>
                    </a:ext>
                  </a:extLst>
                </a:gridCol>
                <a:gridCol w="1319479">
                  <a:extLst>
                    <a:ext uri="{9D8B030D-6E8A-4147-A177-3AD203B41FA5}">
                      <a16:colId xmlns:a16="http://schemas.microsoft.com/office/drawing/2014/main" val="2883929828"/>
                    </a:ext>
                  </a:extLst>
                </a:gridCol>
              </a:tblGrid>
              <a:tr h="311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 err="1">
                          <a:effectLst/>
                        </a:rPr>
                        <a:t>uid</a:t>
                      </a:r>
                      <a:endParaRPr lang="en-US" b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city_name</a:t>
                      </a:r>
                      <a:endParaRPr lang="en-US" b="0" err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offense_code</a:t>
                      </a:r>
                      <a:endParaRPr lang="en-US" b="0" err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 err="1">
                          <a:effectLst/>
                        </a:rPr>
                        <a:t>offense_type</a:t>
                      </a:r>
                      <a:endParaRPr lang="en-US" b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offense_group</a:t>
                      </a:r>
                      <a:endParaRPr lang="en-US" b="0" err="1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11348317"/>
                  </a:ext>
                </a:extLst>
              </a:tr>
              <a:tr h="3111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 err="1">
                          <a:effectLst/>
                        </a:rPr>
                        <a:t>offense_against</a:t>
                      </a:r>
                      <a:endParaRPr lang="en-US" b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date_single</a:t>
                      </a:r>
                      <a:endParaRPr lang="en-US" b="0" err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longitude</a:t>
                      </a:r>
                      <a:endParaRPr lang="en-US" b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latitude</a:t>
                      </a:r>
                      <a:endParaRPr lang="en-US" b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 err="1">
                          <a:effectLst/>
                        </a:rPr>
                        <a:t>location_type</a:t>
                      </a:r>
                      <a:endParaRPr lang="en-US" b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16862009"/>
                  </a:ext>
                </a:extLst>
              </a:tr>
              <a:tr h="6314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location_categories</a:t>
                      </a:r>
                      <a:endParaRPr lang="en-US" b="0" err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census_block</a:t>
                      </a:r>
                      <a:endParaRPr lang="en-US" b="0" err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>
                          <a:effectLst/>
                        </a:rPr>
                        <a:t>start_date</a:t>
                      </a:r>
                      <a:endParaRPr lang="en-US" b="0" err="1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u="none" strike="noStrike" err="1">
                          <a:effectLst/>
                        </a:rPr>
                        <a:t>end_date</a:t>
                      </a:r>
                      <a:endParaRPr lang="en-US" b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 b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58822032"/>
                  </a:ext>
                </a:extLst>
              </a:tr>
            </a:tbl>
          </a:graphicData>
        </a:graphic>
      </p:graphicFrame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C769191-EF63-4871-A3C8-7F05AC9CF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5" b="46190"/>
          <a:stretch/>
        </p:blipFill>
        <p:spPr>
          <a:xfrm>
            <a:off x="303212" y="4719037"/>
            <a:ext cx="6747998" cy="12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F51BDC6-9CB7-4D8D-9D97-BA31E23A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951" y="2051832"/>
            <a:ext cx="3951631" cy="3124201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149B83B-0AE7-4D12-8BAC-F4BCB17AB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320" y="2056707"/>
            <a:ext cx="3951631" cy="3124200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EFFF3EB0-F1F7-4427-914C-589E031C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12" y="2056707"/>
            <a:ext cx="3952508" cy="31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566E-CB70-49E4-9401-8145D27B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Visualization, continued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A608FAB-4571-4ACE-9ADB-5D03F4869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5267" y="2191631"/>
            <a:ext cx="3436112" cy="2715211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FC7D1C1-92CE-415B-8F24-0141B858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6" y="2190827"/>
            <a:ext cx="3435624" cy="2719367"/>
          </a:xfrm>
          <a:prstGeom prst="rect">
            <a:avLst/>
          </a:prstGeo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113657-68FC-43FF-A807-15DEC262B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67" y="2190828"/>
            <a:ext cx="3441550" cy="27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/>
              <a:t>Statistical Analysis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775304C9-1616-4BAF-9DD0-2E956F3FF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307358"/>
              </p:ext>
            </p:extLst>
          </p:nvPr>
        </p:nvGraphicFramePr>
        <p:xfrm>
          <a:off x="1522876" y="1905000"/>
          <a:ext cx="9143538" cy="369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Analytics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Regression Analysis: Minitab and R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D4466D6-9264-426C-8D29-351BF9C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" y="2471229"/>
            <a:ext cx="5183656" cy="3397391"/>
          </a:xfrm>
          <a:prstGeom prst="rect">
            <a:avLst/>
          </a:prstGeom>
        </p:spPr>
      </p:pic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E6A890A-59EA-44EF-AD6C-4B4EE1CA1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76" y="2253839"/>
            <a:ext cx="4549625" cy="37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52B1E-46DC-49D4-83EA-180DED9E49D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4971" y="602254"/>
            <a:ext cx="1218882" cy="509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90A083-214B-4083-ABE4-19FD6E3C099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12188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424242"/>
                </a:solidFill>
              </a:rPr>
              <a:t>Audience Q&amp;A Session</a:t>
            </a:r>
            <a:endParaRPr lang="en-US" sz="3600" err="1">
              <a:solidFill>
                <a:srgbClr val="42424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C8302-2598-4817-A402-60C03CEFCA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12188825" cy="1714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audience questions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77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EAFF0B-FEB9-4A57-A46B-78A0020E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050FB-7269-4C5C-A825-E65D7D2A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70" y="1293495"/>
            <a:ext cx="4023360" cy="4023360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8612165-69D6-4977-BB00-1FA75B2A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/>
          <a:lstStyle/>
          <a:p>
            <a:r>
              <a:rPr lang="en-US"/>
              <a:t>Scan for Feedback/Questions</a:t>
            </a:r>
          </a:p>
        </p:txBody>
      </p:sp>
    </p:spTree>
    <p:extLst>
      <p:ext uri="{BB962C8B-B14F-4D97-AF65-F5344CB8AC3E}">
        <p14:creationId xmlns:p14="http://schemas.microsoft.com/office/powerpoint/2010/main" val="17911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PRESENTATION_ID" val="727a67e4-fc34-463a-bb27-f21cf3216828"/>
  <p:tag name="SLIDO_APP_VERSION" val="0.16.1.12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Dc0NTY2MzJ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Project planning overview presentation</vt:lpstr>
      <vt:lpstr>Crime Data Analysis</vt:lpstr>
      <vt:lpstr>Project Goals</vt:lpstr>
      <vt:lpstr>Data Collection</vt:lpstr>
      <vt:lpstr>Data Visualization </vt:lpstr>
      <vt:lpstr>Data Visualization, continued</vt:lpstr>
      <vt:lpstr>Statistical Analysis</vt:lpstr>
      <vt:lpstr>Advanced Analytics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</dc:title>
  <dc:creator>Jordan Lian</dc:creator>
  <cp:revision>3</cp:revision>
  <dcterms:created xsi:type="dcterms:W3CDTF">2020-12-09T17:33:45Z</dcterms:created>
  <dcterms:modified xsi:type="dcterms:W3CDTF">2020-12-09T23:18:30Z</dcterms:modified>
</cp:coreProperties>
</file>