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2"/>
  </p:normalViewPr>
  <p:slideViewPr>
    <p:cSldViewPr snapToGrid="0" snapToObjects="1">
      <p:cViewPr varScale="1">
        <p:scale>
          <a:sx n="80" d="100"/>
          <a:sy n="80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B5A8-E19A-EA40-95F1-58DB6561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F3D8-CF19-1A4C-948A-1088E8EFA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D959-80A9-A64B-B2A3-C3B5A545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8357-428F-D647-AC3F-4CCEB045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BC2D-ABB9-6A4C-AF23-8DAB5614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29D9-F570-BD45-ABDA-F1227DB2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A677-C6E7-4D4A-A17A-DCCC2265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7671-5B3E-F34D-9B32-8CEE0F5D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0BEF-052B-C540-BD6F-5389D7C0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6BB3-843E-5C43-AFC4-4D4821C2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2C045-E529-0941-A731-03057169F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1A089-43F5-3443-9691-2F7CD02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0DFA-7D2F-AD4F-954F-E35E0875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DF70-3312-F14F-B2B9-8059DEF9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F101-5EA3-FD4E-AC1F-B5F84E8C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F56-1B25-5244-8EFF-B6171D6F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8E40-DBE8-2C4C-8E36-81E1D30A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665B-E0D0-AF45-BEE9-7F535EA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CFFC-3E80-D34C-B2A1-46E9E592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E463-798F-D449-9E67-5B61C55B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04C4-D010-5341-A105-27D58AF4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5D4F-99CF-B942-95E3-BEF2129A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7C2A-BEA2-6043-B8A8-D9AD20DD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3270-E228-254F-9E4E-99D0D66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431D-095E-9744-9992-9ABCC9F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B4F-7BD9-8B4E-BE43-541F9BB9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696F-C78B-274F-8205-04C1BF958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1E9D-437D-734B-8485-3FBB63F2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FBD2-601E-7848-B45A-8D09E2AA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6BFD-0CE4-C941-8303-60C23AC6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3440-C672-3F41-A264-888D83E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8B9A-3435-DD45-8ADC-E51394D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1709-19AF-3F4C-AAED-0F8A8205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76F2F-689C-AA47-8937-472CEFB87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1833D-423B-2E40-9E3E-3B09DF75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9D7A1-7832-4C46-A501-82AC1526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398B9-85B4-4840-BE83-D6A15106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0D390-477F-AF45-9795-C5499E04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373FB-6FDA-6F4E-924D-14337877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98A-ED33-5549-8805-4AB7682D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DB8D3-DA8D-CF44-8FF5-E23912BE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CE0C2-E48B-A249-BB3E-85E0F68D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4C358-1E4F-424A-AFDD-A4CDBA2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848C-CF18-EB47-AD95-F9DBB578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70AFE-0D46-6647-A074-83AE4152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8641-5BE0-924A-8B7C-E536CD75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6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EDF6-C679-B541-B7D3-A2A60C3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2B3-1646-E243-9DE7-776C29AD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5751-D936-2A44-BAAA-F404BD8E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3C1B-7D92-1D4B-AD0D-8DA2BA39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94031-30CF-094F-9087-E88B849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3CB1D-6C2F-9342-B208-56BA402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5BC4-DE7F-144F-8B4F-A3C67B36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CAE1E-F9BA-0E48-A3D8-8AA58AA2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BE7BD-B47D-EA40-8A1A-E233C7130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E9026-3D5D-CE4A-950A-81F7D206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7ED9-16DB-E141-ACEF-9A5AE349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477E-1456-2041-A71C-B868234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4D4E5-4863-EA4C-A2ED-C4E04B62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7B84-D63A-0546-AB96-6338A0A0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EE45-40DA-5B45-936F-8B44850F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617D-347F-6E4F-8DC3-1F6BA6A5A71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BA67-4A70-E14B-8B08-B075AD86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01DD-880A-C74F-917E-1649927A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F929-07EC-6C41-9F14-B327AEE3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gf/6vwxvjbs3hqbr4ct4h07jxkr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vizcatalogue.com/methods/parallel_set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eptualedge.com/articles/misc/Bullet_Graph_Design_Spec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vizcatalogue.com/methods/bullet_grap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vizcatalogue.com/methods/population_pyramid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vizcatalogue.com/methods/radial_column_cha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vizcatalogue.com/methods/radial_bar_cha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vizcatalogue.com/methods/gantt_cha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vizcatalogue.com/methods/OHLC_cha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dlestick_pattern" TargetMode="External"/><Relationship Id="rId2" Type="http://schemas.openxmlformats.org/officeDocument/2006/relationships/hyperlink" Target="https://datavizcatalogue.com/methods/candlestick_chart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vizcatalogue.com/methods/parallel_coordinate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8EDF-C2A3-3143-8045-99868A886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73F63-C739-8942-9122-1CAD0A6926A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244642" y="347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latin typeface="+mj-lt"/>
                <a:ea typeface="+mj-ea"/>
                <a:cs typeface="+mj-cs"/>
              </a:rPr>
              <a:t>Parallel Set Plot/ Alluvial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302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https://datavizcatalogue.com/methods/parallel_sets.html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BA901-DC19-E04B-9EAF-79913E07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928813"/>
            <a:ext cx="7408445" cy="3266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C844B-AAC7-D14D-9624-8729985A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713" y="854122"/>
            <a:ext cx="3290638" cy="51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Bullet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F838B-882D-464F-AD76-B4D0B923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43644"/>
            <a:ext cx="10525125" cy="431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262738" y="6438582"/>
            <a:ext cx="565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https://www.perceptualedge.com/articles/misc/Bullet_Graph_Design_Spec.pdf</a:t>
            </a:r>
            <a:endParaRPr lang="en-US" sz="1200" dirty="0"/>
          </a:p>
          <a:p>
            <a:r>
              <a:rPr lang="en-US" sz="1200" dirty="0"/>
              <a:t>              </a:t>
            </a:r>
            <a:r>
              <a:rPr lang="en-US" sz="1200" dirty="0">
                <a:hlinkClick r:id="rId4"/>
              </a:rPr>
              <a:t>https://datavizcatalogue.com/methods/bullet_graph.html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4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Pyramid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78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https://datavizcatalogue.com/methods/population_pyramid.html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192AB-8C8A-9C45-BEF2-666F36C9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93" y="1636792"/>
            <a:ext cx="3738814" cy="44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Radial Column Chart (Circular Colum Chart)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80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https://datavizcatalogue.com/methods/radial_column_chart.html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0FAAD-5685-024D-AE0A-048CF586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0887"/>
            <a:ext cx="6333039" cy="2831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72D69-FF2C-4F45-AFDC-A3DB9248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660" y="1440887"/>
            <a:ext cx="4622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Radial Bar Chart (Circular Bar Chart)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548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https://datavizcatalogue.com/methods/radial_bar_chart.html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D5C30-F43E-A043-BC4D-87D4BE6A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6" y="1301750"/>
            <a:ext cx="5825841" cy="2619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ECAA9-F8E3-184D-B6AB-F64A4E4A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285" y="1301749"/>
            <a:ext cx="3581641" cy="47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23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https://datavizcatalogue.com/methods/gantt_chart.html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9AA39-0242-5049-BF8B-C46E130B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9384"/>
            <a:ext cx="6996955" cy="3186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EE0CF-D3F8-AD4C-9537-E3152F567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386" y="1289384"/>
            <a:ext cx="3918094" cy="4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latin typeface="+mj-lt"/>
                <a:ea typeface="+mj-ea"/>
                <a:cs typeface="+mj-cs"/>
              </a:rPr>
              <a:t>Open-high-low-close Chart</a:t>
            </a:r>
            <a:br>
              <a:rPr lang="en-US" sz="4400" i="1" dirty="0">
                <a:latin typeface="+mj-lt"/>
                <a:ea typeface="+mj-ea"/>
                <a:cs typeface="+mj-cs"/>
              </a:rPr>
            </a:br>
            <a:endParaRPr lang="en-US" sz="44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259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https://datavizcatalogue.com/methods/OHLC_chart.html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3688-1C3F-CF41-BD89-1E86BEA6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0642"/>
            <a:ext cx="6704321" cy="305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03A6B-3431-8042-9828-48C9B60A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99" y="614015"/>
            <a:ext cx="3185121" cy="56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latin typeface="+mj-lt"/>
                <a:ea typeface="+mj-ea"/>
                <a:cs typeface="+mj-cs"/>
              </a:rPr>
              <a:t>Candlestick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606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https://datavizcatalogue.com/methods/candlestick_chart.html</a:t>
            </a:r>
            <a:endParaRPr lang="en-US" sz="1200" dirty="0"/>
          </a:p>
          <a:p>
            <a:r>
              <a:rPr lang="en-US" sz="1200" dirty="0"/>
              <a:t>              </a:t>
            </a:r>
            <a:r>
              <a:rPr lang="en-US" sz="1200" dirty="0">
                <a:hlinkClick r:id="rId3"/>
              </a:rPr>
              <a:t>https://en.wikipedia.org/wiki/Candlestick_pattern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7A168-4A0D-CC41-9A3A-136D29B18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276350"/>
            <a:ext cx="6128207" cy="276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65377-E23A-6341-B9B4-76C3C2A5B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670" y="311150"/>
            <a:ext cx="28448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A0C83-20F5-8E40-935E-3228CBCC421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latin typeface="+mj-lt"/>
                <a:ea typeface="+mj-ea"/>
                <a:cs typeface="+mj-cs"/>
              </a:rPr>
              <a:t>Parallel Coordinates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BD2B3-B8BA-514B-936E-A7F2FC2A8794}"/>
              </a:ext>
            </a:extLst>
          </p:cNvPr>
          <p:cNvSpPr txBox="1"/>
          <p:nvPr/>
        </p:nvSpPr>
        <p:spPr>
          <a:xfrm>
            <a:off x="3705153" y="6492875"/>
            <a:ext cx="478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https://datavizcatalogue.com/methods/parallel_coordinates.html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284C3-D615-B04E-9FD8-354FA327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6600"/>
            <a:ext cx="6755096" cy="298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F527A-B861-3446-942C-BFCE3145C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32" y="1516062"/>
            <a:ext cx="3188368" cy="40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212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Additional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Visualizations</dc:title>
  <dc:creator>Srinivasan Radhakrishnan</dc:creator>
  <cp:lastModifiedBy>Srinivasan Radhakrishnan</cp:lastModifiedBy>
  <cp:revision>6</cp:revision>
  <dcterms:created xsi:type="dcterms:W3CDTF">2019-03-11T11:46:18Z</dcterms:created>
  <dcterms:modified xsi:type="dcterms:W3CDTF">2019-03-11T15:23:16Z</dcterms:modified>
</cp:coreProperties>
</file>