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4" r:id="rId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9D39E-AD62-4A65-8A51-417F09181C0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E852-5868-41D2-AB4C-8A316D854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Magnesium on an Oxygen site q = +2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DE852-5868-41D2-AB4C-8A316D854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Magnesium on an Oxygen site q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DE852-5868-41D2-AB4C-8A316D854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Oxygen on Magnesium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DE852-5868-41D2-AB4C-8A316D854F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Oxygen Interstitial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DE852-5868-41D2-AB4C-8A316D854F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Oxygen Vacancy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DE852-5868-41D2-AB4C-8A316D854F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D0DC-A8BF-4472-B4F8-B4D37E425AA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65B0-5D0B-4E48-83AE-B70FABB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389D7BCB-71EB-9CBB-949E-EF7C8E668A67}"/>
              </a:ext>
            </a:extLst>
          </p:cNvPr>
          <p:cNvSpPr/>
          <p:nvPr/>
        </p:nvSpPr>
        <p:spPr>
          <a:xfrm>
            <a:off x="-3281854" y="7649150"/>
            <a:ext cx="6838153" cy="65986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5FB9DA17-9790-4832-0DF6-D89D52E3F489}"/>
              </a:ext>
            </a:extLst>
          </p:cNvPr>
          <p:cNvSpPr/>
          <p:nvPr/>
        </p:nvSpPr>
        <p:spPr>
          <a:xfrm>
            <a:off x="-3374824" y="-352785"/>
            <a:ext cx="6534563" cy="4980454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3984C-87AE-EF49-99A2-7F02919CAE5D}"/>
              </a:ext>
            </a:extLst>
          </p:cNvPr>
          <p:cNvSpPr txBox="1"/>
          <p:nvPr/>
        </p:nvSpPr>
        <p:spPr>
          <a:xfrm>
            <a:off x="260629" y="2392227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826F05-3844-B6B7-A47A-B71CE795C9FF}"/>
              </a:ext>
            </a:extLst>
          </p:cNvPr>
          <p:cNvSpPr txBox="1"/>
          <p:nvPr/>
        </p:nvSpPr>
        <p:spPr>
          <a:xfrm>
            <a:off x="218564" y="1629611"/>
            <a:ext cx="6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18461-3162-4B92-CBF9-AA5C58209EB9}"/>
              </a:ext>
            </a:extLst>
          </p:cNvPr>
          <p:cNvSpPr txBox="1"/>
          <p:nvPr/>
        </p:nvSpPr>
        <p:spPr>
          <a:xfrm>
            <a:off x="218564" y="3153571"/>
            <a:ext cx="67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639798-6867-C997-83E0-AB23B4FFCAF0}"/>
              </a:ext>
            </a:extLst>
          </p:cNvPr>
          <p:cNvCxnSpPr>
            <a:cxnSpLocks/>
            <a:stCxn id="78" idx="4"/>
            <a:endCxn id="55" idx="1"/>
          </p:cNvCxnSpPr>
          <p:nvPr/>
        </p:nvCxnSpPr>
        <p:spPr>
          <a:xfrm flipV="1">
            <a:off x="-107542" y="4625949"/>
            <a:ext cx="8346512" cy="17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28F16D-645A-0FE9-539F-B3AE057AFC37}"/>
              </a:ext>
            </a:extLst>
          </p:cNvPr>
          <p:cNvSpPr txBox="1"/>
          <p:nvPr/>
        </p:nvSpPr>
        <p:spPr>
          <a:xfrm>
            <a:off x="8238970" y="4379727"/>
            <a:ext cx="89607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24BE6B-BC1D-8226-7D46-6E32B3E5903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-330594" y="7649150"/>
            <a:ext cx="85785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3EA6DE-9131-26F0-2F4C-A8C3A7AA2DCF}"/>
              </a:ext>
            </a:extLst>
          </p:cNvPr>
          <p:cNvSpPr txBox="1"/>
          <p:nvPr/>
        </p:nvSpPr>
        <p:spPr>
          <a:xfrm>
            <a:off x="8247921" y="7402928"/>
            <a:ext cx="89607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F66906-0B24-3020-9BFB-D75B1FDF6945}"/>
              </a:ext>
            </a:extLst>
          </p:cNvPr>
          <p:cNvSpPr txBox="1"/>
          <p:nvPr/>
        </p:nvSpPr>
        <p:spPr>
          <a:xfrm>
            <a:off x="8675963" y="2525410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34A897-DF36-C2DF-9CC4-C87CE3ABD6DF}"/>
              </a:ext>
            </a:extLst>
          </p:cNvPr>
          <p:cNvSpPr txBox="1"/>
          <p:nvPr/>
        </p:nvSpPr>
        <p:spPr>
          <a:xfrm>
            <a:off x="8675963" y="3153911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7D9B7E-63AE-8CB9-6A77-E39F9949BBAE}"/>
              </a:ext>
            </a:extLst>
          </p:cNvPr>
          <p:cNvSpPr/>
          <p:nvPr/>
        </p:nvSpPr>
        <p:spPr>
          <a:xfrm>
            <a:off x="1150867" y="190929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AB3E5F-E57C-ECE8-B0D7-EDF277D2E232}"/>
              </a:ext>
            </a:extLst>
          </p:cNvPr>
          <p:cNvCxnSpPr>
            <a:cxnSpLocks/>
            <a:stCxn id="58" idx="3"/>
            <a:endCxn id="50" idx="1"/>
          </p:cNvCxnSpPr>
          <p:nvPr/>
        </p:nvCxnSpPr>
        <p:spPr>
          <a:xfrm>
            <a:off x="2066054" y="3479212"/>
            <a:ext cx="2666401" cy="299257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19DE779-17F3-AEC7-529D-88A82C5BD64C}"/>
              </a:ext>
            </a:extLst>
          </p:cNvPr>
          <p:cNvCxnSpPr>
            <a:cxnSpLocks/>
            <a:stCxn id="58" idx="3"/>
            <a:endCxn id="84" idx="1"/>
          </p:cNvCxnSpPr>
          <p:nvPr/>
        </p:nvCxnSpPr>
        <p:spPr>
          <a:xfrm flipV="1">
            <a:off x="2066054" y="2307351"/>
            <a:ext cx="2666401" cy="117186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DDFCA5E-DB82-2414-7B81-156C41AA61BF}"/>
              </a:ext>
            </a:extLst>
          </p:cNvPr>
          <p:cNvCxnSpPr>
            <a:cxnSpLocks/>
            <a:stCxn id="84" idx="3"/>
            <a:endCxn id="39" idx="1"/>
          </p:cNvCxnSpPr>
          <p:nvPr/>
        </p:nvCxnSpPr>
        <p:spPr>
          <a:xfrm>
            <a:off x="5281095" y="2307351"/>
            <a:ext cx="2138496" cy="119061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3310E3F-5E10-4F4C-83FC-2721D51AB6A7}"/>
              </a:ext>
            </a:extLst>
          </p:cNvPr>
          <p:cNvSpPr txBox="1"/>
          <p:nvPr/>
        </p:nvSpPr>
        <p:spPr>
          <a:xfrm>
            <a:off x="19141" y="8364974"/>
            <a:ext cx="221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Valence Band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A1EE12-816C-BFAC-2C6A-362AA5BF75D8}"/>
              </a:ext>
            </a:extLst>
          </p:cNvPr>
          <p:cNvSpPr txBox="1"/>
          <p:nvPr/>
        </p:nvSpPr>
        <p:spPr>
          <a:xfrm>
            <a:off x="18956" y="532789"/>
            <a:ext cx="25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Conduction Band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775EBA-F52B-08E7-0EBB-6D7A608CF858}"/>
              </a:ext>
            </a:extLst>
          </p:cNvPr>
          <p:cNvCxnSpPr>
            <a:cxnSpLocks/>
            <a:stCxn id="20" idx="3"/>
            <a:endCxn id="63" idx="1"/>
          </p:cNvCxnSpPr>
          <p:nvPr/>
        </p:nvCxnSpPr>
        <p:spPr>
          <a:xfrm>
            <a:off x="2774116" y="2710076"/>
            <a:ext cx="1293648" cy="252169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3378047-AA6F-32CF-470B-7ACC50FCE479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flipV="1">
            <a:off x="5281095" y="3497969"/>
            <a:ext cx="2138496" cy="297381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3CD48C0-16FE-6168-44AE-B9596B009162}"/>
              </a:ext>
            </a:extLst>
          </p:cNvPr>
          <p:cNvCxnSpPr>
            <a:cxnSpLocks/>
            <a:stCxn id="68" idx="3"/>
            <a:endCxn id="34" idx="1"/>
          </p:cNvCxnSpPr>
          <p:nvPr/>
        </p:nvCxnSpPr>
        <p:spPr>
          <a:xfrm>
            <a:off x="5997438" y="921550"/>
            <a:ext cx="720248" cy="189737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90E9187-4283-E86B-8D18-C4F34A8ADE42}"/>
              </a:ext>
            </a:extLst>
          </p:cNvPr>
          <p:cNvCxnSpPr>
            <a:cxnSpLocks/>
            <a:stCxn id="66" idx="1"/>
            <a:endCxn id="20" idx="3"/>
          </p:cNvCxnSpPr>
          <p:nvPr/>
        </p:nvCxnSpPr>
        <p:spPr>
          <a:xfrm flipH="1">
            <a:off x="2774116" y="924387"/>
            <a:ext cx="1269544" cy="178568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F1C55-D987-C2E2-B972-7128C0447BA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141" y="6168450"/>
            <a:ext cx="865261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352F8B-EEB9-C9ED-8255-2EC162F27852}"/>
              </a:ext>
            </a:extLst>
          </p:cNvPr>
          <p:cNvSpPr txBox="1"/>
          <p:nvPr/>
        </p:nvSpPr>
        <p:spPr>
          <a:xfrm>
            <a:off x="8671753" y="5922228"/>
            <a:ext cx="4408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10297-6F8E-95B2-46C5-E0969CEA2F46}"/>
              </a:ext>
            </a:extLst>
          </p:cNvPr>
          <p:cNvSpPr txBox="1"/>
          <p:nvPr/>
        </p:nvSpPr>
        <p:spPr>
          <a:xfrm>
            <a:off x="552786" y="2632575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CCA65-5B66-A839-AB09-2C8C55DAF123}"/>
              </a:ext>
            </a:extLst>
          </p:cNvPr>
          <p:cNvCxnSpPr>
            <a:cxnSpLocks/>
          </p:cNvCxnSpPr>
          <p:nvPr/>
        </p:nvCxnSpPr>
        <p:spPr>
          <a:xfrm flipV="1">
            <a:off x="1738028" y="3293912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97664-7773-F787-0D2D-FB050E0D9CEA}"/>
              </a:ext>
            </a:extLst>
          </p:cNvPr>
          <p:cNvCxnSpPr>
            <a:cxnSpLocks/>
          </p:cNvCxnSpPr>
          <p:nvPr/>
        </p:nvCxnSpPr>
        <p:spPr>
          <a:xfrm>
            <a:off x="1852329" y="3293912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A245E-6D81-8B77-957E-0F51DA6FDB21}"/>
              </a:ext>
            </a:extLst>
          </p:cNvPr>
          <p:cNvSpPr/>
          <p:nvPr/>
        </p:nvSpPr>
        <p:spPr>
          <a:xfrm>
            <a:off x="1852329" y="190384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E05E3-FB4E-4750-7593-32F3E8F1FF6F}"/>
              </a:ext>
            </a:extLst>
          </p:cNvPr>
          <p:cNvSpPr txBox="1"/>
          <p:nvPr/>
        </p:nvSpPr>
        <p:spPr>
          <a:xfrm>
            <a:off x="582974" y="3401652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4E0FB-F776-5F5C-DB63-DAE30EB0F740}"/>
              </a:ext>
            </a:extLst>
          </p:cNvPr>
          <p:cNvSpPr/>
          <p:nvPr/>
        </p:nvSpPr>
        <p:spPr>
          <a:xfrm>
            <a:off x="820049" y="269005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834A3-98E3-D5D5-6B86-B88AB3F4E990}"/>
              </a:ext>
            </a:extLst>
          </p:cNvPr>
          <p:cNvSpPr/>
          <p:nvPr/>
        </p:nvSpPr>
        <p:spPr>
          <a:xfrm>
            <a:off x="1517414" y="268459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2C3C2-5353-7591-12BB-28DCB6C6ED45}"/>
              </a:ext>
            </a:extLst>
          </p:cNvPr>
          <p:cNvSpPr/>
          <p:nvPr/>
        </p:nvSpPr>
        <p:spPr>
          <a:xfrm>
            <a:off x="2225476" y="268721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4853E9-EBC1-0286-3DD4-21E2C7FA064E}"/>
              </a:ext>
            </a:extLst>
          </p:cNvPr>
          <p:cNvSpPr/>
          <p:nvPr/>
        </p:nvSpPr>
        <p:spPr>
          <a:xfrm>
            <a:off x="6717686" y="279606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E91B6-2A31-C497-C833-F2FF04F4508A}"/>
              </a:ext>
            </a:extLst>
          </p:cNvPr>
          <p:cNvSpPr/>
          <p:nvPr/>
        </p:nvSpPr>
        <p:spPr>
          <a:xfrm>
            <a:off x="7419591" y="279060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75884F-12AC-085C-4DFD-9FBDC04C1662}"/>
              </a:ext>
            </a:extLst>
          </p:cNvPr>
          <p:cNvSpPr/>
          <p:nvPr/>
        </p:nvSpPr>
        <p:spPr>
          <a:xfrm>
            <a:off x="8123113" y="279322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29F55B-A7AE-B5D8-141F-082CF4BBC756}"/>
              </a:ext>
            </a:extLst>
          </p:cNvPr>
          <p:cNvSpPr/>
          <p:nvPr/>
        </p:nvSpPr>
        <p:spPr>
          <a:xfrm>
            <a:off x="7419591" y="347510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E06C0-5682-5221-094C-81755DCC496C}"/>
              </a:ext>
            </a:extLst>
          </p:cNvPr>
          <p:cNvSpPr/>
          <p:nvPr/>
        </p:nvSpPr>
        <p:spPr>
          <a:xfrm>
            <a:off x="4732455" y="644892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491667-0ADE-5CA9-3F53-3169AC1403B6}"/>
              </a:ext>
            </a:extLst>
          </p:cNvPr>
          <p:cNvSpPr/>
          <p:nvPr/>
        </p:nvSpPr>
        <p:spPr>
          <a:xfrm>
            <a:off x="1517414" y="345635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4BDC40-08CF-AC15-5901-7D003A6B20C7}"/>
              </a:ext>
            </a:extLst>
          </p:cNvPr>
          <p:cNvSpPr/>
          <p:nvPr/>
        </p:nvSpPr>
        <p:spPr>
          <a:xfrm>
            <a:off x="4067764" y="520891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D1AD65-3A3F-74B5-9765-17F65ACB38E6}"/>
              </a:ext>
            </a:extLst>
          </p:cNvPr>
          <p:cNvSpPr/>
          <p:nvPr/>
        </p:nvSpPr>
        <p:spPr>
          <a:xfrm>
            <a:off x="4732455" y="519041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01B21-5CC7-5A33-5B16-07DC29207C71}"/>
              </a:ext>
            </a:extLst>
          </p:cNvPr>
          <p:cNvSpPr/>
          <p:nvPr/>
        </p:nvSpPr>
        <p:spPr>
          <a:xfrm>
            <a:off x="5416899" y="518855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B29801-D91B-2A6D-7290-78A5B9099CF0}"/>
              </a:ext>
            </a:extLst>
          </p:cNvPr>
          <p:cNvSpPr/>
          <p:nvPr/>
        </p:nvSpPr>
        <p:spPr>
          <a:xfrm>
            <a:off x="4043660" y="90152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F553F0-0AC8-1D63-B2FD-E5AB1D8895B6}"/>
              </a:ext>
            </a:extLst>
          </p:cNvPr>
          <p:cNvSpPr/>
          <p:nvPr/>
        </p:nvSpPr>
        <p:spPr>
          <a:xfrm>
            <a:off x="4732455" y="89606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286BF7-9A80-C598-84C4-8F6BFD290ECC}"/>
              </a:ext>
            </a:extLst>
          </p:cNvPr>
          <p:cNvSpPr/>
          <p:nvPr/>
        </p:nvSpPr>
        <p:spPr>
          <a:xfrm>
            <a:off x="5448798" y="89869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556C48-6ACD-9AF6-9BA1-7BAC23352DB0}"/>
              </a:ext>
            </a:extLst>
          </p:cNvPr>
          <p:cNvCxnSpPr>
            <a:cxnSpLocks/>
            <a:stCxn id="34" idx="1"/>
            <a:endCxn id="65" idx="3"/>
          </p:cNvCxnSpPr>
          <p:nvPr/>
        </p:nvCxnSpPr>
        <p:spPr>
          <a:xfrm flipH="1">
            <a:off x="5965539" y="2818923"/>
            <a:ext cx="752147" cy="239248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C23EBB4-1CD5-9A7C-CBB2-8F5A52C1D400}"/>
              </a:ext>
            </a:extLst>
          </p:cNvPr>
          <p:cNvSpPr/>
          <p:nvPr/>
        </p:nvSpPr>
        <p:spPr>
          <a:xfrm>
            <a:off x="4732455" y="2284491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83B0A2-0275-30C8-D998-A455D5109CD8}"/>
              </a:ext>
            </a:extLst>
          </p:cNvPr>
          <p:cNvCxnSpPr>
            <a:cxnSpLocks/>
          </p:cNvCxnSpPr>
          <p:nvPr/>
        </p:nvCxnSpPr>
        <p:spPr>
          <a:xfrm flipV="1">
            <a:off x="4952706" y="627992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748399-950D-E820-8AE6-82D73D5C8AFD}"/>
              </a:ext>
            </a:extLst>
          </p:cNvPr>
          <p:cNvCxnSpPr>
            <a:cxnSpLocks/>
          </p:cNvCxnSpPr>
          <p:nvPr/>
        </p:nvCxnSpPr>
        <p:spPr>
          <a:xfrm>
            <a:off x="5067007" y="6279923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4CC6-8D43-3EEF-37C8-B880B90FD97A}"/>
              </a:ext>
            </a:extLst>
          </p:cNvPr>
          <p:cNvCxnSpPr>
            <a:cxnSpLocks/>
          </p:cNvCxnSpPr>
          <p:nvPr/>
        </p:nvCxnSpPr>
        <p:spPr>
          <a:xfrm flipV="1">
            <a:off x="7670443" y="332896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7F00D8-2EBA-F8A2-99B9-2518BAF76CE9}"/>
              </a:ext>
            </a:extLst>
          </p:cNvPr>
          <p:cNvCxnSpPr>
            <a:cxnSpLocks/>
          </p:cNvCxnSpPr>
          <p:nvPr/>
        </p:nvCxnSpPr>
        <p:spPr>
          <a:xfrm>
            <a:off x="7784744" y="332896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9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389D7BCB-71EB-9CBB-949E-EF7C8E668A67}"/>
              </a:ext>
            </a:extLst>
          </p:cNvPr>
          <p:cNvSpPr/>
          <p:nvPr/>
        </p:nvSpPr>
        <p:spPr>
          <a:xfrm>
            <a:off x="-3281854" y="7649150"/>
            <a:ext cx="6838153" cy="65986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5FB9DA17-9790-4832-0DF6-D89D52E3F489}"/>
              </a:ext>
            </a:extLst>
          </p:cNvPr>
          <p:cNvSpPr/>
          <p:nvPr/>
        </p:nvSpPr>
        <p:spPr>
          <a:xfrm>
            <a:off x="-3374824" y="-352785"/>
            <a:ext cx="6534563" cy="4980454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3984C-87AE-EF49-99A2-7F02919CAE5D}"/>
              </a:ext>
            </a:extLst>
          </p:cNvPr>
          <p:cNvSpPr txBox="1"/>
          <p:nvPr/>
        </p:nvSpPr>
        <p:spPr>
          <a:xfrm>
            <a:off x="224018" y="2392567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826F05-3844-B6B7-A47A-B71CE795C9FF}"/>
              </a:ext>
            </a:extLst>
          </p:cNvPr>
          <p:cNvSpPr txBox="1"/>
          <p:nvPr/>
        </p:nvSpPr>
        <p:spPr>
          <a:xfrm>
            <a:off x="152895" y="1629951"/>
            <a:ext cx="73575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18461-3162-4B92-CBF9-AA5C58209EB9}"/>
              </a:ext>
            </a:extLst>
          </p:cNvPr>
          <p:cNvSpPr txBox="1"/>
          <p:nvPr/>
        </p:nvSpPr>
        <p:spPr>
          <a:xfrm>
            <a:off x="193158" y="3153911"/>
            <a:ext cx="65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639798-6867-C997-83E0-AB23B4FFCAF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-128408" y="4634087"/>
            <a:ext cx="8383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28F16D-645A-0FE9-539F-B3AE057AFC37}"/>
              </a:ext>
            </a:extLst>
          </p:cNvPr>
          <p:cNvSpPr txBox="1"/>
          <p:nvPr/>
        </p:nvSpPr>
        <p:spPr>
          <a:xfrm>
            <a:off x="8255327" y="4387865"/>
            <a:ext cx="89607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24BE6B-BC1D-8226-7D46-6E32B3E5903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-323188" y="7649150"/>
            <a:ext cx="85785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3EA6DE-9131-26F0-2F4C-A8C3A7AA2DCF}"/>
              </a:ext>
            </a:extLst>
          </p:cNvPr>
          <p:cNvSpPr txBox="1"/>
          <p:nvPr/>
        </p:nvSpPr>
        <p:spPr>
          <a:xfrm>
            <a:off x="8255327" y="7402928"/>
            <a:ext cx="89607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F66906-0B24-3020-9BFB-D75B1FDF6945}"/>
              </a:ext>
            </a:extLst>
          </p:cNvPr>
          <p:cNvSpPr txBox="1"/>
          <p:nvPr/>
        </p:nvSpPr>
        <p:spPr>
          <a:xfrm>
            <a:off x="8675963" y="2525410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34A897-DF36-C2DF-9CC4-C87CE3ABD6DF}"/>
              </a:ext>
            </a:extLst>
          </p:cNvPr>
          <p:cNvSpPr txBox="1"/>
          <p:nvPr/>
        </p:nvSpPr>
        <p:spPr>
          <a:xfrm>
            <a:off x="8675963" y="3153911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7D9B7E-63AE-8CB9-6A77-E39F9949BBAE}"/>
              </a:ext>
            </a:extLst>
          </p:cNvPr>
          <p:cNvSpPr/>
          <p:nvPr/>
        </p:nvSpPr>
        <p:spPr>
          <a:xfrm>
            <a:off x="1150867" y="190929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AB3E5F-E57C-ECE8-B0D7-EDF277D2E232}"/>
              </a:ext>
            </a:extLst>
          </p:cNvPr>
          <p:cNvCxnSpPr>
            <a:cxnSpLocks/>
            <a:stCxn id="58" idx="3"/>
            <a:endCxn id="50" idx="1"/>
          </p:cNvCxnSpPr>
          <p:nvPr/>
        </p:nvCxnSpPr>
        <p:spPr>
          <a:xfrm>
            <a:off x="2066054" y="3479212"/>
            <a:ext cx="2670860" cy="299257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19DE779-17F3-AEC7-529D-88A82C5BD64C}"/>
              </a:ext>
            </a:extLst>
          </p:cNvPr>
          <p:cNvCxnSpPr>
            <a:cxnSpLocks/>
            <a:stCxn id="58" idx="3"/>
            <a:endCxn id="84" idx="1"/>
          </p:cNvCxnSpPr>
          <p:nvPr/>
        </p:nvCxnSpPr>
        <p:spPr>
          <a:xfrm flipV="1">
            <a:off x="2066054" y="2307351"/>
            <a:ext cx="2670860" cy="117186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DDFCA5E-DB82-2414-7B81-156C41AA61BF}"/>
              </a:ext>
            </a:extLst>
          </p:cNvPr>
          <p:cNvCxnSpPr>
            <a:cxnSpLocks/>
            <a:stCxn id="84" idx="3"/>
            <a:endCxn id="39" idx="1"/>
          </p:cNvCxnSpPr>
          <p:nvPr/>
        </p:nvCxnSpPr>
        <p:spPr>
          <a:xfrm>
            <a:off x="5285554" y="2307351"/>
            <a:ext cx="2134037" cy="119061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3310E3F-5E10-4F4C-83FC-2721D51AB6A7}"/>
              </a:ext>
            </a:extLst>
          </p:cNvPr>
          <p:cNvSpPr txBox="1"/>
          <p:nvPr/>
        </p:nvSpPr>
        <p:spPr>
          <a:xfrm>
            <a:off x="19141" y="8364974"/>
            <a:ext cx="221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Valence Band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A1EE12-816C-BFAC-2C6A-362AA5BF75D8}"/>
              </a:ext>
            </a:extLst>
          </p:cNvPr>
          <p:cNvSpPr txBox="1"/>
          <p:nvPr/>
        </p:nvSpPr>
        <p:spPr>
          <a:xfrm>
            <a:off x="19141" y="534020"/>
            <a:ext cx="25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Conduction Band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775EBA-F52B-08E7-0EBB-6D7A608CF858}"/>
              </a:ext>
            </a:extLst>
          </p:cNvPr>
          <p:cNvCxnSpPr>
            <a:cxnSpLocks/>
            <a:stCxn id="20" idx="3"/>
            <a:endCxn id="63" idx="1"/>
          </p:cNvCxnSpPr>
          <p:nvPr/>
        </p:nvCxnSpPr>
        <p:spPr>
          <a:xfrm>
            <a:off x="2774116" y="2710076"/>
            <a:ext cx="1293648" cy="252169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3378047-AA6F-32CF-470B-7ACC50FCE479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flipV="1">
            <a:off x="5285554" y="3497969"/>
            <a:ext cx="2134037" cy="297381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3CD48C0-16FE-6168-44AE-B9596B009162}"/>
              </a:ext>
            </a:extLst>
          </p:cNvPr>
          <p:cNvCxnSpPr>
            <a:cxnSpLocks/>
            <a:stCxn id="68" idx="3"/>
            <a:endCxn id="34" idx="1"/>
          </p:cNvCxnSpPr>
          <p:nvPr/>
        </p:nvCxnSpPr>
        <p:spPr>
          <a:xfrm>
            <a:off x="5997438" y="921550"/>
            <a:ext cx="720248" cy="189737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90E9187-4283-E86B-8D18-C4F34A8ADE42}"/>
              </a:ext>
            </a:extLst>
          </p:cNvPr>
          <p:cNvCxnSpPr>
            <a:cxnSpLocks/>
            <a:stCxn id="66" idx="1"/>
            <a:endCxn id="20" idx="3"/>
          </p:cNvCxnSpPr>
          <p:nvPr/>
        </p:nvCxnSpPr>
        <p:spPr>
          <a:xfrm flipH="1">
            <a:off x="2774116" y="924387"/>
            <a:ext cx="1269544" cy="178568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F1C55-D987-C2E2-B972-7128C0447BA0}"/>
              </a:ext>
            </a:extLst>
          </p:cNvPr>
          <p:cNvCxnSpPr>
            <a:cxnSpLocks/>
          </p:cNvCxnSpPr>
          <p:nvPr/>
        </p:nvCxnSpPr>
        <p:spPr>
          <a:xfrm>
            <a:off x="0" y="5085281"/>
            <a:ext cx="866227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352F8B-EEB9-C9ED-8255-2EC162F27852}"/>
              </a:ext>
            </a:extLst>
          </p:cNvPr>
          <p:cNvSpPr txBox="1"/>
          <p:nvPr/>
        </p:nvSpPr>
        <p:spPr>
          <a:xfrm>
            <a:off x="8678741" y="4838974"/>
            <a:ext cx="4408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10297-6F8E-95B2-46C5-E0969CEA2F46}"/>
              </a:ext>
            </a:extLst>
          </p:cNvPr>
          <p:cNvSpPr txBox="1"/>
          <p:nvPr/>
        </p:nvSpPr>
        <p:spPr>
          <a:xfrm>
            <a:off x="503288" y="2633255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CCA65-5B66-A839-AB09-2C8C55DAF123}"/>
              </a:ext>
            </a:extLst>
          </p:cNvPr>
          <p:cNvCxnSpPr>
            <a:cxnSpLocks/>
          </p:cNvCxnSpPr>
          <p:nvPr/>
        </p:nvCxnSpPr>
        <p:spPr>
          <a:xfrm flipV="1">
            <a:off x="1738028" y="3293912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97664-7773-F787-0D2D-FB050E0D9CEA}"/>
              </a:ext>
            </a:extLst>
          </p:cNvPr>
          <p:cNvCxnSpPr>
            <a:cxnSpLocks/>
          </p:cNvCxnSpPr>
          <p:nvPr/>
        </p:nvCxnSpPr>
        <p:spPr>
          <a:xfrm>
            <a:off x="1852329" y="3293912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A245E-6D81-8B77-957E-0F51DA6FDB21}"/>
              </a:ext>
            </a:extLst>
          </p:cNvPr>
          <p:cNvSpPr/>
          <p:nvPr/>
        </p:nvSpPr>
        <p:spPr>
          <a:xfrm>
            <a:off x="1852329" y="190384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E05E3-FB4E-4750-7593-32F3E8F1FF6F}"/>
              </a:ext>
            </a:extLst>
          </p:cNvPr>
          <p:cNvSpPr txBox="1"/>
          <p:nvPr/>
        </p:nvSpPr>
        <p:spPr>
          <a:xfrm>
            <a:off x="559131" y="3389507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4E0FB-F776-5F5C-DB63-DAE30EB0F740}"/>
              </a:ext>
            </a:extLst>
          </p:cNvPr>
          <p:cNvSpPr/>
          <p:nvPr/>
        </p:nvSpPr>
        <p:spPr>
          <a:xfrm>
            <a:off x="820049" y="269005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834A3-98E3-D5D5-6B86-B88AB3F4E990}"/>
              </a:ext>
            </a:extLst>
          </p:cNvPr>
          <p:cNvSpPr/>
          <p:nvPr/>
        </p:nvSpPr>
        <p:spPr>
          <a:xfrm>
            <a:off x="1517414" y="268459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2C3C2-5353-7591-12BB-28DCB6C6ED45}"/>
              </a:ext>
            </a:extLst>
          </p:cNvPr>
          <p:cNvSpPr/>
          <p:nvPr/>
        </p:nvSpPr>
        <p:spPr>
          <a:xfrm>
            <a:off x="2225476" y="268721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4853E9-EBC1-0286-3DD4-21E2C7FA064E}"/>
              </a:ext>
            </a:extLst>
          </p:cNvPr>
          <p:cNvSpPr/>
          <p:nvPr/>
        </p:nvSpPr>
        <p:spPr>
          <a:xfrm>
            <a:off x="6717686" y="279606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E91B6-2A31-C497-C833-F2FF04F4508A}"/>
              </a:ext>
            </a:extLst>
          </p:cNvPr>
          <p:cNvSpPr/>
          <p:nvPr/>
        </p:nvSpPr>
        <p:spPr>
          <a:xfrm>
            <a:off x="7419591" y="279060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75884F-12AC-085C-4DFD-9FBDC04C1662}"/>
              </a:ext>
            </a:extLst>
          </p:cNvPr>
          <p:cNvSpPr/>
          <p:nvPr/>
        </p:nvSpPr>
        <p:spPr>
          <a:xfrm>
            <a:off x="8123113" y="279322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29F55B-A7AE-B5D8-141F-082CF4BBC756}"/>
              </a:ext>
            </a:extLst>
          </p:cNvPr>
          <p:cNvSpPr/>
          <p:nvPr/>
        </p:nvSpPr>
        <p:spPr>
          <a:xfrm>
            <a:off x="7419591" y="347510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E06C0-5682-5221-094C-81755DCC496C}"/>
              </a:ext>
            </a:extLst>
          </p:cNvPr>
          <p:cNvSpPr/>
          <p:nvPr/>
        </p:nvSpPr>
        <p:spPr>
          <a:xfrm>
            <a:off x="4736914" y="644892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491667-0ADE-5CA9-3F53-3169AC1403B6}"/>
              </a:ext>
            </a:extLst>
          </p:cNvPr>
          <p:cNvSpPr/>
          <p:nvPr/>
        </p:nvSpPr>
        <p:spPr>
          <a:xfrm>
            <a:off x="1517414" y="345635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4BDC40-08CF-AC15-5901-7D003A6B20C7}"/>
              </a:ext>
            </a:extLst>
          </p:cNvPr>
          <p:cNvSpPr/>
          <p:nvPr/>
        </p:nvSpPr>
        <p:spPr>
          <a:xfrm>
            <a:off x="4067764" y="520891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D1AD65-3A3F-74B5-9765-17F65ACB38E6}"/>
              </a:ext>
            </a:extLst>
          </p:cNvPr>
          <p:cNvSpPr/>
          <p:nvPr/>
        </p:nvSpPr>
        <p:spPr>
          <a:xfrm>
            <a:off x="4728202" y="453417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01B21-5CC7-5A33-5B16-07DC29207C71}"/>
              </a:ext>
            </a:extLst>
          </p:cNvPr>
          <p:cNvSpPr/>
          <p:nvPr/>
        </p:nvSpPr>
        <p:spPr>
          <a:xfrm>
            <a:off x="5439278" y="381859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B29801-D91B-2A6D-7290-78A5B9099CF0}"/>
              </a:ext>
            </a:extLst>
          </p:cNvPr>
          <p:cNvSpPr/>
          <p:nvPr/>
        </p:nvSpPr>
        <p:spPr>
          <a:xfrm>
            <a:off x="4043660" y="90152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F553F0-0AC8-1D63-B2FD-E5AB1D8895B6}"/>
              </a:ext>
            </a:extLst>
          </p:cNvPr>
          <p:cNvSpPr/>
          <p:nvPr/>
        </p:nvSpPr>
        <p:spPr>
          <a:xfrm>
            <a:off x="4736914" y="89606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286BF7-9A80-C598-84C4-8F6BFD290ECC}"/>
              </a:ext>
            </a:extLst>
          </p:cNvPr>
          <p:cNvSpPr/>
          <p:nvPr/>
        </p:nvSpPr>
        <p:spPr>
          <a:xfrm>
            <a:off x="5448798" y="89869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556C48-6ACD-9AF6-9BA1-7BAC23352DB0}"/>
              </a:ext>
            </a:extLst>
          </p:cNvPr>
          <p:cNvCxnSpPr>
            <a:cxnSpLocks/>
            <a:stCxn id="34" idx="1"/>
            <a:endCxn id="65" idx="3"/>
          </p:cNvCxnSpPr>
          <p:nvPr/>
        </p:nvCxnSpPr>
        <p:spPr>
          <a:xfrm flipH="1">
            <a:off x="5987918" y="2818923"/>
            <a:ext cx="729768" cy="10225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C23EBB4-1CD5-9A7C-CBB2-8F5A52C1D400}"/>
              </a:ext>
            </a:extLst>
          </p:cNvPr>
          <p:cNvSpPr/>
          <p:nvPr/>
        </p:nvSpPr>
        <p:spPr>
          <a:xfrm>
            <a:off x="4736914" y="2284491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83B0A2-0275-30C8-D998-A455D5109CD8}"/>
              </a:ext>
            </a:extLst>
          </p:cNvPr>
          <p:cNvCxnSpPr>
            <a:cxnSpLocks/>
          </p:cNvCxnSpPr>
          <p:nvPr/>
        </p:nvCxnSpPr>
        <p:spPr>
          <a:xfrm flipV="1">
            <a:off x="4952706" y="627992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748399-950D-E820-8AE6-82D73D5C8AFD}"/>
              </a:ext>
            </a:extLst>
          </p:cNvPr>
          <p:cNvCxnSpPr>
            <a:cxnSpLocks/>
          </p:cNvCxnSpPr>
          <p:nvPr/>
        </p:nvCxnSpPr>
        <p:spPr>
          <a:xfrm>
            <a:off x="5067007" y="6279923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4CC6-8D43-3EEF-37C8-B880B90FD97A}"/>
              </a:ext>
            </a:extLst>
          </p:cNvPr>
          <p:cNvCxnSpPr>
            <a:cxnSpLocks/>
          </p:cNvCxnSpPr>
          <p:nvPr/>
        </p:nvCxnSpPr>
        <p:spPr>
          <a:xfrm flipV="1">
            <a:off x="7670443" y="332896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7F00D8-2EBA-F8A2-99B9-2518BAF76CE9}"/>
              </a:ext>
            </a:extLst>
          </p:cNvPr>
          <p:cNvCxnSpPr>
            <a:cxnSpLocks/>
          </p:cNvCxnSpPr>
          <p:nvPr/>
        </p:nvCxnSpPr>
        <p:spPr>
          <a:xfrm>
            <a:off x="7784744" y="332896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010ED0F-355C-AE25-C4E0-D259673344BB}"/>
              </a:ext>
            </a:extLst>
          </p:cNvPr>
          <p:cNvCxnSpPr>
            <a:cxnSpLocks/>
          </p:cNvCxnSpPr>
          <p:nvPr/>
        </p:nvCxnSpPr>
        <p:spPr>
          <a:xfrm flipV="1">
            <a:off x="4291445" y="503121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96A2B2-9E43-D60A-88CA-9F67D985F753}"/>
              </a:ext>
            </a:extLst>
          </p:cNvPr>
          <p:cNvCxnSpPr>
            <a:cxnSpLocks/>
          </p:cNvCxnSpPr>
          <p:nvPr/>
        </p:nvCxnSpPr>
        <p:spPr>
          <a:xfrm>
            <a:off x="4405746" y="503121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24BE6B-BC1D-8226-7D46-6E32B3E5903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-324112" y="3244521"/>
            <a:ext cx="85785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389D7BCB-71EB-9CBB-949E-EF7C8E668A67}"/>
              </a:ext>
            </a:extLst>
          </p:cNvPr>
          <p:cNvSpPr/>
          <p:nvPr/>
        </p:nvSpPr>
        <p:spPr>
          <a:xfrm>
            <a:off x="-3127930" y="3244520"/>
            <a:ext cx="6838153" cy="65986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5FB9DA17-9790-4832-0DF6-D89D52E3F489}"/>
              </a:ext>
            </a:extLst>
          </p:cNvPr>
          <p:cNvSpPr/>
          <p:nvPr/>
        </p:nvSpPr>
        <p:spPr>
          <a:xfrm>
            <a:off x="-3382623" y="-3342695"/>
            <a:ext cx="6838153" cy="4980454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639798-6867-C997-83E0-AB23B4FFCAF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-439127" y="1637759"/>
            <a:ext cx="856327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28F16D-645A-0FE9-539F-B3AE057AFC37}"/>
              </a:ext>
            </a:extLst>
          </p:cNvPr>
          <p:cNvSpPr txBox="1"/>
          <p:nvPr/>
        </p:nvSpPr>
        <p:spPr>
          <a:xfrm>
            <a:off x="8124143" y="1391537"/>
            <a:ext cx="10653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32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CBM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3EA6DE-9131-26F0-2F4C-A8C3A7AA2DCF}"/>
              </a:ext>
            </a:extLst>
          </p:cNvPr>
          <p:cNvSpPr txBox="1"/>
          <p:nvPr/>
        </p:nvSpPr>
        <p:spPr>
          <a:xfrm>
            <a:off x="8254403" y="2998299"/>
            <a:ext cx="9531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32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VBM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F66906-0B24-3020-9BFB-D75B1FDF6945}"/>
              </a:ext>
            </a:extLst>
          </p:cNvPr>
          <p:cNvSpPr txBox="1"/>
          <p:nvPr/>
        </p:nvSpPr>
        <p:spPr>
          <a:xfrm>
            <a:off x="8655216" y="4959509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34A897-DF36-C2DF-9CC4-C87CE3ABD6DF}"/>
              </a:ext>
            </a:extLst>
          </p:cNvPr>
          <p:cNvSpPr txBox="1"/>
          <p:nvPr/>
        </p:nvSpPr>
        <p:spPr>
          <a:xfrm>
            <a:off x="8647025" y="7380244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310E3F-5E10-4F4C-83FC-2721D51AB6A7}"/>
              </a:ext>
            </a:extLst>
          </p:cNvPr>
          <p:cNvSpPr txBox="1"/>
          <p:nvPr/>
        </p:nvSpPr>
        <p:spPr>
          <a:xfrm>
            <a:off x="42990" y="3625903"/>
            <a:ext cx="221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Valence Band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A1EE12-816C-BFAC-2C6A-362AA5BF75D8}"/>
              </a:ext>
            </a:extLst>
          </p:cNvPr>
          <p:cNvSpPr txBox="1"/>
          <p:nvPr/>
        </p:nvSpPr>
        <p:spPr>
          <a:xfrm>
            <a:off x="19349" y="140949"/>
            <a:ext cx="27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Conduction Band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F1C55-D987-C2E2-B972-7128C0447BA0}"/>
              </a:ext>
            </a:extLst>
          </p:cNvPr>
          <p:cNvCxnSpPr>
            <a:cxnSpLocks/>
          </p:cNvCxnSpPr>
          <p:nvPr/>
        </p:nvCxnSpPr>
        <p:spPr>
          <a:xfrm>
            <a:off x="42990" y="2713439"/>
            <a:ext cx="866227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352F8B-EEB9-C9ED-8255-2EC162F27852}"/>
              </a:ext>
            </a:extLst>
          </p:cNvPr>
          <p:cNvSpPr txBox="1"/>
          <p:nvPr/>
        </p:nvSpPr>
        <p:spPr>
          <a:xfrm>
            <a:off x="8686950" y="2444696"/>
            <a:ext cx="440826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32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4853E9-EBC1-0286-3DD4-21E2C7FA064E}"/>
              </a:ext>
            </a:extLst>
          </p:cNvPr>
          <p:cNvSpPr/>
          <p:nvPr/>
        </p:nvSpPr>
        <p:spPr>
          <a:xfrm>
            <a:off x="6696939" y="523016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E91B6-2A31-C497-C833-F2FF04F4508A}"/>
              </a:ext>
            </a:extLst>
          </p:cNvPr>
          <p:cNvSpPr/>
          <p:nvPr/>
        </p:nvSpPr>
        <p:spPr>
          <a:xfrm>
            <a:off x="7398844" y="522470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75884F-12AC-085C-4DFD-9FBDC04C1662}"/>
              </a:ext>
            </a:extLst>
          </p:cNvPr>
          <p:cNvSpPr/>
          <p:nvPr/>
        </p:nvSpPr>
        <p:spPr>
          <a:xfrm>
            <a:off x="8102366" y="522732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29F55B-A7AE-B5D8-141F-082CF4BBC756}"/>
              </a:ext>
            </a:extLst>
          </p:cNvPr>
          <p:cNvSpPr/>
          <p:nvPr/>
        </p:nvSpPr>
        <p:spPr>
          <a:xfrm>
            <a:off x="7390653" y="770144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B29801-D91B-2A6D-7290-78A5B9099CF0}"/>
              </a:ext>
            </a:extLst>
          </p:cNvPr>
          <p:cNvSpPr/>
          <p:nvPr/>
        </p:nvSpPr>
        <p:spPr>
          <a:xfrm>
            <a:off x="4289706" y="294259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F553F0-0AC8-1D63-B2FD-E5AB1D8895B6}"/>
              </a:ext>
            </a:extLst>
          </p:cNvPr>
          <p:cNvSpPr/>
          <p:nvPr/>
        </p:nvSpPr>
        <p:spPr>
          <a:xfrm>
            <a:off x="4959741" y="247498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286BF7-9A80-C598-84C4-8F6BFD290ECC}"/>
              </a:ext>
            </a:extLst>
          </p:cNvPr>
          <p:cNvSpPr/>
          <p:nvPr/>
        </p:nvSpPr>
        <p:spPr>
          <a:xfrm>
            <a:off x="5694844" y="196581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4CC6-8D43-3EEF-37C8-B880B90FD97A}"/>
              </a:ext>
            </a:extLst>
          </p:cNvPr>
          <p:cNvCxnSpPr>
            <a:cxnSpLocks/>
          </p:cNvCxnSpPr>
          <p:nvPr/>
        </p:nvCxnSpPr>
        <p:spPr>
          <a:xfrm flipV="1">
            <a:off x="7641505" y="7555301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7F00D8-2EBA-F8A2-99B9-2518BAF76CE9}"/>
              </a:ext>
            </a:extLst>
          </p:cNvPr>
          <p:cNvCxnSpPr>
            <a:cxnSpLocks/>
          </p:cNvCxnSpPr>
          <p:nvPr/>
        </p:nvCxnSpPr>
        <p:spPr>
          <a:xfrm>
            <a:off x="7755806" y="7555301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DC9CD68-BA51-BB86-B642-8B67C8888378}"/>
              </a:ext>
            </a:extLst>
          </p:cNvPr>
          <p:cNvCxnSpPr>
            <a:cxnSpLocks/>
          </p:cNvCxnSpPr>
          <p:nvPr/>
        </p:nvCxnSpPr>
        <p:spPr>
          <a:xfrm flipV="1">
            <a:off x="6925796" y="5091817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CB65B4-2084-5C2E-2154-099FF5376B0B}"/>
              </a:ext>
            </a:extLst>
          </p:cNvPr>
          <p:cNvCxnSpPr>
            <a:cxnSpLocks/>
          </p:cNvCxnSpPr>
          <p:nvPr/>
        </p:nvCxnSpPr>
        <p:spPr>
          <a:xfrm>
            <a:off x="7040097" y="5091817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42C72-4AAC-95F8-5C68-515FE359C0B6}"/>
              </a:ext>
            </a:extLst>
          </p:cNvPr>
          <p:cNvCxnSpPr>
            <a:cxnSpLocks/>
          </p:cNvCxnSpPr>
          <p:nvPr/>
        </p:nvCxnSpPr>
        <p:spPr>
          <a:xfrm flipV="1">
            <a:off x="7639194" y="510585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16B1E-1DBC-1A53-31BB-E7558D72F45C}"/>
              </a:ext>
            </a:extLst>
          </p:cNvPr>
          <p:cNvCxnSpPr>
            <a:cxnSpLocks/>
          </p:cNvCxnSpPr>
          <p:nvPr/>
        </p:nvCxnSpPr>
        <p:spPr>
          <a:xfrm flipV="1">
            <a:off x="8307423" y="5091817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72DF27-5935-618D-8FAE-72868A6CA4B1}"/>
              </a:ext>
            </a:extLst>
          </p:cNvPr>
          <p:cNvSpPr txBox="1"/>
          <p:nvPr/>
        </p:nvSpPr>
        <p:spPr>
          <a:xfrm>
            <a:off x="177004" y="6628730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E34E0E-5293-4784-945F-579FD33A8C0B}"/>
              </a:ext>
            </a:extLst>
          </p:cNvPr>
          <p:cNvSpPr txBox="1"/>
          <p:nvPr/>
        </p:nvSpPr>
        <p:spPr>
          <a:xfrm>
            <a:off x="134727" y="7117168"/>
            <a:ext cx="705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886ADB-0E7D-9BDD-C7B5-699E162F4219}"/>
              </a:ext>
            </a:extLst>
          </p:cNvPr>
          <p:cNvSpPr txBox="1"/>
          <p:nvPr/>
        </p:nvSpPr>
        <p:spPr>
          <a:xfrm>
            <a:off x="468246" y="6897681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32B63C-7707-C504-3CED-C387F7501C67}"/>
              </a:ext>
            </a:extLst>
          </p:cNvPr>
          <p:cNvCxnSpPr>
            <a:cxnSpLocks/>
          </p:cNvCxnSpPr>
          <p:nvPr/>
        </p:nvCxnSpPr>
        <p:spPr>
          <a:xfrm flipV="1">
            <a:off x="1672660" y="729666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C13D8E-01F9-E54C-6EF3-B796DF270AE3}"/>
              </a:ext>
            </a:extLst>
          </p:cNvPr>
          <p:cNvCxnSpPr>
            <a:cxnSpLocks/>
          </p:cNvCxnSpPr>
          <p:nvPr/>
        </p:nvCxnSpPr>
        <p:spPr>
          <a:xfrm>
            <a:off x="1786961" y="729666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6618A8-797B-6BF3-E0B6-42ABDC84550E}"/>
              </a:ext>
            </a:extLst>
          </p:cNvPr>
          <p:cNvSpPr txBox="1"/>
          <p:nvPr/>
        </p:nvSpPr>
        <p:spPr>
          <a:xfrm>
            <a:off x="485159" y="7406272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43AE4-6699-C41E-CAEC-AC6E7ABC88EE}"/>
              </a:ext>
            </a:extLst>
          </p:cNvPr>
          <p:cNvSpPr/>
          <p:nvPr/>
        </p:nvSpPr>
        <p:spPr>
          <a:xfrm>
            <a:off x="723114" y="692655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24B036-EA21-F431-C385-1F25A93F8A08}"/>
              </a:ext>
            </a:extLst>
          </p:cNvPr>
          <p:cNvSpPr/>
          <p:nvPr/>
        </p:nvSpPr>
        <p:spPr>
          <a:xfrm>
            <a:off x="1424374" y="692109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998914-AA51-9AA2-F30E-9C8E5C40A788}"/>
              </a:ext>
            </a:extLst>
          </p:cNvPr>
          <p:cNvSpPr/>
          <p:nvPr/>
        </p:nvSpPr>
        <p:spPr>
          <a:xfrm>
            <a:off x="2128541" y="692371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FBD4D8-95D4-DBDE-3A87-69DC114B0070}"/>
              </a:ext>
            </a:extLst>
          </p:cNvPr>
          <p:cNvSpPr/>
          <p:nvPr/>
        </p:nvSpPr>
        <p:spPr>
          <a:xfrm>
            <a:off x="1446714" y="741994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A71D8E-6C5D-97DB-515C-2CC31EB9CFE4}"/>
              </a:ext>
            </a:extLst>
          </p:cNvPr>
          <p:cNvSpPr txBox="1"/>
          <p:nvPr/>
        </p:nvSpPr>
        <p:spPr>
          <a:xfrm>
            <a:off x="177004" y="6094620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BA3C49-63AA-1E9D-E055-916B5392F7F6}"/>
              </a:ext>
            </a:extLst>
          </p:cNvPr>
          <p:cNvSpPr txBox="1"/>
          <p:nvPr/>
        </p:nvSpPr>
        <p:spPr>
          <a:xfrm>
            <a:off x="422651" y="6325745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78387B-AB36-E593-AE0B-D498A13D53F0}"/>
              </a:ext>
            </a:extLst>
          </p:cNvPr>
          <p:cNvSpPr/>
          <p:nvPr/>
        </p:nvSpPr>
        <p:spPr>
          <a:xfrm>
            <a:off x="723114" y="639244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09E3EC-100A-8769-03F0-81F0ADF0B1B9}"/>
              </a:ext>
            </a:extLst>
          </p:cNvPr>
          <p:cNvSpPr/>
          <p:nvPr/>
        </p:nvSpPr>
        <p:spPr>
          <a:xfrm>
            <a:off x="1424374" y="638698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B8BDD2-FB5A-8FFF-76E9-E6BD7E591B65}"/>
              </a:ext>
            </a:extLst>
          </p:cNvPr>
          <p:cNvSpPr/>
          <p:nvPr/>
        </p:nvSpPr>
        <p:spPr>
          <a:xfrm>
            <a:off x="2128541" y="638960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D8593E-26C1-47C3-C4AF-3F8ADD61C021}"/>
              </a:ext>
            </a:extLst>
          </p:cNvPr>
          <p:cNvSpPr txBox="1"/>
          <p:nvPr/>
        </p:nvSpPr>
        <p:spPr>
          <a:xfrm>
            <a:off x="177004" y="5545682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5EFDD1-22DE-E4FA-E950-025F61E7310C}"/>
              </a:ext>
            </a:extLst>
          </p:cNvPr>
          <p:cNvSpPr txBox="1"/>
          <p:nvPr/>
        </p:nvSpPr>
        <p:spPr>
          <a:xfrm>
            <a:off x="427653" y="5786911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B5FAE0-C262-8D9F-F1C8-C10A747F22AF}"/>
              </a:ext>
            </a:extLst>
          </p:cNvPr>
          <p:cNvSpPr/>
          <p:nvPr/>
        </p:nvSpPr>
        <p:spPr>
          <a:xfrm>
            <a:off x="723114" y="584350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408729-311E-0E7F-434A-053FE0078843}"/>
              </a:ext>
            </a:extLst>
          </p:cNvPr>
          <p:cNvSpPr/>
          <p:nvPr/>
        </p:nvSpPr>
        <p:spPr>
          <a:xfrm>
            <a:off x="1424374" y="583804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02FA25-E049-E23A-11B2-FD02A52A2B09}"/>
              </a:ext>
            </a:extLst>
          </p:cNvPr>
          <p:cNvSpPr/>
          <p:nvPr/>
        </p:nvSpPr>
        <p:spPr>
          <a:xfrm>
            <a:off x="2128541" y="5840671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11BE5-362D-FE00-B018-FEC35B84D450}"/>
              </a:ext>
            </a:extLst>
          </p:cNvPr>
          <p:cNvSpPr txBox="1"/>
          <p:nvPr/>
        </p:nvSpPr>
        <p:spPr>
          <a:xfrm>
            <a:off x="177004" y="5021748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BEB6BE-D533-93A6-DC6F-14CF8248A052}"/>
              </a:ext>
            </a:extLst>
          </p:cNvPr>
          <p:cNvSpPr txBox="1"/>
          <p:nvPr/>
        </p:nvSpPr>
        <p:spPr>
          <a:xfrm>
            <a:off x="437257" y="5266315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EB872D4-BB9C-FF01-B635-C6D1AE792603}"/>
              </a:ext>
            </a:extLst>
          </p:cNvPr>
          <p:cNvSpPr/>
          <p:nvPr/>
        </p:nvSpPr>
        <p:spPr>
          <a:xfrm>
            <a:off x="723114" y="531957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EED14D-B2B0-8A03-C7B8-8D71B660D70F}"/>
              </a:ext>
            </a:extLst>
          </p:cNvPr>
          <p:cNvSpPr/>
          <p:nvPr/>
        </p:nvSpPr>
        <p:spPr>
          <a:xfrm>
            <a:off x="1424374" y="531411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770242-43FC-88E2-3B77-8F965A0C029B}"/>
              </a:ext>
            </a:extLst>
          </p:cNvPr>
          <p:cNvSpPr/>
          <p:nvPr/>
        </p:nvSpPr>
        <p:spPr>
          <a:xfrm>
            <a:off x="2128541" y="531673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A372AD-871C-C620-C196-98A5D9D79C28}"/>
              </a:ext>
            </a:extLst>
          </p:cNvPr>
          <p:cNvSpPr txBox="1"/>
          <p:nvPr/>
        </p:nvSpPr>
        <p:spPr>
          <a:xfrm>
            <a:off x="162347" y="4525231"/>
            <a:ext cx="62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883D47-5989-CB3F-6BAC-6858A057C00F}"/>
              </a:ext>
            </a:extLst>
          </p:cNvPr>
          <p:cNvSpPr/>
          <p:nvPr/>
        </p:nvSpPr>
        <p:spPr>
          <a:xfrm>
            <a:off x="1131415" y="481373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81FA6-5AFE-9549-E4B9-2E98A0A5B5E5}"/>
              </a:ext>
            </a:extLst>
          </p:cNvPr>
          <p:cNvSpPr/>
          <p:nvPr/>
        </p:nvSpPr>
        <p:spPr>
          <a:xfrm>
            <a:off x="1835582" y="481635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BC668D-B0BB-B523-2590-C46BCE0C0F4D}"/>
              </a:ext>
            </a:extLst>
          </p:cNvPr>
          <p:cNvSpPr txBox="1"/>
          <p:nvPr/>
        </p:nvSpPr>
        <p:spPr>
          <a:xfrm>
            <a:off x="169407" y="4045153"/>
            <a:ext cx="60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3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2D6D6A-3871-4F9D-3DA8-764E00D961DE}"/>
              </a:ext>
            </a:extLst>
          </p:cNvPr>
          <p:cNvSpPr txBox="1"/>
          <p:nvPr/>
        </p:nvSpPr>
        <p:spPr>
          <a:xfrm>
            <a:off x="459616" y="4275566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DCE11-78C5-C286-C8C9-534E7CFABEA4}"/>
              </a:ext>
            </a:extLst>
          </p:cNvPr>
          <p:cNvSpPr/>
          <p:nvPr/>
        </p:nvSpPr>
        <p:spPr>
          <a:xfrm>
            <a:off x="715141" y="434297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3FECEB-89CA-C185-3E74-D2ACB68CD87B}"/>
              </a:ext>
            </a:extLst>
          </p:cNvPr>
          <p:cNvSpPr/>
          <p:nvPr/>
        </p:nvSpPr>
        <p:spPr>
          <a:xfrm>
            <a:off x="1416401" y="433752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6B130F-C35D-CDC9-239C-70720E0219FD}"/>
              </a:ext>
            </a:extLst>
          </p:cNvPr>
          <p:cNvSpPr/>
          <p:nvPr/>
        </p:nvSpPr>
        <p:spPr>
          <a:xfrm>
            <a:off x="2120568" y="434014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ACB13A-A3B6-69B8-C763-C601BE7E2619}"/>
              </a:ext>
            </a:extLst>
          </p:cNvPr>
          <p:cNvCxnSpPr>
            <a:cxnSpLocks/>
          </p:cNvCxnSpPr>
          <p:nvPr/>
        </p:nvCxnSpPr>
        <p:spPr>
          <a:xfrm flipV="1">
            <a:off x="935018" y="6773945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C0E8A1-4F71-1597-5422-6EBC06362AB2}"/>
              </a:ext>
            </a:extLst>
          </p:cNvPr>
          <p:cNvCxnSpPr>
            <a:cxnSpLocks/>
          </p:cNvCxnSpPr>
          <p:nvPr/>
        </p:nvCxnSpPr>
        <p:spPr>
          <a:xfrm>
            <a:off x="1049319" y="6773945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372752-3FA2-2BB7-D2A3-B3F2F53F89E7}"/>
              </a:ext>
            </a:extLst>
          </p:cNvPr>
          <p:cNvCxnSpPr>
            <a:cxnSpLocks/>
          </p:cNvCxnSpPr>
          <p:nvPr/>
        </p:nvCxnSpPr>
        <p:spPr>
          <a:xfrm flipV="1">
            <a:off x="1658918" y="6757512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BFC59B-C4DF-8C1D-C6D6-37B3ECA0F153}"/>
              </a:ext>
            </a:extLst>
          </p:cNvPr>
          <p:cNvCxnSpPr>
            <a:cxnSpLocks/>
          </p:cNvCxnSpPr>
          <p:nvPr/>
        </p:nvCxnSpPr>
        <p:spPr>
          <a:xfrm>
            <a:off x="1773219" y="6757512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EB6B778-9DF4-7CAF-98A4-D02FADD64C1C}"/>
              </a:ext>
            </a:extLst>
          </p:cNvPr>
          <p:cNvCxnSpPr>
            <a:cxnSpLocks/>
          </p:cNvCxnSpPr>
          <p:nvPr/>
        </p:nvCxnSpPr>
        <p:spPr>
          <a:xfrm flipV="1">
            <a:off x="2381326" y="6773945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501BAA-4998-2A94-061C-98A7C5639820}"/>
              </a:ext>
            </a:extLst>
          </p:cNvPr>
          <p:cNvCxnSpPr>
            <a:cxnSpLocks/>
          </p:cNvCxnSpPr>
          <p:nvPr/>
        </p:nvCxnSpPr>
        <p:spPr>
          <a:xfrm>
            <a:off x="2495627" y="6773945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319290-E71B-1E1C-59C1-FAC33FBCC09A}"/>
              </a:ext>
            </a:extLst>
          </p:cNvPr>
          <p:cNvCxnSpPr>
            <a:cxnSpLocks/>
          </p:cNvCxnSpPr>
          <p:nvPr/>
        </p:nvCxnSpPr>
        <p:spPr>
          <a:xfrm flipV="1">
            <a:off x="935018" y="626411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BED2C0-61B1-90F4-127F-5CCE87E7F1DD}"/>
              </a:ext>
            </a:extLst>
          </p:cNvPr>
          <p:cNvCxnSpPr>
            <a:cxnSpLocks/>
          </p:cNvCxnSpPr>
          <p:nvPr/>
        </p:nvCxnSpPr>
        <p:spPr>
          <a:xfrm>
            <a:off x="1049319" y="6264119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1A5648-5C7A-D927-6246-986629AA824A}"/>
              </a:ext>
            </a:extLst>
          </p:cNvPr>
          <p:cNvCxnSpPr>
            <a:cxnSpLocks/>
          </p:cNvCxnSpPr>
          <p:nvPr/>
        </p:nvCxnSpPr>
        <p:spPr>
          <a:xfrm flipV="1">
            <a:off x="1692836" y="624486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374F43-F175-C548-F548-6B47F20737AB}"/>
              </a:ext>
            </a:extLst>
          </p:cNvPr>
          <p:cNvCxnSpPr>
            <a:cxnSpLocks/>
          </p:cNvCxnSpPr>
          <p:nvPr/>
        </p:nvCxnSpPr>
        <p:spPr>
          <a:xfrm>
            <a:off x="1807137" y="624486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4EDDFD-8176-FBBC-05A9-89CAEA1C4499}"/>
              </a:ext>
            </a:extLst>
          </p:cNvPr>
          <p:cNvCxnSpPr>
            <a:cxnSpLocks/>
          </p:cNvCxnSpPr>
          <p:nvPr/>
        </p:nvCxnSpPr>
        <p:spPr>
          <a:xfrm flipV="1">
            <a:off x="2381326" y="6240675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38A85F1-897A-0971-4F94-98EBD3401FB3}"/>
              </a:ext>
            </a:extLst>
          </p:cNvPr>
          <p:cNvCxnSpPr>
            <a:cxnSpLocks/>
          </p:cNvCxnSpPr>
          <p:nvPr/>
        </p:nvCxnSpPr>
        <p:spPr>
          <a:xfrm>
            <a:off x="2495627" y="6240675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001EA0-67C2-2828-23C1-14360C52D8B3}"/>
              </a:ext>
            </a:extLst>
          </p:cNvPr>
          <p:cNvCxnSpPr>
            <a:cxnSpLocks/>
          </p:cNvCxnSpPr>
          <p:nvPr/>
        </p:nvCxnSpPr>
        <p:spPr>
          <a:xfrm flipV="1">
            <a:off x="957919" y="572018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515DC0-8F40-241F-F920-AEE3BB363F18}"/>
              </a:ext>
            </a:extLst>
          </p:cNvPr>
          <p:cNvCxnSpPr>
            <a:cxnSpLocks/>
          </p:cNvCxnSpPr>
          <p:nvPr/>
        </p:nvCxnSpPr>
        <p:spPr>
          <a:xfrm>
            <a:off x="1072220" y="572018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6FD913-C27E-1EB7-B249-E6705D3EA6FC}"/>
              </a:ext>
            </a:extLst>
          </p:cNvPr>
          <p:cNvCxnSpPr>
            <a:cxnSpLocks/>
          </p:cNvCxnSpPr>
          <p:nvPr/>
        </p:nvCxnSpPr>
        <p:spPr>
          <a:xfrm flipV="1">
            <a:off x="1692836" y="572018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6A36AE5-7E31-9B09-ABE2-A9721097592D}"/>
              </a:ext>
            </a:extLst>
          </p:cNvPr>
          <p:cNvCxnSpPr>
            <a:cxnSpLocks/>
          </p:cNvCxnSpPr>
          <p:nvPr/>
        </p:nvCxnSpPr>
        <p:spPr>
          <a:xfrm>
            <a:off x="1807137" y="572018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B2337B-C3B3-204E-7683-67DC9F66B172}"/>
              </a:ext>
            </a:extLst>
          </p:cNvPr>
          <p:cNvCxnSpPr>
            <a:cxnSpLocks/>
          </p:cNvCxnSpPr>
          <p:nvPr/>
        </p:nvCxnSpPr>
        <p:spPr>
          <a:xfrm flipV="1">
            <a:off x="2360784" y="572018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385DED-EAF8-F815-C9AB-41EA0DE7ED2C}"/>
              </a:ext>
            </a:extLst>
          </p:cNvPr>
          <p:cNvCxnSpPr>
            <a:cxnSpLocks/>
          </p:cNvCxnSpPr>
          <p:nvPr/>
        </p:nvCxnSpPr>
        <p:spPr>
          <a:xfrm>
            <a:off x="2475085" y="572018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DD74583-9BB1-CA1D-6189-78ADA931E193}"/>
              </a:ext>
            </a:extLst>
          </p:cNvPr>
          <p:cNvCxnSpPr>
            <a:cxnSpLocks/>
          </p:cNvCxnSpPr>
          <p:nvPr/>
        </p:nvCxnSpPr>
        <p:spPr>
          <a:xfrm flipV="1">
            <a:off x="970988" y="519625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15EAA2-770C-A9CD-A9DD-5B0335D19A2B}"/>
              </a:ext>
            </a:extLst>
          </p:cNvPr>
          <p:cNvCxnSpPr>
            <a:cxnSpLocks/>
          </p:cNvCxnSpPr>
          <p:nvPr/>
        </p:nvCxnSpPr>
        <p:spPr>
          <a:xfrm>
            <a:off x="1085289" y="519625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E5014C-ED06-33D1-510F-4F08626A17AD}"/>
              </a:ext>
            </a:extLst>
          </p:cNvPr>
          <p:cNvCxnSpPr>
            <a:cxnSpLocks/>
          </p:cNvCxnSpPr>
          <p:nvPr/>
        </p:nvCxnSpPr>
        <p:spPr>
          <a:xfrm flipV="1">
            <a:off x="1692836" y="519625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93935B-D54E-D641-99A8-CE7088EEB6E8}"/>
              </a:ext>
            </a:extLst>
          </p:cNvPr>
          <p:cNvCxnSpPr>
            <a:cxnSpLocks/>
          </p:cNvCxnSpPr>
          <p:nvPr/>
        </p:nvCxnSpPr>
        <p:spPr>
          <a:xfrm>
            <a:off x="1807137" y="519625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72BFB05-A6B6-98F8-218F-3575E09146ED}"/>
              </a:ext>
            </a:extLst>
          </p:cNvPr>
          <p:cNvCxnSpPr>
            <a:cxnSpLocks/>
          </p:cNvCxnSpPr>
          <p:nvPr/>
        </p:nvCxnSpPr>
        <p:spPr>
          <a:xfrm flipV="1">
            <a:off x="2394395" y="519625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258D83C-F992-DC63-98E8-28A940356A16}"/>
              </a:ext>
            </a:extLst>
          </p:cNvPr>
          <p:cNvCxnSpPr>
            <a:cxnSpLocks/>
          </p:cNvCxnSpPr>
          <p:nvPr/>
        </p:nvCxnSpPr>
        <p:spPr>
          <a:xfrm>
            <a:off x="2508696" y="519625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E28312B-5A46-3A8D-6980-021312A453A9}"/>
              </a:ext>
            </a:extLst>
          </p:cNvPr>
          <p:cNvCxnSpPr>
            <a:cxnSpLocks/>
          </p:cNvCxnSpPr>
          <p:nvPr/>
        </p:nvCxnSpPr>
        <p:spPr>
          <a:xfrm flipV="1">
            <a:off x="1407850" y="4676051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BCD9629-AB1F-05DB-5C3B-288852F9675D}"/>
              </a:ext>
            </a:extLst>
          </p:cNvPr>
          <p:cNvCxnSpPr>
            <a:cxnSpLocks/>
          </p:cNvCxnSpPr>
          <p:nvPr/>
        </p:nvCxnSpPr>
        <p:spPr>
          <a:xfrm>
            <a:off x="1522151" y="4676051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314273C-C7F1-AC7F-2383-A7641136BAD3}"/>
              </a:ext>
            </a:extLst>
          </p:cNvPr>
          <p:cNvCxnSpPr>
            <a:cxnSpLocks/>
          </p:cNvCxnSpPr>
          <p:nvPr/>
        </p:nvCxnSpPr>
        <p:spPr>
          <a:xfrm flipV="1">
            <a:off x="2096340" y="4682147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6B65D6-DF24-EE57-9716-E01BDB3D25C8}"/>
              </a:ext>
            </a:extLst>
          </p:cNvPr>
          <p:cNvCxnSpPr>
            <a:cxnSpLocks/>
          </p:cNvCxnSpPr>
          <p:nvPr/>
        </p:nvCxnSpPr>
        <p:spPr>
          <a:xfrm>
            <a:off x="2210641" y="4682147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B6DA1A3-F5A4-A55E-9AEF-C2E5BA9709CD}"/>
              </a:ext>
            </a:extLst>
          </p:cNvPr>
          <p:cNvCxnSpPr>
            <a:cxnSpLocks/>
          </p:cNvCxnSpPr>
          <p:nvPr/>
        </p:nvCxnSpPr>
        <p:spPr>
          <a:xfrm flipV="1">
            <a:off x="957919" y="421733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EF0ADD-B468-62EC-DC74-9815B56E396C}"/>
              </a:ext>
            </a:extLst>
          </p:cNvPr>
          <p:cNvCxnSpPr>
            <a:cxnSpLocks/>
          </p:cNvCxnSpPr>
          <p:nvPr/>
        </p:nvCxnSpPr>
        <p:spPr>
          <a:xfrm>
            <a:off x="1072220" y="421733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9A13DF-21D2-9B63-ED0F-DABEACC6A46E}"/>
              </a:ext>
            </a:extLst>
          </p:cNvPr>
          <p:cNvCxnSpPr>
            <a:cxnSpLocks/>
          </p:cNvCxnSpPr>
          <p:nvPr/>
        </p:nvCxnSpPr>
        <p:spPr>
          <a:xfrm flipV="1">
            <a:off x="1692836" y="418722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5364BAB-79D3-1D0D-CADA-3DC1AA26B90C}"/>
              </a:ext>
            </a:extLst>
          </p:cNvPr>
          <p:cNvCxnSpPr>
            <a:cxnSpLocks/>
          </p:cNvCxnSpPr>
          <p:nvPr/>
        </p:nvCxnSpPr>
        <p:spPr>
          <a:xfrm flipV="1">
            <a:off x="2360784" y="4187837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0F5E01C-13BB-4330-66BF-4D2E5DC7B0F1}"/>
              </a:ext>
            </a:extLst>
          </p:cNvPr>
          <p:cNvSpPr/>
          <p:nvPr/>
        </p:nvSpPr>
        <p:spPr>
          <a:xfrm>
            <a:off x="4997942" y="817041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9C09F4-FA4D-8645-E9F4-7954AF355AE1}"/>
              </a:ext>
            </a:extLst>
          </p:cNvPr>
          <p:cNvSpPr/>
          <p:nvPr/>
        </p:nvSpPr>
        <p:spPr>
          <a:xfrm>
            <a:off x="4985385" y="700456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4E65A5-74CA-391E-7677-92BE2D6F6420}"/>
              </a:ext>
            </a:extLst>
          </p:cNvPr>
          <p:cNvCxnSpPr>
            <a:cxnSpLocks/>
          </p:cNvCxnSpPr>
          <p:nvPr/>
        </p:nvCxnSpPr>
        <p:spPr>
          <a:xfrm flipV="1">
            <a:off x="5249043" y="800140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0E8209F-8980-DACA-D505-DF9F92128F7A}"/>
              </a:ext>
            </a:extLst>
          </p:cNvPr>
          <p:cNvCxnSpPr>
            <a:cxnSpLocks/>
          </p:cNvCxnSpPr>
          <p:nvPr/>
        </p:nvCxnSpPr>
        <p:spPr>
          <a:xfrm>
            <a:off x="5363344" y="8001409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8B26C59-CA45-2622-ADF1-229297008B17}"/>
              </a:ext>
            </a:extLst>
          </p:cNvPr>
          <p:cNvCxnSpPr>
            <a:cxnSpLocks/>
          </p:cNvCxnSpPr>
          <p:nvPr/>
        </p:nvCxnSpPr>
        <p:spPr>
          <a:xfrm flipV="1">
            <a:off x="5236486" y="6881021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D4EAFCF-3C3D-2990-648E-7AEABE47010F}"/>
              </a:ext>
            </a:extLst>
          </p:cNvPr>
          <p:cNvCxnSpPr>
            <a:cxnSpLocks/>
          </p:cNvCxnSpPr>
          <p:nvPr/>
        </p:nvCxnSpPr>
        <p:spPr>
          <a:xfrm>
            <a:off x="5350787" y="6881021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A1B4602-30F7-D14D-3385-D3F8E90C556C}"/>
              </a:ext>
            </a:extLst>
          </p:cNvPr>
          <p:cNvCxnSpPr>
            <a:cxnSpLocks/>
            <a:stCxn id="47" idx="3"/>
            <a:endCxn id="139" idx="1"/>
          </p:cNvCxnSpPr>
          <p:nvPr/>
        </p:nvCxnSpPr>
        <p:spPr>
          <a:xfrm flipV="1">
            <a:off x="1995354" y="7027428"/>
            <a:ext cx="2990031" cy="4153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2EF2B31-7253-103D-45F9-CCF636CDEA54}"/>
              </a:ext>
            </a:extLst>
          </p:cNvPr>
          <p:cNvCxnSpPr>
            <a:cxnSpLocks/>
            <a:stCxn id="47" idx="3"/>
            <a:endCxn id="138" idx="1"/>
          </p:cNvCxnSpPr>
          <p:nvPr/>
        </p:nvCxnSpPr>
        <p:spPr>
          <a:xfrm>
            <a:off x="1995354" y="7442809"/>
            <a:ext cx="3002588" cy="75046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13C1F6F-783B-C622-6D17-D014EDAE46BD}"/>
              </a:ext>
            </a:extLst>
          </p:cNvPr>
          <p:cNvCxnSpPr>
            <a:cxnSpLocks/>
            <a:stCxn id="39" idx="1"/>
            <a:endCxn id="138" idx="3"/>
          </p:cNvCxnSpPr>
          <p:nvPr/>
        </p:nvCxnSpPr>
        <p:spPr>
          <a:xfrm flipH="1">
            <a:off x="5546582" y="7724302"/>
            <a:ext cx="1844071" cy="46896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C63191-4997-2B46-EB1D-1F381086CAC4}"/>
              </a:ext>
            </a:extLst>
          </p:cNvPr>
          <p:cNvCxnSpPr>
            <a:cxnSpLocks/>
            <a:stCxn id="39" idx="1"/>
            <a:endCxn id="139" idx="3"/>
          </p:cNvCxnSpPr>
          <p:nvPr/>
        </p:nvCxnSpPr>
        <p:spPr>
          <a:xfrm flipH="1" flipV="1">
            <a:off x="5534025" y="7027428"/>
            <a:ext cx="1856628" cy="69687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242294-93CD-A58C-E3F9-41C91015841F}"/>
              </a:ext>
            </a:extLst>
          </p:cNvPr>
          <p:cNvSpPr/>
          <p:nvPr/>
        </p:nvSpPr>
        <p:spPr>
          <a:xfrm>
            <a:off x="4227328" y="607788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358AE35-9C13-C844-C481-7C1845292E83}"/>
              </a:ext>
            </a:extLst>
          </p:cNvPr>
          <p:cNvSpPr/>
          <p:nvPr/>
        </p:nvSpPr>
        <p:spPr>
          <a:xfrm>
            <a:off x="4920582" y="607242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08BDF3F-F9FB-E952-858D-AF45C9CA4D95}"/>
              </a:ext>
            </a:extLst>
          </p:cNvPr>
          <p:cNvSpPr/>
          <p:nvPr/>
        </p:nvSpPr>
        <p:spPr>
          <a:xfrm>
            <a:off x="5632466" y="607504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30479FA-BE07-B293-A295-D39E441A66B9}"/>
              </a:ext>
            </a:extLst>
          </p:cNvPr>
          <p:cNvCxnSpPr>
            <a:cxnSpLocks/>
            <a:stCxn id="71" idx="3"/>
            <a:endCxn id="162" idx="1"/>
          </p:cNvCxnSpPr>
          <p:nvPr/>
        </p:nvCxnSpPr>
        <p:spPr>
          <a:xfrm>
            <a:off x="2677181" y="5863531"/>
            <a:ext cx="1550147" cy="2372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BFB8BA0-1B2E-D48A-FE20-3594B0D2F04B}"/>
              </a:ext>
            </a:extLst>
          </p:cNvPr>
          <p:cNvCxnSpPr>
            <a:cxnSpLocks/>
            <a:stCxn id="34" idx="1"/>
            <a:endCxn id="165" idx="3"/>
          </p:cNvCxnSpPr>
          <p:nvPr/>
        </p:nvCxnSpPr>
        <p:spPr>
          <a:xfrm flipH="1">
            <a:off x="6181106" y="5253022"/>
            <a:ext cx="515833" cy="84488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BE3C453-2990-FE59-9A02-12BE769C2183}"/>
              </a:ext>
            </a:extLst>
          </p:cNvPr>
          <p:cNvCxnSpPr>
            <a:cxnSpLocks/>
            <a:stCxn id="34" idx="1"/>
            <a:endCxn id="68" idx="3"/>
          </p:cNvCxnSpPr>
          <p:nvPr/>
        </p:nvCxnSpPr>
        <p:spPr>
          <a:xfrm flipH="1" flipV="1">
            <a:off x="6243484" y="1988673"/>
            <a:ext cx="453455" cy="326434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3AFB55-8BB6-D022-0528-1BE2B4D21EA0}"/>
              </a:ext>
            </a:extLst>
          </p:cNvPr>
          <p:cNvCxnSpPr>
            <a:cxnSpLocks/>
            <a:stCxn id="71" idx="3"/>
            <a:endCxn id="66" idx="1"/>
          </p:cNvCxnSpPr>
          <p:nvPr/>
        </p:nvCxnSpPr>
        <p:spPr>
          <a:xfrm flipV="1">
            <a:off x="2677181" y="2965458"/>
            <a:ext cx="1612525" cy="289807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3423FB3-2E32-0741-5DF6-FCDE34800D22}"/>
              </a:ext>
            </a:extLst>
          </p:cNvPr>
          <p:cNvCxnSpPr>
            <a:cxnSpLocks/>
          </p:cNvCxnSpPr>
          <p:nvPr/>
        </p:nvCxnSpPr>
        <p:spPr>
          <a:xfrm flipV="1">
            <a:off x="4495027" y="592331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F8BFB25-CCC8-D628-2E35-8A30A36A58CE}"/>
              </a:ext>
            </a:extLst>
          </p:cNvPr>
          <p:cNvCxnSpPr>
            <a:cxnSpLocks/>
          </p:cNvCxnSpPr>
          <p:nvPr/>
        </p:nvCxnSpPr>
        <p:spPr>
          <a:xfrm>
            <a:off x="4609328" y="5923319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706A438-2C0A-1416-86C9-B9D3D10927F5}"/>
              </a:ext>
            </a:extLst>
          </p:cNvPr>
          <p:cNvCxnSpPr>
            <a:cxnSpLocks/>
          </p:cNvCxnSpPr>
          <p:nvPr/>
        </p:nvCxnSpPr>
        <p:spPr>
          <a:xfrm flipV="1">
            <a:off x="5171683" y="592331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0EF1382-F611-CFB6-4CD4-405F8CAB3E18}"/>
              </a:ext>
            </a:extLst>
          </p:cNvPr>
          <p:cNvCxnSpPr>
            <a:cxnSpLocks/>
          </p:cNvCxnSpPr>
          <p:nvPr/>
        </p:nvCxnSpPr>
        <p:spPr>
          <a:xfrm>
            <a:off x="5285984" y="5923319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4BE4B04-E1D9-4493-2110-D7D703DDD3FE}"/>
              </a:ext>
            </a:extLst>
          </p:cNvPr>
          <p:cNvCxnSpPr>
            <a:cxnSpLocks/>
          </p:cNvCxnSpPr>
          <p:nvPr/>
        </p:nvCxnSpPr>
        <p:spPr>
          <a:xfrm flipV="1">
            <a:off x="5897107" y="590884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FD8D98-9CE5-8E4A-2D9C-489DF5374FA8}"/>
              </a:ext>
            </a:extLst>
          </p:cNvPr>
          <p:cNvCxnSpPr>
            <a:cxnSpLocks/>
          </p:cNvCxnSpPr>
          <p:nvPr/>
        </p:nvCxnSpPr>
        <p:spPr>
          <a:xfrm>
            <a:off x="6011408" y="590884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FBCF9C0-40BC-BD27-4168-8A2A4481B5A2}"/>
              </a:ext>
            </a:extLst>
          </p:cNvPr>
          <p:cNvCxnSpPr>
            <a:cxnSpLocks/>
          </p:cNvCxnSpPr>
          <p:nvPr/>
        </p:nvCxnSpPr>
        <p:spPr>
          <a:xfrm flipV="1">
            <a:off x="4472061" y="277355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F7E5657-3639-E16F-1B76-F86FD08B3015}"/>
              </a:ext>
            </a:extLst>
          </p:cNvPr>
          <p:cNvCxnSpPr>
            <a:cxnSpLocks/>
          </p:cNvCxnSpPr>
          <p:nvPr/>
        </p:nvCxnSpPr>
        <p:spPr>
          <a:xfrm>
            <a:off x="4586362" y="277355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389D7BCB-71EB-9CBB-949E-EF7C8E668A67}"/>
              </a:ext>
            </a:extLst>
          </p:cNvPr>
          <p:cNvSpPr/>
          <p:nvPr/>
        </p:nvSpPr>
        <p:spPr>
          <a:xfrm>
            <a:off x="-3218416" y="5149839"/>
            <a:ext cx="6838153" cy="65986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5FB9DA17-9790-4832-0DF6-D89D52E3F489}"/>
              </a:ext>
            </a:extLst>
          </p:cNvPr>
          <p:cNvSpPr/>
          <p:nvPr/>
        </p:nvSpPr>
        <p:spPr>
          <a:xfrm>
            <a:off x="-3398141" y="-1681937"/>
            <a:ext cx="6838153" cy="4980454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639798-6867-C997-83E0-AB23B4FFCAF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-341559" y="3331805"/>
            <a:ext cx="85667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28F16D-645A-0FE9-539F-B3AE057AFC37}"/>
              </a:ext>
            </a:extLst>
          </p:cNvPr>
          <p:cNvSpPr txBox="1"/>
          <p:nvPr/>
        </p:nvSpPr>
        <p:spPr>
          <a:xfrm>
            <a:off x="8225149" y="3085583"/>
            <a:ext cx="9555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24BE6B-BC1D-8226-7D46-6E32B3E5903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-312825" y="5137118"/>
            <a:ext cx="85785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3EA6DE-9131-26F0-2F4C-A8C3A7AA2DCF}"/>
              </a:ext>
            </a:extLst>
          </p:cNvPr>
          <p:cNvSpPr txBox="1"/>
          <p:nvPr/>
        </p:nvSpPr>
        <p:spPr>
          <a:xfrm>
            <a:off x="8265691" y="4890896"/>
            <a:ext cx="906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F66906-0B24-3020-9BFB-D75B1FDF6945}"/>
              </a:ext>
            </a:extLst>
          </p:cNvPr>
          <p:cNvSpPr txBox="1"/>
          <p:nvPr/>
        </p:nvSpPr>
        <p:spPr>
          <a:xfrm>
            <a:off x="8668557" y="5685094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34A897-DF36-C2DF-9CC4-C87CE3ABD6DF}"/>
              </a:ext>
            </a:extLst>
          </p:cNvPr>
          <p:cNvSpPr txBox="1"/>
          <p:nvPr/>
        </p:nvSpPr>
        <p:spPr>
          <a:xfrm>
            <a:off x="8668557" y="7848907"/>
            <a:ext cx="3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310E3F-5E10-4F4C-83FC-2721D51AB6A7}"/>
              </a:ext>
            </a:extLst>
          </p:cNvPr>
          <p:cNvSpPr txBox="1"/>
          <p:nvPr/>
        </p:nvSpPr>
        <p:spPr>
          <a:xfrm>
            <a:off x="-125049" y="5520874"/>
            <a:ext cx="221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Valence Band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A1EE12-816C-BFAC-2C6A-362AA5BF75D8}"/>
              </a:ext>
            </a:extLst>
          </p:cNvPr>
          <p:cNvSpPr txBox="1"/>
          <p:nvPr/>
        </p:nvSpPr>
        <p:spPr>
          <a:xfrm>
            <a:off x="123080" y="182732"/>
            <a:ext cx="28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Conduction Band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F1C55-D987-C2E2-B972-7128C0447BA0}"/>
              </a:ext>
            </a:extLst>
          </p:cNvPr>
          <p:cNvCxnSpPr>
            <a:cxnSpLocks/>
          </p:cNvCxnSpPr>
          <p:nvPr/>
        </p:nvCxnSpPr>
        <p:spPr>
          <a:xfrm>
            <a:off x="31313" y="4607089"/>
            <a:ext cx="866227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352F8B-EEB9-C9ED-8255-2EC162F27852}"/>
              </a:ext>
            </a:extLst>
          </p:cNvPr>
          <p:cNvSpPr txBox="1"/>
          <p:nvPr/>
        </p:nvSpPr>
        <p:spPr>
          <a:xfrm>
            <a:off x="8731345" y="4343805"/>
            <a:ext cx="4408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4853E9-EBC1-0286-3DD4-21E2C7FA064E}"/>
              </a:ext>
            </a:extLst>
          </p:cNvPr>
          <p:cNvSpPr/>
          <p:nvPr/>
        </p:nvSpPr>
        <p:spPr>
          <a:xfrm>
            <a:off x="6683352" y="595574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E91B6-2A31-C497-C833-F2FF04F4508A}"/>
              </a:ext>
            </a:extLst>
          </p:cNvPr>
          <p:cNvSpPr/>
          <p:nvPr/>
        </p:nvSpPr>
        <p:spPr>
          <a:xfrm>
            <a:off x="7385257" y="595028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75884F-12AC-085C-4DFD-9FBDC04C1662}"/>
              </a:ext>
            </a:extLst>
          </p:cNvPr>
          <p:cNvSpPr/>
          <p:nvPr/>
        </p:nvSpPr>
        <p:spPr>
          <a:xfrm>
            <a:off x="8088779" y="595291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29F55B-A7AE-B5D8-141F-082CF4BBC756}"/>
              </a:ext>
            </a:extLst>
          </p:cNvPr>
          <p:cNvSpPr/>
          <p:nvPr/>
        </p:nvSpPr>
        <p:spPr>
          <a:xfrm>
            <a:off x="7371831" y="817010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B29801-D91B-2A6D-7290-78A5B9099CF0}"/>
              </a:ext>
            </a:extLst>
          </p:cNvPr>
          <p:cNvSpPr/>
          <p:nvPr/>
        </p:nvSpPr>
        <p:spPr>
          <a:xfrm>
            <a:off x="4278029" y="483624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F553F0-0AC8-1D63-B2FD-E5AB1D8895B6}"/>
              </a:ext>
            </a:extLst>
          </p:cNvPr>
          <p:cNvSpPr/>
          <p:nvPr/>
        </p:nvSpPr>
        <p:spPr>
          <a:xfrm>
            <a:off x="4948064" y="436863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286BF7-9A80-C598-84C4-8F6BFD290ECC}"/>
              </a:ext>
            </a:extLst>
          </p:cNvPr>
          <p:cNvSpPr/>
          <p:nvPr/>
        </p:nvSpPr>
        <p:spPr>
          <a:xfrm>
            <a:off x="5683167" y="385946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4CC6-8D43-3EEF-37C8-B880B90FD97A}"/>
              </a:ext>
            </a:extLst>
          </p:cNvPr>
          <p:cNvCxnSpPr>
            <a:cxnSpLocks/>
          </p:cNvCxnSpPr>
          <p:nvPr/>
        </p:nvCxnSpPr>
        <p:spPr>
          <a:xfrm flipV="1">
            <a:off x="7622683" y="802396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7F00D8-2EBA-F8A2-99B9-2518BAF76CE9}"/>
              </a:ext>
            </a:extLst>
          </p:cNvPr>
          <p:cNvCxnSpPr>
            <a:cxnSpLocks/>
          </p:cNvCxnSpPr>
          <p:nvPr/>
        </p:nvCxnSpPr>
        <p:spPr>
          <a:xfrm>
            <a:off x="7736984" y="802396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DC9CD68-BA51-BB86-B642-8B67C8888378}"/>
              </a:ext>
            </a:extLst>
          </p:cNvPr>
          <p:cNvCxnSpPr>
            <a:cxnSpLocks/>
          </p:cNvCxnSpPr>
          <p:nvPr/>
        </p:nvCxnSpPr>
        <p:spPr>
          <a:xfrm flipV="1">
            <a:off x="6912209" y="5817402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CB65B4-2084-5C2E-2154-099FF5376B0B}"/>
              </a:ext>
            </a:extLst>
          </p:cNvPr>
          <p:cNvCxnSpPr>
            <a:cxnSpLocks/>
          </p:cNvCxnSpPr>
          <p:nvPr/>
        </p:nvCxnSpPr>
        <p:spPr>
          <a:xfrm>
            <a:off x="7026510" y="5817402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42C72-4AAC-95F8-5C68-515FE359C0B6}"/>
              </a:ext>
            </a:extLst>
          </p:cNvPr>
          <p:cNvCxnSpPr>
            <a:cxnSpLocks/>
          </p:cNvCxnSpPr>
          <p:nvPr/>
        </p:nvCxnSpPr>
        <p:spPr>
          <a:xfrm flipV="1">
            <a:off x="7625607" y="583143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16B1E-1DBC-1A53-31BB-E7558D72F45C}"/>
              </a:ext>
            </a:extLst>
          </p:cNvPr>
          <p:cNvCxnSpPr>
            <a:cxnSpLocks/>
          </p:cNvCxnSpPr>
          <p:nvPr/>
        </p:nvCxnSpPr>
        <p:spPr>
          <a:xfrm flipV="1">
            <a:off x="8293836" y="5817402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E34E0E-5293-4784-945F-579FD33A8C0B}"/>
              </a:ext>
            </a:extLst>
          </p:cNvPr>
          <p:cNvSpPr txBox="1"/>
          <p:nvPr/>
        </p:nvSpPr>
        <p:spPr>
          <a:xfrm>
            <a:off x="9036" y="7990810"/>
            <a:ext cx="636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32B63C-7707-C504-3CED-C387F7501C67}"/>
              </a:ext>
            </a:extLst>
          </p:cNvPr>
          <p:cNvCxnSpPr>
            <a:cxnSpLocks/>
          </p:cNvCxnSpPr>
          <p:nvPr/>
        </p:nvCxnSpPr>
        <p:spPr>
          <a:xfrm flipV="1">
            <a:off x="1557684" y="817031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C13D8E-01F9-E54C-6EF3-B796DF270AE3}"/>
              </a:ext>
            </a:extLst>
          </p:cNvPr>
          <p:cNvCxnSpPr>
            <a:cxnSpLocks/>
          </p:cNvCxnSpPr>
          <p:nvPr/>
        </p:nvCxnSpPr>
        <p:spPr>
          <a:xfrm>
            <a:off x="1671985" y="817031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FBD4D8-95D4-DBDE-3A87-69DC114B0070}"/>
              </a:ext>
            </a:extLst>
          </p:cNvPr>
          <p:cNvSpPr/>
          <p:nvPr/>
        </p:nvSpPr>
        <p:spPr>
          <a:xfrm>
            <a:off x="1296031" y="8293591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D8593E-26C1-47C3-C4AF-3F8ADD61C021}"/>
              </a:ext>
            </a:extLst>
          </p:cNvPr>
          <p:cNvSpPr txBox="1"/>
          <p:nvPr/>
        </p:nvSpPr>
        <p:spPr>
          <a:xfrm>
            <a:off x="30650" y="7451001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B5FAE0-C262-8D9F-F1C8-C10A747F22AF}"/>
              </a:ext>
            </a:extLst>
          </p:cNvPr>
          <p:cNvSpPr/>
          <p:nvPr/>
        </p:nvSpPr>
        <p:spPr>
          <a:xfrm>
            <a:off x="600139" y="774882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408729-311E-0E7F-434A-053FE0078843}"/>
              </a:ext>
            </a:extLst>
          </p:cNvPr>
          <p:cNvSpPr/>
          <p:nvPr/>
        </p:nvSpPr>
        <p:spPr>
          <a:xfrm>
            <a:off x="1296031" y="774336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02FA25-E049-E23A-11B2-FD02A52A2B09}"/>
              </a:ext>
            </a:extLst>
          </p:cNvPr>
          <p:cNvSpPr/>
          <p:nvPr/>
        </p:nvSpPr>
        <p:spPr>
          <a:xfrm>
            <a:off x="2005566" y="774599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11BE5-362D-FE00-B018-FEC35B84D450}"/>
              </a:ext>
            </a:extLst>
          </p:cNvPr>
          <p:cNvSpPr txBox="1"/>
          <p:nvPr/>
        </p:nvSpPr>
        <p:spPr>
          <a:xfrm>
            <a:off x="30650" y="6927067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EED14D-B2B0-8A03-C7B8-8D71B660D70F}"/>
              </a:ext>
            </a:extLst>
          </p:cNvPr>
          <p:cNvSpPr/>
          <p:nvPr/>
        </p:nvSpPr>
        <p:spPr>
          <a:xfrm>
            <a:off x="982072" y="723514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770242-43FC-88E2-3B77-8F965A0C029B}"/>
              </a:ext>
            </a:extLst>
          </p:cNvPr>
          <p:cNvSpPr/>
          <p:nvPr/>
        </p:nvSpPr>
        <p:spPr>
          <a:xfrm>
            <a:off x="1679106" y="723114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A372AD-871C-C620-C196-98A5D9D79C28}"/>
              </a:ext>
            </a:extLst>
          </p:cNvPr>
          <p:cNvSpPr txBox="1"/>
          <p:nvPr/>
        </p:nvSpPr>
        <p:spPr>
          <a:xfrm>
            <a:off x="15993" y="6430550"/>
            <a:ext cx="62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D0A939-1B14-DDCD-C813-F63604C53D1D}"/>
              </a:ext>
            </a:extLst>
          </p:cNvPr>
          <p:cNvSpPr/>
          <p:nvPr/>
        </p:nvSpPr>
        <p:spPr>
          <a:xfrm>
            <a:off x="600139" y="672837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883D47-5989-CB3F-6BAC-6858A057C00F}"/>
              </a:ext>
            </a:extLst>
          </p:cNvPr>
          <p:cNvSpPr/>
          <p:nvPr/>
        </p:nvSpPr>
        <p:spPr>
          <a:xfrm>
            <a:off x="1296031" y="672291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81FA6-5AFE-9549-E4B9-2E98A0A5B5E5}"/>
              </a:ext>
            </a:extLst>
          </p:cNvPr>
          <p:cNvSpPr/>
          <p:nvPr/>
        </p:nvSpPr>
        <p:spPr>
          <a:xfrm>
            <a:off x="2005566" y="672553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BC668D-B0BB-B523-2590-C46BCE0C0F4D}"/>
              </a:ext>
            </a:extLst>
          </p:cNvPr>
          <p:cNvSpPr txBox="1"/>
          <p:nvPr/>
        </p:nvSpPr>
        <p:spPr>
          <a:xfrm>
            <a:off x="30650" y="5950472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DCE11-78C5-C286-C8C9-534E7CFABEA4}"/>
              </a:ext>
            </a:extLst>
          </p:cNvPr>
          <p:cNvSpPr/>
          <p:nvPr/>
        </p:nvSpPr>
        <p:spPr>
          <a:xfrm>
            <a:off x="600139" y="624829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3FECEB-89CA-C185-3E74-D2ACB68CD87B}"/>
              </a:ext>
            </a:extLst>
          </p:cNvPr>
          <p:cNvSpPr/>
          <p:nvPr/>
        </p:nvSpPr>
        <p:spPr>
          <a:xfrm>
            <a:off x="1296031" y="624283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6B130F-C35D-CDC9-239C-70720E0219FD}"/>
              </a:ext>
            </a:extLst>
          </p:cNvPr>
          <p:cNvSpPr/>
          <p:nvPr/>
        </p:nvSpPr>
        <p:spPr>
          <a:xfrm>
            <a:off x="2005566" y="6245461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001EA0-67C2-2828-23C1-14360C52D8B3}"/>
              </a:ext>
            </a:extLst>
          </p:cNvPr>
          <p:cNvCxnSpPr>
            <a:cxnSpLocks/>
          </p:cNvCxnSpPr>
          <p:nvPr/>
        </p:nvCxnSpPr>
        <p:spPr>
          <a:xfrm flipV="1">
            <a:off x="867433" y="762550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515DC0-8F40-241F-F920-AEE3BB363F18}"/>
              </a:ext>
            </a:extLst>
          </p:cNvPr>
          <p:cNvCxnSpPr>
            <a:cxnSpLocks/>
          </p:cNvCxnSpPr>
          <p:nvPr/>
        </p:nvCxnSpPr>
        <p:spPr>
          <a:xfrm>
            <a:off x="981734" y="7625503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6FD913-C27E-1EB7-B249-E6705D3EA6FC}"/>
              </a:ext>
            </a:extLst>
          </p:cNvPr>
          <p:cNvCxnSpPr>
            <a:cxnSpLocks/>
          </p:cNvCxnSpPr>
          <p:nvPr/>
        </p:nvCxnSpPr>
        <p:spPr>
          <a:xfrm flipV="1">
            <a:off x="1557684" y="762550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6A36AE5-7E31-9B09-ABE2-A9721097592D}"/>
              </a:ext>
            </a:extLst>
          </p:cNvPr>
          <p:cNvCxnSpPr>
            <a:cxnSpLocks/>
          </p:cNvCxnSpPr>
          <p:nvPr/>
        </p:nvCxnSpPr>
        <p:spPr>
          <a:xfrm>
            <a:off x="1671985" y="7625503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B2337B-C3B3-204E-7683-67DC9F66B172}"/>
              </a:ext>
            </a:extLst>
          </p:cNvPr>
          <p:cNvCxnSpPr>
            <a:cxnSpLocks/>
          </p:cNvCxnSpPr>
          <p:nvPr/>
        </p:nvCxnSpPr>
        <p:spPr>
          <a:xfrm flipV="1">
            <a:off x="2270298" y="762550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385DED-EAF8-F815-C9AB-41EA0DE7ED2C}"/>
              </a:ext>
            </a:extLst>
          </p:cNvPr>
          <p:cNvCxnSpPr>
            <a:cxnSpLocks/>
          </p:cNvCxnSpPr>
          <p:nvPr/>
        </p:nvCxnSpPr>
        <p:spPr>
          <a:xfrm>
            <a:off x="2384599" y="7625503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E5014C-ED06-33D1-510F-4F08626A17AD}"/>
              </a:ext>
            </a:extLst>
          </p:cNvPr>
          <p:cNvCxnSpPr>
            <a:cxnSpLocks/>
          </p:cNvCxnSpPr>
          <p:nvPr/>
        </p:nvCxnSpPr>
        <p:spPr>
          <a:xfrm flipV="1">
            <a:off x="1205868" y="7117277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93935B-D54E-D641-99A8-CE7088EEB6E8}"/>
              </a:ext>
            </a:extLst>
          </p:cNvPr>
          <p:cNvCxnSpPr>
            <a:cxnSpLocks/>
          </p:cNvCxnSpPr>
          <p:nvPr/>
        </p:nvCxnSpPr>
        <p:spPr>
          <a:xfrm>
            <a:off x="1320169" y="7117277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72BFB05-A6B6-98F8-218F-3575E09146ED}"/>
              </a:ext>
            </a:extLst>
          </p:cNvPr>
          <p:cNvCxnSpPr>
            <a:cxnSpLocks/>
          </p:cNvCxnSpPr>
          <p:nvPr/>
        </p:nvCxnSpPr>
        <p:spPr>
          <a:xfrm flipV="1">
            <a:off x="1911404" y="711599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258D83C-F992-DC63-98E8-28A940356A16}"/>
              </a:ext>
            </a:extLst>
          </p:cNvPr>
          <p:cNvCxnSpPr>
            <a:cxnSpLocks/>
          </p:cNvCxnSpPr>
          <p:nvPr/>
        </p:nvCxnSpPr>
        <p:spPr>
          <a:xfrm>
            <a:off x="2025705" y="711599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FD7C738-85FC-62CE-69D5-55112B12B84F}"/>
              </a:ext>
            </a:extLst>
          </p:cNvPr>
          <p:cNvCxnSpPr>
            <a:cxnSpLocks/>
          </p:cNvCxnSpPr>
          <p:nvPr/>
        </p:nvCxnSpPr>
        <p:spPr>
          <a:xfrm flipV="1">
            <a:off x="880502" y="658049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508993-F90F-1CA5-DC6A-BB77F78FE208}"/>
              </a:ext>
            </a:extLst>
          </p:cNvPr>
          <p:cNvCxnSpPr>
            <a:cxnSpLocks/>
          </p:cNvCxnSpPr>
          <p:nvPr/>
        </p:nvCxnSpPr>
        <p:spPr>
          <a:xfrm>
            <a:off x="994803" y="658049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E28312B-5A46-3A8D-6980-021312A453A9}"/>
              </a:ext>
            </a:extLst>
          </p:cNvPr>
          <p:cNvCxnSpPr>
            <a:cxnSpLocks/>
          </p:cNvCxnSpPr>
          <p:nvPr/>
        </p:nvCxnSpPr>
        <p:spPr>
          <a:xfrm flipV="1">
            <a:off x="1557684" y="658049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BCD9629-AB1F-05DB-5C3B-288852F9675D}"/>
              </a:ext>
            </a:extLst>
          </p:cNvPr>
          <p:cNvCxnSpPr>
            <a:cxnSpLocks/>
          </p:cNvCxnSpPr>
          <p:nvPr/>
        </p:nvCxnSpPr>
        <p:spPr>
          <a:xfrm>
            <a:off x="1671985" y="658049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314273C-C7F1-AC7F-2383-A7641136BAD3}"/>
              </a:ext>
            </a:extLst>
          </p:cNvPr>
          <p:cNvCxnSpPr>
            <a:cxnSpLocks/>
          </p:cNvCxnSpPr>
          <p:nvPr/>
        </p:nvCxnSpPr>
        <p:spPr>
          <a:xfrm flipV="1">
            <a:off x="2257229" y="659440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6B65D6-DF24-EE57-9716-E01BDB3D25C8}"/>
              </a:ext>
            </a:extLst>
          </p:cNvPr>
          <p:cNvCxnSpPr>
            <a:cxnSpLocks/>
          </p:cNvCxnSpPr>
          <p:nvPr/>
        </p:nvCxnSpPr>
        <p:spPr>
          <a:xfrm>
            <a:off x="2371530" y="659440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B6DA1A3-F5A4-A55E-9AEF-C2E5BA9709CD}"/>
              </a:ext>
            </a:extLst>
          </p:cNvPr>
          <p:cNvCxnSpPr>
            <a:cxnSpLocks/>
          </p:cNvCxnSpPr>
          <p:nvPr/>
        </p:nvCxnSpPr>
        <p:spPr>
          <a:xfrm flipV="1">
            <a:off x="867433" y="612265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EF0ADD-B468-62EC-DC74-9815B56E396C}"/>
              </a:ext>
            </a:extLst>
          </p:cNvPr>
          <p:cNvCxnSpPr>
            <a:cxnSpLocks/>
          </p:cNvCxnSpPr>
          <p:nvPr/>
        </p:nvCxnSpPr>
        <p:spPr>
          <a:xfrm>
            <a:off x="981734" y="6122653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9A13DF-21D2-9B63-ED0F-DABEACC6A46E}"/>
              </a:ext>
            </a:extLst>
          </p:cNvPr>
          <p:cNvCxnSpPr>
            <a:cxnSpLocks/>
          </p:cNvCxnSpPr>
          <p:nvPr/>
        </p:nvCxnSpPr>
        <p:spPr>
          <a:xfrm flipV="1">
            <a:off x="1564805" y="609254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5FC516-0E80-DF83-5C84-C57584BE3A39}"/>
              </a:ext>
            </a:extLst>
          </p:cNvPr>
          <p:cNvCxnSpPr>
            <a:cxnSpLocks/>
          </p:cNvCxnSpPr>
          <p:nvPr/>
        </p:nvCxnSpPr>
        <p:spPr>
          <a:xfrm>
            <a:off x="1679106" y="609254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5364BAB-79D3-1D0D-CADA-3DC1AA26B90C}"/>
              </a:ext>
            </a:extLst>
          </p:cNvPr>
          <p:cNvCxnSpPr>
            <a:cxnSpLocks/>
          </p:cNvCxnSpPr>
          <p:nvPr/>
        </p:nvCxnSpPr>
        <p:spPr>
          <a:xfrm flipV="1">
            <a:off x="2270298" y="6093156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729754D-948F-822F-48FC-B002AD47D16D}"/>
              </a:ext>
            </a:extLst>
          </p:cNvPr>
          <p:cNvCxnSpPr>
            <a:cxnSpLocks/>
          </p:cNvCxnSpPr>
          <p:nvPr/>
        </p:nvCxnSpPr>
        <p:spPr>
          <a:xfrm>
            <a:off x="2384599" y="6093156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0F5E01C-13BB-4330-66BF-4D2E5DC7B0F1}"/>
              </a:ext>
            </a:extLst>
          </p:cNvPr>
          <p:cNvSpPr/>
          <p:nvPr/>
        </p:nvSpPr>
        <p:spPr>
          <a:xfrm>
            <a:off x="4960535" y="885344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9C09F4-FA4D-8645-E9F4-7954AF355AE1}"/>
              </a:ext>
            </a:extLst>
          </p:cNvPr>
          <p:cNvSpPr/>
          <p:nvPr/>
        </p:nvSpPr>
        <p:spPr>
          <a:xfrm>
            <a:off x="4960535" y="745443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4E65A5-74CA-391E-7677-92BE2D6F6420}"/>
              </a:ext>
            </a:extLst>
          </p:cNvPr>
          <p:cNvCxnSpPr>
            <a:cxnSpLocks/>
          </p:cNvCxnSpPr>
          <p:nvPr/>
        </p:nvCxnSpPr>
        <p:spPr>
          <a:xfrm flipV="1">
            <a:off x="5211636" y="8684446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0E8209F-8980-DACA-D505-DF9F92128F7A}"/>
              </a:ext>
            </a:extLst>
          </p:cNvPr>
          <p:cNvCxnSpPr>
            <a:cxnSpLocks/>
          </p:cNvCxnSpPr>
          <p:nvPr/>
        </p:nvCxnSpPr>
        <p:spPr>
          <a:xfrm>
            <a:off x="5325937" y="8684446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8B26C59-CA45-2622-ADF1-229297008B17}"/>
              </a:ext>
            </a:extLst>
          </p:cNvPr>
          <p:cNvCxnSpPr>
            <a:cxnSpLocks/>
          </p:cNvCxnSpPr>
          <p:nvPr/>
        </p:nvCxnSpPr>
        <p:spPr>
          <a:xfrm flipV="1">
            <a:off x="5211636" y="7330887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D4EAFCF-3C3D-2990-648E-7AEABE47010F}"/>
              </a:ext>
            </a:extLst>
          </p:cNvPr>
          <p:cNvCxnSpPr>
            <a:cxnSpLocks/>
          </p:cNvCxnSpPr>
          <p:nvPr/>
        </p:nvCxnSpPr>
        <p:spPr>
          <a:xfrm>
            <a:off x="5325937" y="7330887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A1B4602-30F7-D14D-3385-D3F8E90C556C}"/>
              </a:ext>
            </a:extLst>
          </p:cNvPr>
          <p:cNvCxnSpPr>
            <a:cxnSpLocks/>
            <a:stCxn id="47" idx="3"/>
            <a:endCxn id="139" idx="1"/>
          </p:cNvCxnSpPr>
          <p:nvPr/>
        </p:nvCxnSpPr>
        <p:spPr>
          <a:xfrm flipV="1">
            <a:off x="1844671" y="7477294"/>
            <a:ext cx="3115864" cy="83915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2EF2B31-7253-103D-45F9-CCF636CDEA54}"/>
              </a:ext>
            </a:extLst>
          </p:cNvPr>
          <p:cNvCxnSpPr>
            <a:cxnSpLocks/>
            <a:stCxn id="47" idx="3"/>
            <a:endCxn id="138" idx="1"/>
          </p:cNvCxnSpPr>
          <p:nvPr/>
        </p:nvCxnSpPr>
        <p:spPr>
          <a:xfrm>
            <a:off x="1844671" y="8316451"/>
            <a:ext cx="3115864" cy="55985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13C1F6F-783B-C622-6D17-D014EDAE46BD}"/>
              </a:ext>
            </a:extLst>
          </p:cNvPr>
          <p:cNvCxnSpPr>
            <a:cxnSpLocks/>
            <a:stCxn id="39" idx="1"/>
            <a:endCxn id="138" idx="3"/>
          </p:cNvCxnSpPr>
          <p:nvPr/>
        </p:nvCxnSpPr>
        <p:spPr>
          <a:xfrm flipH="1">
            <a:off x="5509175" y="8192965"/>
            <a:ext cx="1862656" cy="68334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C63191-4997-2B46-EB1D-1F381086CAC4}"/>
              </a:ext>
            </a:extLst>
          </p:cNvPr>
          <p:cNvCxnSpPr>
            <a:cxnSpLocks/>
            <a:stCxn id="39" idx="1"/>
            <a:endCxn id="139" idx="3"/>
          </p:cNvCxnSpPr>
          <p:nvPr/>
        </p:nvCxnSpPr>
        <p:spPr>
          <a:xfrm flipH="1" flipV="1">
            <a:off x="5509175" y="7477294"/>
            <a:ext cx="1862656" cy="71567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242294-93CD-A58C-E3F9-41C91015841F}"/>
              </a:ext>
            </a:extLst>
          </p:cNvPr>
          <p:cNvSpPr/>
          <p:nvPr/>
        </p:nvSpPr>
        <p:spPr>
          <a:xfrm>
            <a:off x="4278029" y="678612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358AE35-9C13-C844-C481-7C1845292E83}"/>
              </a:ext>
            </a:extLst>
          </p:cNvPr>
          <p:cNvSpPr/>
          <p:nvPr/>
        </p:nvSpPr>
        <p:spPr>
          <a:xfrm>
            <a:off x="4971283" y="678066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08BDF3F-F9FB-E952-858D-AF45C9CA4D95}"/>
              </a:ext>
            </a:extLst>
          </p:cNvPr>
          <p:cNvSpPr/>
          <p:nvPr/>
        </p:nvSpPr>
        <p:spPr>
          <a:xfrm>
            <a:off x="5683167" y="678328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30479FA-BE07-B293-A295-D39E441A66B9}"/>
              </a:ext>
            </a:extLst>
          </p:cNvPr>
          <p:cNvCxnSpPr>
            <a:cxnSpLocks/>
            <a:stCxn id="92" idx="3"/>
            <a:endCxn id="162" idx="1"/>
          </p:cNvCxnSpPr>
          <p:nvPr/>
        </p:nvCxnSpPr>
        <p:spPr>
          <a:xfrm>
            <a:off x="2554206" y="6268321"/>
            <a:ext cx="1723823" cy="54066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BFB8BA0-1B2E-D48A-FE20-3594B0D2F04B}"/>
              </a:ext>
            </a:extLst>
          </p:cNvPr>
          <p:cNvCxnSpPr>
            <a:cxnSpLocks/>
            <a:stCxn id="34" idx="1"/>
            <a:endCxn id="165" idx="3"/>
          </p:cNvCxnSpPr>
          <p:nvPr/>
        </p:nvCxnSpPr>
        <p:spPr>
          <a:xfrm flipH="1">
            <a:off x="6231807" y="5978607"/>
            <a:ext cx="451545" cy="82753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BE3C453-2990-FE59-9A02-12BE769C2183}"/>
              </a:ext>
            </a:extLst>
          </p:cNvPr>
          <p:cNvCxnSpPr>
            <a:cxnSpLocks/>
            <a:stCxn id="34" idx="1"/>
            <a:endCxn id="68" idx="3"/>
          </p:cNvCxnSpPr>
          <p:nvPr/>
        </p:nvCxnSpPr>
        <p:spPr>
          <a:xfrm flipH="1" flipV="1">
            <a:off x="6231807" y="3882323"/>
            <a:ext cx="451545" cy="209628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3AFB55-8BB6-D022-0528-1BE2B4D21EA0}"/>
              </a:ext>
            </a:extLst>
          </p:cNvPr>
          <p:cNvCxnSpPr>
            <a:cxnSpLocks/>
            <a:stCxn id="92" idx="3"/>
            <a:endCxn id="66" idx="1"/>
          </p:cNvCxnSpPr>
          <p:nvPr/>
        </p:nvCxnSpPr>
        <p:spPr>
          <a:xfrm flipV="1">
            <a:off x="2554206" y="4859108"/>
            <a:ext cx="1723823" cy="14092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3423FB3-2E32-0741-5DF6-FCDE34800D22}"/>
              </a:ext>
            </a:extLst>
          </p:cNvPr>
          <p:cNvCxnSpPr>
            <a:cxnSpLocks/>
          </p:cNvCxnSpPr>
          <p:nvPr/>
        </p:nvCxnSpPr>
        <p:spPr>
          <a:xfrm flipV="1">
            <a:off x="4545728" y="663155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F8BFB25-CCC8-D628-2E35-8A30A36A58CE}"/>
              </a:ext>
            </a:extLst>
          </p:cNvPr>
          <p:cNvCxnSpPr>
            <a:cxnSpLocks/>
          </p:cNvCxnSpPr>
          <p:nvPr/>
        </p:nvCxnSpPr>
        <p:spPr>
          <a:xfrm>
            <a:off x="4660029" y="663155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706A438-2C0A-1416-86C9-B9D3D10927F5}"/>
              </a:ext>
            </a:extLst>
          </p:cNvPr>
          <p:cNvCxnSpPr>
            <a:cxnSpLocks/>
          </p:cNvCxnSpPr>
          <p:nvPr/>
        </p:nvCxnSpPr>
        <p:spPr>
          <a:xfrm flipV="1">
            <a:off x="5222384" y="663155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0EF1382-F611-CFB6-4CD4-405F8CAB3E18}"/>
              </a:ext>
            </a:extLst>
          </p:cNvPr>
          <p:cNvCxnSpPr>
            <a:cxnSpLocks/>
          </p:cNvCxnSpPr>
          <p:nvPr/>
        </p:nvCxnSpPr>
        <p:spPr>
          <a:xfrm>
            <a:off x="5336685" y="663155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4BE4B04-E1D9-4493-2110-D7D703DDD3FE}"/>
              </a:ext>
            </a:extLst>
          </p:cNvPr>
          <p:cNvCxnSpPr>
            <a:cxnSpLocks/>
          </p:cNvCxnSpPr>
          <p:nvPr/>
        </p:nvCxnSpPr>
        <p:spPr>
          <a:xfrm flipV="1">
            <a:off x="5947808" y="6617079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FD8D98-9CE5-8E4A-2D9C-489DF5374FA8}"/>
              </a:ext>
            </a:extLst>
          </p:cNvPr>
          <p:cNvCxnSpPr>
            <a:cxnSpLocks/>
          </p:cNvCxnSpPr>
          <p:nvPr/>
        </p:nvCxnSpPr>
        <p:spPr>
          <a:xfrm>
            <a:off x="6062109" y="6617079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FBCF9C0-40BC-BD27-4168-8A2A4481B5A2}"/>
              </a:ext>
            </a:extLst>
          </p:cNvPr>
          <p:cNvCxnSpPr>
            <a:cxnSpLocks/>
          </p:cNvCxnSpPr>
          <p:nvPr/>
        </p:nvCxnSpPr>
        <p:spPr>
          <a:xfrm flipV="1">
            <a:off x="4460384" y="466720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F7E5657-3639-E16F-1B76-F86FD08B3015}"/>
              </a:ext>
            </a:extLst>
          </p:cNvPr>
          <p:cNvCxnSpPr>
            <a:cxnSpLocks/>
          </p:cNvCxnSpPr>
          <p:nvPr/>
        </p:nvCxnSpPr>
        <p:spPr>
          <a:xfrm>
            <a:off x="4574685" y="4667204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CE118A-4266-56B0-0846-5F2231E8A125}"/>
              </a:ext>
            </a:extLst>
          </p:cNvPr>
          <p:cNvSpPr txBox="1"/>
          <p:nvPr/>
        </p:nvSpPr>
        <p:spPr>
          <a:xfrm>
            <a:off x="54676" y="913146"/>
            <a:ext cx="59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0C0C8-0406-2F38-799A-85068530B516}"/>
              </a:ext>
            </a:extLst>
          </p:cNvPr>
          <p:cNvSpPr/>
          <p:nvPr/>
        </p:nvSpPr>
        <p:spPr>
          <a:xfrm>
            <a:off x="600139" y="1214844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DD4B-B46D-EC4A-8A17-2D7D6AC27050}"/>
              </a:ext>
            </a:extLst>
          </p:cNvPr>
          <p:cNvSpPr/>
          <p:nvPr/>
        </p:nvSpPr>
        <p:spPr>
          <a:xfrm>
            <a:off x="1296031" y="120938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59542-3B40-52E6-87AC-1BD49E884789}"/>
              </a:ext>
            </a:extLst>
          </p:cNvPr>
          <p:cNvSpPr/>
          <p:nvPr/>
        </p:nvSpPr>
        <p:spPr>
          <a:xfrm>
            <a:off x="2005566" y="1212007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CF741-3FBA-B204-A0B0-CE00B8D7F143}"/>
              </a:ext>
            </a:extLst>
          </p:cNvPr>
          <p:cNvSpPr txBox="1"/>
          <p:nvPr/>
        </p:nvSpPr>
        <p:spPr>
          <a:xfrm>
            <a:off x="-11657" y="1785465"/>
            <a:ext cx="72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AEFE2-40ED-8BC6-B5A0-80B4D0057966}"/>
              </a:ext>
            </a:extLst>
          </p:cNvPr>
          <p:cNvSpPr/>
          <p:nvPr/>
        </p:nvSpPr>
        <p:spPr>
          <a:xfrm>
            <a:off x="1296031" y="209211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2958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389D7BCB-71EB-9CBB-949E-EF7C8E668A67}"/>
              </a:ext>
            </a:extLst>
          </p:cNvPr>
          <p:cNvSpPr/>
          <p:nvPr/>
        </p:nvSpPr>
        <p:spPr>
          <a:xfrm>
            <a:off x="-3281854" y="7649150"/>
            <a:ext cx="6838153" cy="65986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5FB9DA17-9790-4832-0DF6-D89D52E3F489}"/>
              </a:ext>
            </a:extLst>
          </p:cNvPr>
          <p:cNvSpPr/>
          <p:nvPr/>
        </p:nvSpPr>
        <p:spPr>
          <a:xfrm>
            <a:off x="-3374824" y="-352785"/>
            <a:ext cx="6931123" cy="4980454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3984C-87AE-EF49-99A2-7F02919CAE5D}"/>
              </a:ext>
            </a:extLst>
          </p:cNvPr>
          <p:cNvSpPr txBox="1"/>
          <p:nvPr/>
        </p:nvSpPr>
        <p:spPr>
          <a:xfrm>
            <a:off x="156941" y="2731546"/>
            <a:ext cx="73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826F05-3844-B6B7-A47A-B71CE795C9FF}"/>
              </a:ext>
            </a:extLst>
          </p:cNvPr>
          <p:cNvSpPr txBox="1"/>
          <p:nvPr/>
        </p:nvSpPr>
        <p:spPr>
          <a:xfrm>
            <a:off x="178230" y="1871727"/>
            <a:ext cx="6930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18461-3162-4B92-CBF9-AA5C58209EB9}"/>
              </a:ext>
            </a:extLst>
          </p:cNvPr>
          <p:cNvSpPr txBox="1"/>
          <p:nvPr/>
        </p:nvSpPr>
        <p:spPr>
          <a:xfrm>
            <a:off x="190069" y="3627367"/>
            <a:ext cx="66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639798-6867-C997-83E0-AB23B4FFCAF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-135814" y="4638381"/>
            <a:ext cx="8383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28F16D-645A-0FE9-539F-B3AE057AFC37}"/>
              </a:ext>
            </a:extLst>
          </p:cNvPr>
          <p:cNvSpPr txBox="1"/>
          <p:nvPr/>
        </p:nvSpPr>
        <p:spPr>
          <a:xfrm>
            <a:off x="8247921" y="4392159"/>
            <a:ext cx="89607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24BE6B-BC1D-8226-7D46-6E32B3E5903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-330594" y="7649150"/>
            <a:ext cx="85785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3EA6DE-9131-26F0-2F4C-A8C3A7AA2DCF}"/>
              </a:ext>
            </a:extLst>
          </p:cNvPr>
          <p:cNvSpPr txBox="1"/>
          <p:nvPr/>
        </p:nvSpPr>
        <p:spPr>
          <a:xfrm>
            <a:off x="8247921" y="7402928"/>
            <a:ext cx="89607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VBM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7D9B7E-63AE-8CB9-6A77-E39F9949BBAE}"/>
              </a:ext>
            </a:extLst>
          </p:cNvPr>
          <p:cNvSpPr/>
          <p:nvPr/>
        </p:nvSpPr>
        <p:spPr>
          <a:xfrm>
            <a:off x="1118784" y="215141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310E3F-5E10-4F4C-83FC-2721D51AB6A7}"/>
              </a:ext>
            </a:extLst>
          </p:cNvPr>
          <p:cNvSpPr txBox="1"/>
          <p:nvPr/>
        </p:nvSpPr>
        <p:spPr>
          <a:xfrm>
            <a:off x="19141" y="8364974"/>
            <a:ext cx="221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Valence Band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A1EE12-816C-BFAC-2C6A-362AA5BF75D8}"/>
              </a:ext>
            </a:extLst>
          </p:cNvPr>
          <p:cNvSpPr txBox="1"/>
          <p:nvPr/>
        </p:nvSpPr>
        <p:spPr>
          <a:xfrm>
            <a:off x="156941" y="544973"/>
            <a:ext cx="25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Conduction Band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F1C55-D987-C2E2-B972-7128C0447BA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-54124" y="5292826"/>
            <a:ext cx="865261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352F8B-EEB9-C9ED-8255-2EC162F27852}"/>
              </a:ext>
            </a:extLst>
          </p:cNvPr>
          <p:cNvSpPr txBox="1"/>
          <p:nvPr/>
        </p:nvSpPr>
        <p:spPr>
          <a:xfrm>
            <a:off x="8598488" y="5046604"/>
            <a:ext cx="4408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10297-6F8E-95B2-46C5-E0969CEA2F46}"/>
              </a:ext>
            </a:extLst>
          </p:cNvPr>
          <p:cNvSpPr txBox="1"/>
          <p:nvPr/>
        </p:nvSpPr>
        <p:spPr>
          <a:xfrm>
            <a:off x="538145" y="3003944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CCA65-5B66-A839-AB09-2C8C55DAF123}"/>
              </a:ext>
            </a:extLst>
          </p:cNvPr>
          <p:cNvCxnSpPr>
            <a:cxnSpLocks/>
          </p:cNvCxnSpPr>
          <p:nvPr/>
        </p:nvCxnSpPr>
        <p:spPr>
          <a:xfrm flipV="1">
            <a:off x="1689769" y="3767708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97664-7773-F787-0D2D-FB050E0D9CEA}"/>
              </a:ext>
            </a:extLst>
          </p:cNvPr>
          <p:cNvCxnSpPr>
            <a:cxnSpLocks/>
          </p:cNvCxnSpPr>
          <p:nvPr/>
        </p:nvCxnSpPr>
        <p:spPr>
          <a:xfrm>
            <a:off x="1804070" y="3767708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A245E-6D81-8B77-957E-0F51DA6FDB21}"/>
              </a:ext>
            </a:extLst>
          </p:cNvPr>
          <p:cNvSpPr/>
          <p:nvPr/>
        </p:nvSpPr>
        <p:spPr>
          <a:xfrm>
            <a:off x="1820246" y="2145956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E05E3-FB4E-4750-7593-32F3E8F1FF6F}"/>
              </a:ext>
            </a:extLst>
          </p:cNvPr>
          <p:cNvSpPr txBox="1"/>
          <p:nvPr/>
        </p:nvSpPr>
        <p:spPr>
          <a:xfrm>
            <a:off x="533777" y="3897887"/>
            <a:ext cx="2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4E0FB-F776-5F5C-DB63-DAE30EB0F740}"/>
              </a:ext>
            </a:extLst>
          </p:cNvPr>
          <p:cNvSpPr/>
          <p:nvPr/>
        </p:nvSpPr>
        <p:spPr>
          <a:xfrm>
            <a:off x="771790" y="302937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834A3-98E3-D5D5-6B86-B88AB3F4E990}"/>
              </a:ext>
            </a:extLst>
          </p:cNvPr>
          <p:cNvSpPr/>
          <p:nvPr/>
        </p:nvSpPr>
        <p:spPr>
          <a:xfrm>
            <a:off x="1469155" y="302391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2C3C2-5353-7591-12BB-28DCB6C6ED45}"/>
              </a:ext>
            </a:extLst>
          </p:cNvPr>
          <p:cNvSpPr/>
          <p:nvPr/>
        </p:nvSpPr>
        <p:spPr>
          <a:xfrm>
            <a:off x="2177217" y="3026535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491667-0ADE-5CA9-3F53-3169AC1403B6}"/>
              </a:ext>
            </a:extLst>
          </p:cNvPr>
          <p:cNvSpPr/>
          <p:nvPr/>
        </p:nvSpPr>
        <p:spPr>
          <a:xfrm>
            <a:off x="1469155" y="3930148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989C73A-B0AF-ABFC-F51E-DC2E952717C0}"/>
              </a:ext>
            </a:extLst>
          </p:cNvPr>
          <p:cNvSpPr/>
          <p:nvPr/>
        </p:nvSpPr>
        <p:spPr>
          <a:xfrm>
            <a:off x="5614207" y="2407051"/>
            <a:ext cx="303404" cy="102453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64F45-D5D2-31DB-5F7F-736E4C11C959}"/>
              </a:ext>
            </a:extLst>
          </p:cNvPr>
          <p:cNvSpPr txBox="1"/>
          <p:nvPr/>
        </p:nvSpPr>
        <p:spPr>
          <a:xfrm>
            <a:off x="4505276" y="1637313"/>
            <a:ext cx="25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Madelung Potential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3B91A3C-82F2-9C18-4B90-644A2CB4E3BA}"/>
              </a:ext>
            </a:extLst>
          </p:cNvPr>
          <p:cNvSpPr/>
          <p:nvPr/>
        </p:nvSpPr>
        <p:spPr>
          <a:xfrm>
            <a:off x="5147950" y="362956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64DFC0-9F00-9A18-4E6A-96D33D3CFD39}"/>
              </a:ext>
            </a:extLst>
          </p:cNvPr>
          <p:cNvCxnSpPr>
            <a:cxnSpLocks/>
          </p:cNvCxnSpPr>
          <p:nvPr/>
        </p:nvCxnSpPr>
        <p:spPr>
          <a:xfrm flipV="1">
            <a:off x="5712202" y="5382820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7BDD8E-7290-652D-EEC8-4562824AC436}"/>
              </a:ext>
            </a:extLst>
          </p:cNvPr>
          <p:cNvCxnSpPr>
            <a:cxnSpLocks/>
          </p:cNvCxnSpPr>
          <p:nvPr/>
        </p:nvCxnSpPr>
        <p:spPr>
          <a:xfrm>
            <a:off x="5826503" y="5382820"/>
            <a:ext cx="0" cy="338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0BDC834-9CCF-8322-0BE8-8FDFEAD04BB2}"/>
              </a:ext>
            </a:extLst>
          </p:cNvPr>
          <p:cNvSpPr/>
          <p:nvPr/>
        </p:nvSpPr>
        <p:spPr>
          <a:xfrm>
            <a:off x="5849412" y="3624103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9D1D15-5173-2C54-7351-9C483F1C3AE2}"/>
              </a:ext>
            </a:extLst>
          </p:cNvPr>
          <p:cNvSpPr/>
          <p:nvPr/>
        </p:nvSpPr>
        <p:spPr>
          <a:xfrm>
            <a:off x="4800956" y="4507519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643518-6AA8-7D72-7945-61DE0D9CAAE6}"/>
              </a:ext>
            </a:extLst>
          </p:cNvPr>
          <p:cNvSpPr/>
          <p:nvPr/>
        </p:nvSpPr>
        <p:spPr>
          <a:xfrm>
            <a:off x="5498321" y="450206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44A3FC4-A25D-5AB4-2B77-73C223CE5787}"/>
              </a:ext>
            </a:extLst>
          </p:cNvPr>
          <p:cNvSpPr/>
          <p:nvPr/>
        </p:nvSpPr>
        <p:spPr>
          <a:xfrm>
            <a:off x="6206383" y="4504682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831217-3292-3137-F678-19355DA42C82}"/>
              </a:ext>
            </a:extLst>
          </p:cNvPr>
          <p:cNvSpPr/>
          <p:nvPr/>
        </p:nvSpPr>
        <p:spPr>
          <a:xfrm>
            <a:off x="5491588" y="5545260"/>
            <a:ext cx="54864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9008AC-170D-DCC1-47B6-5C36DB10BD66}"/>
              </a:ext>
            </a:extLst>
          </p:cNvPr>
          <p:cNvCxnSpPr>
            <a:cxnSpLocks/>
            <a:stCxn id="74" idx="1"/>
            <a:endCxn id="16" idx="3"/>
          </p:cNvCxnSpPr>
          <p:nvPr/>
        </p:nvCxnSpPr>
        <p:spPr>
          <a:xfrm flipH="1" flipV="1">
            <a:off x="2368886" y="2168816"/>
            <a:ext cx="2779064" cy="148360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325FF79-B7AB-1BAA-8E6D-D3885174991A}"/>
              </a:ext>
            </a:extLst>
          </p:cNvPr>
          <p:cNvCxnSpPr>
            <a:cxnSpLocks/>
            <a:stCxn id="81" idx="1"/>
            <a:endCxn id="20" idx="3"/>
          </p:cNvCxnSpPr>
          <p:nvPr/>
        </p:nvCxnSpPr>
        <p:spPr>
          <a:xfrm flipH="1" flipV="1">
            <a:off x="2725857" y="3049395"/>
            <a:ext cx="2075099" cy="148098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FA5BA6C-E541-1144-7D33-140A83780D37}"/>
              </a:ext>
            </a:extLst>
          </p:cNvPr>
          <p:cNvCxnSpPr>
            <a:cxnSpLocks/>
            <a:stCxn id="87" idx="1"/>
            <a:endCxn id="58" idx="3"/>
          </p:cNvCxnSpPr>
          <p:nvPr/>
        </p:nvCxnSpPr>
        <p:spPr>
          <a:xfrm flipH="1" flipV="1">
            <a:off x="2017795" y="3953008"/>
            <a:ext cx="3473793" cy="161511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10640</TotalTime>
  <Words>120</Words>
  <Application>Microsoft Office PowerPoint</Application>
  <PresentationFormat>Custom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Miller</dc:creator>
  <cp:lastModifiedBy>Jordan Miller</cp:lastModifiedBy>
  <cp:revision>32</cp:revision>
  <dcterms:created xsi:type="dcterms:W3CDTF">2022-08-22T23:56:27Z</dcterms:created>
  <dcterms:modified xsi:type="dcterms:W3CDTF">2022-09-13T22:32:43Z</dcterms:modified>
</cp:coreProperties>
</file>