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3be04dd7_1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3be04dd7_1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-photo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-standing class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3be04dd7_1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3be04dd7_1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3be04dd7_1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3be04dd7_1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a7ab5e5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a7ab5e5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a24cbf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a24cbf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a24cbf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a24cbf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Myriad of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barriers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 gaining access to college 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Specific populations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Lack of entrance exam preparation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Receiving academic help/guidance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Paying for college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Filling financial aid paperwork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College applicatio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3be04dd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3be04dd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9a7ab5e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9a7ab5e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3be04dd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3be04dd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importance of timeline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a24cbf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a24cbf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Forum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Events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Contacts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Forms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Wanted people to easily access resources 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a24cbf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a24cbf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Alex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9a7ab5e5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9a7ab5e5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-homepage timeline needs direction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a7ab5e5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a7ab5e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-need 4 individualized attention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-included Q what year are you in?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collegeSource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 Prototype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50" y="1279900"/>
            <a:ext cx="4865726" cy="294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50050"/>
            <a:ext cx="4068499" cy="247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450" y="1840171"/>
            <a:ext cx="1002399" cy="3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Prototype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00" y="1039725"/>
            <a:ext cx="5953525" cy="36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900" y="1192699"/>
            <a:ext cx="1531076" cy="4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Prototype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5" y="1385975"/>
            <a:ext cx="4262924" cy="255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175" y="1385975"/>
            <a:ext cx="4092424" cy="248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9175" y="1524947"/>
            <a:ext cx="1030226" cy="3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Limitations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Brief overview of each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Centered toward US student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barrier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to technology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Engagement on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Responsibility on student to seek 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350" y="1555250"/>
            <a:ext cx="4167950" cy="28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Keen attention to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Heuristic evaluation necessary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Probing contributes new insight on design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50" y="2571750"/>
            <a:ext cx="4893124" cy="21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requirement for jobs today </a:t>
            </a:r>
            <a:r>
              <a:rPr b="1" lang="en"/>
              <a:t>bachelor’s</a:t>
            </a:r>
            <a:r>
              <a:rPr lang="en"/>
              <a:t> degree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Several steps</a:t>
            </a:r>
            <a:r>
              <a:rPr lang="en"/>
              <a:t> required to initiate college readiness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people don’t know what this process looks like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Generation College Student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 of Color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income minorities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285" y="2694651"/>
            <a:ext cx="4572013" cy="20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39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“I feel like I had to figure out the college process all on my </a:t>
            </a:r>
            <a:r>
              <a:rPr b="1" lang="en" sz="3000"/>
              <a:t>own</a:t>
            </a:r>
            <a:r>
              <a:rPr lang="en" sz="3000"/>
              <a:t>. It would have been helpful to know what I was doing freshmen year then maybe things could have been different by the time I got around to senior year”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Holistic</a:t>
            </a:r>
            <a:r>
              <a:rPr lang="en"/>
              <a:t> overview of college process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Compiling of </a:t>
            </a:r>
            <a:r>
              <a:rPr b="1" lang="en"/>
              <a:t>all</a:t>
            </a:r>
            <a:r>
              <a:rPr lang="en"/>
              <a:t> resources required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Brief overview of steps in </a:t>
            </a:r>
            <a:r>
              <a:rPr lang="en"/>
              <a:t>chronological</a:t>
            </a:r>
            <a:r>
              <a:rPr lang="en"/>
              <a:t> order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contract for more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Ability to engage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525" y="1665904"/>
            <a:ext cx="2888925" cy="27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Prototype: Homepage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75" y="1232525"/>
            <a:ext cx="2647900" cy="36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975" y="1188063"/>
            <a:ext cx="2709926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Prototype: 4 components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625" y="1177637"/>
            <a:ext cx="2749975" cy="37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092" y="1105425"/>
            <a:ext cx="2850757" cy="390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High-school students around Seattle with different class standing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Technology probe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Usability tests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profile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Navigating through timeline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through discussion forum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events tailored to individual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Sensing making of website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through usability tests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5225"/>
            <a:ext cx="5888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Homepage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Timeline function inaccessible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undo/redo buttons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 with search function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200" y="883925"/>
            <a:ext cx="3581799" cy="37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Prototype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25" y="1556075"/>
            <a:ext cx="3887399" cy="23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850" y="1079500"/>
            <a:ext cx="3279613" cy="1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7225" y="3064875"/>
            <a:ext cx="3260851" cy="198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7225" y="1147222"/>
            <a:ext cx="856017" cy="2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7225" y="3173847"/>
            <a:ext cx="856017" cy="2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