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8a7e84b1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8a7e84b1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a1e156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3a1e156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a1e156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a1e156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a1e156c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3a1e156c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a1e156c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a1e156c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How it results from your test findings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a1e156c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a1e156c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How it relates to the final paper prototype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a1e156ce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a1e156ce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8.jpg"/><Relationship Id="rId5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7.jpg"/><Relationship Id="rId5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figma.com/file/DvxKNJh4fELTaBD0962Mv9KF/INFO360-Project?node-id=0%3A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4YYljdA1HAM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2055775" y="35991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 Cantle, Raffi Gharakhanian, James Kim</a:t>
            </a: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249" y="1085500"/>
            <a:ext cx="2555500" cy="13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5119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Many students struggle to buy </a:t>
            </a:r>
            <a:r>
              <a:rPr lang="en"/>
              <a:t>textbooks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options to buy used textbooks are either: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Still very </a:t>
            </a:r>
            <a:r>
              <a:rPr lang="en"/>
              <a:t>expensive (bookstore / amazon)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Unorganized (Facebook buy / sell)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500" y="964075"/>
            <a:ext cx="3407700" cy="1180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813" y="3112375"/>
            <a:ext cx="7826376" cy="168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prototype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632784" y="1499063"/>
            <a:ext cx="2085728" cy="2781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3572676" y="1497825"/>
            <a:ext cx="2087649" cy="278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6511698" y="1510153"/>
            <a:ext cx="2069149" cy="275884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1108488" y="1540925"/>
            <a:ext cx="11343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Homepage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085200" y="1540925"/>
            <a:ext cx="10626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Book Page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6821325" y="1540925"/>
            <a:ext cx="14499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Sell Book Page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tested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25225"/>
            <a:ext cx="5137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What was found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</a:t>
            </a:r>
            <a:r>
              <a:rPr lang="en" sz="1500"/>
              <a:t>esign was overly detailed and needed simplification.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How it affected design </a:t>
            </a:r>
            <a:endParaRPr b="1"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Motivation to add class - book connection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Lead to MyUW addon to connected classes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Make entire website more simplified</a:t>
            </a:r>
            <a:endParaRPr sz="1500"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900" y="1075925"/>
            <a:ext cx="3390300" cy="3435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Broader lessons learned 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work better when design is </a:t>
            </a:r>
            <a:r>
              <a:rPr b="1" lang="en" sz="2400"/>
              <a:t>simplified</a:t>
            </a:r>
            <a:endParaRPr b="1"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Doing the work for the user (in our case getting their classes from their UW) will make for a smoother process for them.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7825" y="2269050"/>
            <a:ext cx="28575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Prototype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6686798" y="1506325"/>
            <a:ext cx="2097227" cy="2796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3634553" y="1510712"/>
            <a:ext cx="2090673" cy="2787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567149" y="1501410"/>
            <a:ext cx="2104628" cy="2806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1108488" y="1540925"/>
            <a:ext cx="11343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Homepage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4040700" y="1540925"/>
            <a:ext cx="10626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Book Page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6746875" y="1540925"/>
            <a:ext cx="14499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Sell Book Page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mockup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https://www.figma.com/file/DvxKNJh4fELTaBD0962Mv9KF/INFO360-Project?node-id=0%3A1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</a:t>
            </a:r>
            <a:endParaRPr/>
          </a:p>
        </p:txBody>
      </p:sp>
      <p:pic>
        <p:nvPicPr>
          <p:cNvPr descr="INFO 360 Project" id="119" name="Google Shape;119;p20" title="Bookswap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5675" y="549512"/>
            <a:ext cx="5392650" cy="404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