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2" r:id="rId7"/>
    <p:sldId id="262" r:id="rId8"/>
    <p:sldId id="27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1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9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9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2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6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7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3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2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9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3099"/>
            <a:ext cx="9144000" cy="17319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Ford 360° Exterior Lighting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81338"/>
            <a:ext cx="9537700" cy="26463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Cuong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Jordan Miller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Akshay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Shankar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Liaison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Curwood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(Ford)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6200000">
            <a:off x="1104900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104900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814" y="3515519"/>
            <a:ext cx="3640054" cy="141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700" y="3336133"/>
            <a:ext cx="177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7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35" t="14958" r="13809" b="2444"/>
          <a:stretch/>
        </p:blipFill>
        <p:spPr>
          <a:xfrm>
            <a:off x="8318500" y="1573210"/>
            <a:ext cx="3035300" cy="3594101"/>
          </a:xfrm>
          <a:prstGeom prst="rect">
            <a:avLst/>
          </a:prstGeom>
        </p:spPr>
      </p:pic>
      <p:sp>
        <p:nvSpPr>
          <p:cNvPr id="4" name="Isosceles Triangle 3"/>
          <p:cNvSpPr/>
          <p:nvPr/>
        </p:nvSpPr>
        <p:spPr>
          <a:xfrm>
            <a:off x="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6200000">
            <a:off x="1104900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104900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64435" y="5207167"/>
            <a:ext cx="254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Motorola G3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796255"/>
            <a:ext cx="3048000" cy="304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44600" y="5068668"/>
            <a:ext cx="254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NimbeLink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NL-SW-LTE-GELS3-B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209" t="39375" r="24999" b="1250"/>
          <a:stretch/>
        </p:blipFill>
        <p:spPr>
          <a:xfrm>
            <a:off x="4286537" y="1967704"/>
            <a:ext cx="3533457" cy="2805112"/>
          </a:xfrm>
          <a:prstGeom prst="rect">
            <a:avLst/>
          </a:prstGeom>
          <a:scene3d>
            <a:camera prst="orthographicFront">
              <a:rot lat="299973" lon="21599992" rev="21599986"/>
            </a:camera>
            <a:lightRig rig="threePt" dir="t"/>
          </a:scene3d>
        </p:spPr>
      </p:pic>
      <p:sp>
        <p:nvSpPr>
          <p:cNvPr id="14" name="TextBox 13"/>
          <p:cNvSpPr txBox="1"/>
          <p:nvPr/>
        </p:nvSpPr>
        <p:spPr>
          <a:xfrm>
            <a:off x="4781550" y="5207167"/>
            <a:ext cx="254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ATA6617 w/ ATTiny167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3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6621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6200000">
            <a:off x="1104900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104900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 Sub-network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Sub-network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Sub-network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6200000">
            <a:off x="1104900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104900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was to construct an exterior lighting system prototype for a Ford truck.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lighting system is required to,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Illuminate the surroundings of the truck to perform outdoor activities at night like camping, tailgating, working etc.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Illuminate the vehicle to be able to seen from distance when required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 to be controlled using a cell phone through a cellular network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powered of a 12 V car battery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 communication protocols that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standards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automotive industry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6200000">
            <a:off x="1104900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104900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8871"/>
            <a:ext cx="11231783" cy="6849129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>
            <a:off x="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5400000">
            <a:off x="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6200000">
            <a:off x="1104900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1104900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1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 (Local Interconnect) Sub-network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LIN protocol was used between the master node and multiple slave node to communicate with a each other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 was chosen as 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cheap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 communication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vehicle subsystems where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and speed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required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LIN sub-network consists of 9 nodes (max 16) that talk to a single master node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node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a Atmel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ATTiny167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 nodes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made PCBs that are mounted on the test frame along with a servo and LED module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180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 servos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TowerPro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MG995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360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 servos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Joysway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Sail Servos)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Light Modules (Cree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X-ML, capable of 100 lumens)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6200000">
            <a:off x="1104900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104900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 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778" y="1734660"/>
            <a:ext cx="1945879" cy="1945879"/>
          </a:xfrm>
          <a:prstGeom prst="rect">
            <a:avLst/>
          </a:prstGeom>
        </p:spPr>
      </p:pic>
      <p:sp>
        <p:nvSpPr>
          <p:cNvPr id="4" name="Isosceles Triangle 3"/>
          <p:cNvSpPr/>
          <p:nvPr/>
        </p:nvSpPr>
        <p:spPr>
          <a:xfrm>
            <a:off x="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6200000">
            <a:off x="1104900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104900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90689"/>
            <a:ext cx="2001837" cy="1989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09" t="39375" r="24999" b="1250"/>
          <a:stretch/>
        </p:blipFill>
        <p:spPr>
          <a:xfrm>
            <a:off x="8356598" y="1560326"/>
            <a:ext cx="2787145" cy="2212636"/>
          </a:xfrm>
          <a:prstGeom prst="rect">
            <a:avLst/>
          </a:prstGeom>
          <a:scene3d>
            <a:camera prst="orthographicFront">
              <a:rot lat="299973" lon="21599992" rev="21599986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05718" y="37811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Cree XML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7777" y="3734750"/>
            <a:ext cx="194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TowerPro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MG995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11970" y="3642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ATA6617 w/ ATTiny167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8" t="38423" r="19648" b="24577"/>
          <a:stretch/>
        </p:blipFill>
        <p:spPr>
          <a:xfrm>
            <a:off x="4416170" y="4288931"/>
            <a:ext cx="2895600" cy="17399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23093" y="6148144"/>
            <a:ext cx="208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Slave PCB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(Controller Area) Sub-network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CAN communication protocol is used to talk between the cellular modem and the master node of the LIN sub-network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was chosen as it is reliable over long distances, gives a larger diversity over the range of messages it can identify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standard for modern vehicle communication.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CAN overhead, we talk to a MCP25625 CAN controller through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ATTiny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167 Master Node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via SPI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(Serial Peripheral Interface)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CAN Controller independently handles the transmit, receive and error detection for each CAN message and notifies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ATTiny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167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node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6200000">
            <a:off x="1104900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104900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6200000">
            <a:off x="1104900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104900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09" t="39375" r="24999" b="1250"/>
          <a:stretch/>
        </p:blipFill>
        <p:spPr>
          <a:xfrm>
            <a:off x="6726222" y="1525605"/>
            <a:ext cx="4043378" cy="3209924"/>
          </a:xfrm>
          <a:prstGeom prst="rect">
            <a:avLst/>
          </a:prstGeom>
          <a:scene3d>
            <a:camera prst="orthographicFront">
              <a:rot lat="299973" lon="21599992" rev="21599986"/>
            </a:camera>
            <a:lightRig rig="threePt" dir="t"/>
          </a:scene3d>
        </p:spPr>
      </p:pic>
      <p:sp>
        <p:nvSpPr>
          <p:cNvPr id="14" name="TextBox 13"/>
          <p:cNvSpPr txBox="1"/>
          <p:nvPr/>
        </p:nvSpPr>
        <p:spPr>
          <a:xfrm>
            <a:off x="7476196" y="4708945"/>
            <a:ext cx="254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ATA6617 w/ ATTiny167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40" y="1753129"/>
            <a:ext cx="4645659" cy="275487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75484" y="4570446"/>
            <a:ext cx="242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ADM00617 w/ MCP 25625 CAN Controller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3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Sub-network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6200000">
            <a:off x="1104900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104900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5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401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Ford 360° Exterior Lighting System</vt:lpstr>
      <vt:lpstr>Table of Contents</vt:lpstr>
      <vt:lpstr>Project Description</vt:lpstr>
      <vt:lpstr>Architecture</vt:lpstr>
      <vt:lpstr>LIN (Local Interconnect) Sub-network</vt:lpstr>
      <vt:lpstr>LIN Components</vt:lpstr>
      <vt:lpstr>CAN (Controller Area) Sub-network</vt:lpstr>
      <vt:lpstr>CAN Components</vt:lpstr>
      <vt:lpstr>Cellular Sub-network</vt:lpstr>
      <vt:lpstr>Cellular Components</vt:lpstr>
      <vt:lpstr>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Ford 360° Exterior Lighting System</dc:title>
  <dc:creator>Akshay Shankar</dc:creator>
  <cp:lastModifiedBy>Akshay Shankar</cp:lastModifiedBy>
  <cp:revision>16</cp:revision>
  <dcterms:created xsi:type="dcterms:W3CDTF">2016-12-13T02:48:09Z</dcterms:created>
  <dcterms:modified xsi:type="dcterms:W3CDTF">2016-12-13T09:53:48Z</dcterms:modified>
</cp:coreProperties>
</file>