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DEAC-825B-4857-818D-6BB7C433F41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F195-1F0C-42A2-A903-998D2C36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099"/>
            <a:ext cx="9144000" cy="17319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 360° Exterior Lighting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1338"/>
            <a:ext cx="9537700" cy="26463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Jordan Miller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Shankar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Curwood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(Ford)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14" y="3515519"/>
            <a:ext cx="3640054" cy="141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3336133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Sub-network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to construct an exterior lighting system prototype for a Ford truck.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lighting system is required to,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 the surroundings of the truck to perform outdoor activities at night like camping, tailgating, working etc.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Illuminate the vehicle to be able to seen from distance when required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be controlled using a cell phone through a cellular network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powered of a 12 V car battery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communication protocols that are the current standard in the automotive industry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6200000">
            <a:off x="11049000" y="571500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049000" y="0"/>
            <a:ext cx="1143000" cy="1143000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Ford 360° Exterior Lighting System</vt:lpstr>
      <vt:lpstr>Table of Contents</vt:lpstr>
      <vt:lpstr>Project Description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360° Exterior Lighting System</dc:title>
  <dc:creator>Akshay Shankar</dc:creator>
  <cp:lastModifiedBy>Akshay Shankar</cp:lastModifiedBy>
  <cp:revision>4</cp:revision>
  <dcterms:created xsi:type="dcterms:W3CDTF">2016-12-13T02:48:09Z</dcterms:created>
  <dcterms:modified xsi:type="dcterms:W3CDTF">2016-12-13T03:12:51Z</dcterms:modified>
</cp:coreProperties>
</file>