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7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3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099"/>
            <a:ext cx="9144000" cy="17319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 360° Exterior Lighting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1338"/>
            <a:ext cx="9537700" cy="26463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Cuong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Jordan Miller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Shankar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Liaison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Curwood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(Ford)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814" y="3515519"/>
            <a:ext cx="3640054" cy="141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0" y="3336133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35" t="14958" r="13809" b="2444"/>
          <a:stretch/>
        </p:blipFill>
        <p:spPr>
          <a:xfrm>
            <a:off x="8318500" y="1573210"/>
            <a:ext cx="3035300" cy="3594101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64435" y="5207167"/>
            <a:ext cx="254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Motorola G3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796255"/>
            <a:ext cx="3048000" cy="304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44600" y="5068668"/>
            <a:ext cx="254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NimbeLink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NL-SW-LTE-GELS3-B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209" t="39375" r="24999" b="1250"/>
          <a:stretch/>
        </p:blipFill>
        <p:spPr>
          <a:xfrm>
            <a:off x="4286537" y="1967704"/>
            <a:ext cx="3533457" cy="2805112"/>
          </a:xfrm>
          <a:prstGeom prst="rect">
            <a:avLst/>
          </a:prstGeom>
          <a:scene3d>
            <a:camera prst="orthographicFront">
              <a:rot lat="299973" lon="21599992" rev="21599986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4781550" y="5207167"/>
            <a:ext cx="254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ATA6617 w/ ATTiny167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6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621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6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 Sub-network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Sub-network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Sub-network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to construct an exterior lighting system prototype for a Ford truck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lighting system is required to,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Illuminate the surroundings of the truck to perform outdoor activities at night like camping, tailgating, working etc.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Illuminate the vehicle to be able to seen from distance when required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be controlled using a cell phone through a cellular network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powered of a 12 V car battery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communication protocols that are the current standard in the automotive industry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8871"/>
            <a:ext cx="11231783" cy="684912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 (Local Interconnect) Sub-network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 protocol was used between the master node and multiple slave node to communicate with a each other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 was chosen as it is cheap, single wire communication and is a common protocol used for vehicle subsystems where the range of CAN is not required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 sub-network consists of 9 nodes (max 16) that talk to a single master node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node is an Atmel ATTiny167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 nodes are custom made PCBs that are mounted on the test frame along with a servo and LED module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7 180° servos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TowerPro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MG995)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Light Modules (Cree XML) 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778" y="1734660"/>
            <a:ext cx="1945879" cy="1945879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90689"/>
            <a:ext cx="2001837" cy="1989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09" t="39375" r="24999" b="1250"/>
          <a:stretch/>
        </p:blipFill>
        <p:spPr>
          <a:xfrm>
            <a:off x="8356598" y="1560326"/>
            <a:ext cx="2787145" cy="2212636"/>
          </a:xfrm>
          <a:prstGeom prst="rect">
            <a:avLst/>
          </a:prstGeom>
          <a:scene3d>
            <a:camera prst="orthographicFront">
              <a:rot lat="299973" lon="21599992" rev="21599986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05718" y="3781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Cree XML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7777" y="3734750"/>
            <a:ext cx="194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TowerPro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MG995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11970" y="3642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ATA6617 w/ ATTiny167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8" t="38423" r="19648" b="24577"/>
          <a:stretch/>
        </p:blipFill>
        <p:spPr>
          <a:xfrm>
            <a:off x="4416170" y="4288931"/>
            <a:ext cx="2895600" cy="173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23093" y="6148144"/>
            <a:ext cx="208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Slave PCB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2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(Controller Area) Sub-network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CAN communication protocol is used to talk between the cellular modem and the master node of the LIN sub-network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was chosen as it is reliable over long distances, gives a larger diversity over the range of messages it can identify and process and is the standard for modern vehicle communication.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CAN overhead, we talk to a MCP25625 CAN controller through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167 Master Node using SPI (Serial Peripheral Interface)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CAN Controller independently handles the transmit, receive and error detection for each CAN message and notifies the master accordingly.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09" t="39375" r="24999" b="1250"/>
          <a:stretch/>
        </p:blipFill>
        <p:spPr>
          <a:xfrm>
            <a:off x="6726222" y="1525605"/>
            <a:ext cx="4043378" cy="3209924"/>
          </a:xfrm>
          <a:prstGeom prst="rect">
            <a:avLst/>
          </a:prstGeom>
          <a:scene3d>
            <a:camera prst="orthographicFront">
              <a:rot lat="299973" lon="21599992" rev="21599986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7476196" y="4708945"/>
            <a:ext cx="254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ATA6617 w/ ATTiny167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" y="1753129"/>
            <a:ext cx="4645659" cy="27548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75484" y="4570446"/>
            <a:ext cx="242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ADM00617 w/ MCP 25625 CAN 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3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Sub-network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383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Ford 360° Exterior Lighting System</vt:lpstr>
      <vt:lpstr>Table of Contents</vt:lpstr>
      <vt:lpstr>Project Description</vt:lpstr>
      <vt:lpstr>Architecture</vt:lpstr>
      <vt:lpstr>LIN (Local Interconnect) Sub-network</vt:lpstr>
      <vt:lpstr>LIN Components</vt:lpstr>
      <vt:lpstr>CAN (Controller Area) Sub-network</vt:lpstr>
      <vt:lpstr>CAN Components</vt:lpstr>
      <vt:lpstr>Cellular Sub-network</vt:lpstr>
      <vt:lpstr>Cellular Components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360° Exterior Lighting System</dc:title>
  <dc:creator>Akshay Shankar</dc:creator>
  <cp:lastModifiedBy>Akshay Shankar</cp:lastModifiedBy>
  <cp:revision>13</cp:revision>
  <dcterms:created xsi:type="dcterms:W3CDTF">2016-12-13T02:48:09Z</dcterms:created>
  <dcterms:modified xsi:type="dcterms:W3CDTF">2016-12-13T06:43:14Z</dcterms:modified>
</cp:coreProperties>
</file>