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D8F3F8-39CE-4641-9ADF-AA3A60C7F2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EDD13A-3DF8-4ACC-A171-70E617DB60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083781-A823-4D46-AD14-E2E7DC21756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3B7D5B-DAFC-4E66-8E93-3FB7B3D6861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F8D9B4-BEC0-4643-9EEA-0FDC604D5C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F76CAA-0B8F-4FD0-B3ED-BB9BC1E48D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712910-9297-433F-B961-1FCA5E9F3A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FBE973-DD57-4B98-BC44-6811666970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F0901C-A230-4753-9264-9A6DCED5479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464442-10AE-47BC-BDCC-45842E6B5A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C8DF85-1F81-4C17-839D-893775A3EE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033C34-DC1E-4E1D-A940-59185B030E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D3B5163-B395-471D-89EA-4E59DE9BB36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9071640" cy="13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Welcome to MacPherson Industries</a:t>
            </a:r>
            <a:br>
              <a:rPr sz="4400"/>
            </a:br>
            <a:r>
              <a:rPr b="0" lang="en-US" sz="4400" spc="-1" strike="noStrike">
                <a:latin typeface="Arial"/>
              </a:rPr>
              <a:t>Receptionist Not on Duty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914400" y="1600200"/>
            <a:ext cx="868680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Arial"/>
              </a:rPr>
              <a:t>MacPherson Glass, </a:t>
            </a:r>
            <a:endParaRPr b="0" lang="en-US" sz="4000" spc="-1" strike="noStrike"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Arial"/>
              </a:rPr>
              <a:t>(440) 243-6565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Arial"/>
              </a:rPr>
              <a:t>Heartland Machines, </a:t>
            </a:r>
            <a:endParaRPr b="0" lang="en-US" sz="4000" spc="-1" strike="noStrike"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Arial"/>
              </a:rPr>
              <a:t>Dave Stevens (330) 646-1427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Arial"/>
              </a:rPr>
              <a:t>Osmose Services, </a:t>
            </a:r>
            <a:endParaRPr b="0" lang="en-US" sz="4000" spc="-1" strike="noStrike"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Arial"/>
              </a:rPr>
              <a:t>Shawn Geiger (814) 657-0453 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2024-03-18T17:03:38Z</dcterms:created>
  <dc:creator/>
  <dc:description/>
  <dc:language>en-US</dc:language>
  <cp:lastModifiedBy/>
  <dcterms:modified xsi:type="dcterms:W3CDTF">2024-03-18T19:07:34Z</dcterms:modified>
  <cp:revision>3</cp:revision>
  <dc:subject/>
  <dc:title/>
</cp:coreProperties>
</file>