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5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A5FA6-17A0-4586-B52F-3B915F1E2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9B88-9612-4694-8E68-6642C120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PIXC</a:t>
            </a:r>
            <a:endParaRPr lang="en-AU" sz="4800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65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B3C-BF78-4058-A791-D3ECBD51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Introduction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DA2D-9D2B-4D1D-86AC-7B3A972B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Pixc</a:t>
            </a:r>
            <a:r>
              <a:rPr lang="en-US" dirty="0"/>
              <a:t> is an eCommerce business that helps other eCommerce businesses with their graphic design and photo editing needs</a:t>
            </a:r>
          </a:p>
          <a:p>
            <a:pPr fontAlgn="base"/>
            <a:r>
              <a:rPr lang="en-US" dirty="0" err="1"/>
              <a:t>Pixc</a:t>
            </a:r>
            <a:r>
              <a:rPr lang="en-US" dirty="0"/>
              <a:t> can be integrated quickly and conveniently with many major eCommerce platforms such as </a:t>
            </a:r>
            <a:r>
              <a:rPr lang="en-US" dirty="0" err="1"/>
              <a:t>Woocommerce</a:t>
            </a:r>
            <a:r>
              <a:rPr lang="en-US" dirty="0"/>
              <a:t> and Shopify</a:t>
            </a:r>
          </a:p>
          <a:p>
            <a:pPr fontAlgn="base"/>
            <a:r>
              <a:rPr lang="en-US" dirty="0" err="1"/>
              <a:t>Pixc</a:t>
            </a:r>
            <a:r>
              <a:rPr lang="en-US" dirty="0"/>
              <a:t> is addressing an $11.3 billion e-commerce SaaS market that is made of over 25 million businesses - and is expanding its product offering using artificial intelligence and machine learning. With the transition of brick and mortar retail, this industry is expected to grow to $27 trillion by 2020.</a:t>
            </a:r>
          </a:p>
        </p:txBody>
      </p:sp>
    </p:spTree>
    <p:extLst>
      <p:ext uri="{BB962C8B-B14F-4D97-AF65-F5344CB8AC3E}">
        <p14:creationId xmlns:p14="http://schemas.microsoft.com/office/powerpoint/2010/main" val="10509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B01D-4E81-4B78-BB90-C8D1B751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Outlining the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E727-D025-4B8F-AEA2-F87DD0BA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Like many “SAAS” companies, the metrics for success are somewhat convoluted. How should we measure </a:t>
            </a:r>
            <a:r>
              <a:rPr lang="en-US" dirty="0" err="1"/>
              <a:t>Pixc</a:t>
            </a:r>
            <a:r>
              <a:rPr lang="en-US" dirty="0"/>
              <a:t> success? Through revenue growth? Customer churn and growth?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After we’ve decided on how we measure </a:t>
            </a:r>
            <a:r>
              <a:rPr lang="en-US" dirty="0" err="1"/>
              <a:t>Pixc’s</a:t>
            </a:r>
            <a:r>
              <a:rPr lang="en-US" dirty="0"/>
              <a:t> success, we can then explore if </a:t>
            </a:r>
            <a:r>
              <a:rPr lang="en-US" dirty="0" err="1"/>
              <a:t>Pixc</a:t>
            </a:r>
            <a:r>
              <a:rPr lang="en-US" dirty="0"/>
              <a:t> is a successful start-up.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0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415D-1D80-40C1-85CF-9ED1B440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Thoughts and challenges with 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0484-4F94-47EE-A4F3-F6B779C5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Another issue that many startups have, </a:t>
            </a:r>
            <a:r>
              <a:rPr lang="en-US" dirty="0" err="1"/>
              <a:t>Pixc</a:t>
            </a:r>
            <a:r>
              <a:rPr lang="en-US" dirty="0"/>
              <a:t> included, is the volume of data that they possess and how to properly utilize this data in order to make more informed decisions. </a:t>
            </a:r>
          </a:p>
          <a:p>
            <a:pPr fontAlgn="base"/>
            <a:r>
              <a:rPr lang="en-US" dirty="0"/>
              <a:t>There’s a lot of data and tables to unpack due to the multiple platform integrations as well as outsourced data analytical and brand optimization tools in the backend (Altius)</a:t>
            </a:r>
          </a:p>
          <a:p>
            <a:pPr fontAlgn="base"/>
            <a:r>
              <a:rPr lang="en-US" dirty="0"/>
              <a:t>Remove the noise and focus on the pertinent data</a:t>
            </a:r>
          </a:p>
          <a:p>
            <a:pPr fontAlgn="base"/>
            <a:r>
              <a:rPr lang="en-US" dirty="0"/>
              <a:t>As was outlined before we want to find key data points of the business such as customer churn, customer lifetime value and revenue/cost metrics</a:t>
            </a:r>
          </a:p>
          <a:p>
            <a:pPr fontAlgn="base"/>
            <a:r>
              <a:rPr lang="en-US" dirty="0"/>
              <a:t>A lot of null values because of the heavy use of API’s to register and connect to </a:t>
            </a:r>
            <a:r>
              <a:rPr lang="en-US" dirty="0" err="1"/>
              <a:t>Pixc</a:t>
            </a:r>
            <a:endParaRPr lang="en-US" dirty="0"/>
          </a:p>
          <a:p>
            <a:pPr fontAlgn="base"/>
            <a:r>
              <a:rPr lang="en-US" dirty="0"/>
              <a:t>Hard to get an accurate/precise date of when a customer disengages/death of the customer. </a:t>
            </a:r>
            <a:r>
              <a:rPr lang="en-US" i="1" dirty="0"/>
              <a:t>Solved: Use Lifelines for subscribed and Lifetimes for </a:t>
            </a:r>
            <a:r>
              <a:rPr lang="en-US" i="1" dirty="0" err="1"/>
              <a:t>unsubbed</a:t>
            </a:r>
            <a:r>
              <a:rPr lang="en-US" i="1" dirty="0"/>
              <a:t> members</a:t>
            </a:r>
            <a:endParaRPr lang="en-US" dirty="0"/>
          </a:p>
          <a:p>
            <a:pPr fontAlgn="base"/>
            <a:r>
              <a:rPr lang="en-US" dirty="0"/>
              <a:t>Hard to work out the cost of the business. Perhaps this is located elsewhere? Assumptions for the cost structure can be made however, I have decided to exclude this analysis because it won’t give an accurate depiction of the data.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6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5BB8-5176-4F2A-B3B8-39C2D29A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that will be answered: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E2EB-304A-4E8E-BE95-29BB67F6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What does their customer churn look like?</a:t>
            </a:r>
          </a:p>
          <a:p>
            <a:pPr fontAlgn="base"/>
            <a:r>
              <a:rPr lang="en-US" dirty="0"/>
              <a:t>What does our customer base look like in terms of subscribed and non-subscribed members?</a:t>
            </a:r>
          </a:p>
          <a:p>
            <a:pPr fontAlgn="base"/>
            <a:r>
              <a:rPr lang="en-US" dirty="0"/>
              <a:t>Do our current promotional offers work? Are they attracting more customers?</a:t>
            </a:r>
          </a:p>
          <a:p>
            <a:r>
              <a:rPr lang="en-US" sz="1900" i="1" dirty="0"/>
              <a:t>Check out the changes in the subscriber and nonsubscriber count</a:t>
            </a:r>
            <a:endParaRPr lang="en-US" sz="1900" dirty="0"/>
          </a:p>
          <a:p>
            <a:pPr fontAlgn="base"/>
            <a:r>
              <a:rPr lang="en-US" dirty="0"/>
              <a:t>Can we streamline our pricing strategy?</a:t>
            </a:r>
          </a:p>
          <a:p>
            <a:pPr fontAlgn="base"/>
            <a:r>
              <a:rPr lang="en-US" dirty="0"/>
              <a:t>What is our highest earning customer segment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04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BBE-2870-4337-A7A6-279924A6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74A5-6249-42CC-ADE0-9D9AA1D8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Linear regression of the sales/ growth metric data</a:t>
            </a:r>
          </a:p>
          <a:p>
            <a:pPr fontAlgn="base"/>
            <a:r>
              <a:rPr lang="en-US" dirty="0"/>
              <a:t>Survival analysis of the Subscriptions set (KMF) </a:t>
            </a:r>
          </a:p>
          <a:p>
            <a:pPr fontAlgn="base"/>
            <a:r>
              <a:rPr lang="en-US" dirty="0"/>
              <a:t>Perhaps also try some form of classification/clustering techniques</a:t>
            </a:r>
          </a:p>
          <a:p>
            <a:pPr fontAlgn="base"/>
            <a:r>
              <a:rPr lang="en-US" dirty="0"/>
              <a:t>Most of the data will be cleaned in Pandas and then imported later into Tableau for visualization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887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E684-D7CE-46DB-BB99-ECF48321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success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8594-AE26-4ED5-A35B-4954939E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Find one subscription insight</a:t>
            </a:r>
          </a:p>
          <a:p>
            <a:pPr fontAlgn="base"/>
            <a:r>
              <a:rPr lang="en-US" dirty="0"/>
              <a:t>Find one growth/revenue insight</a:t>
            </a:r>
          </a:p>
          <a:p>
            <a:pPr fontAlgn="base"/>
            <a:r>
              <a:rPr lang="en-US" dirty="0"/>
              <a:t>Find customer churn rate</a:t>
            </a:r>
          </a:p>
          <a:p>
            <a:pPr fontAlgn="base"/>
            <a:r>
              <a:rPr lang="en-US" dirty="0"/>
              <a:t>Find customer lifetime value </a:t>
            </a:r>
          </a:p>
          <a:p>
            <a:pPr fontAlgn="base"/>
            <a:r>
              <a:rPr lang="en-US" dirty="0"/>
              <a:t>Deliver analysis by the due date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63541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486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PIXC</vt:lpstr>
      <vt:lpstr>Client Introduction </vt:lpstr>
      <vt:lpstr>Outlining the problem</vt:lpstr>
      <vt:lpstr>Thoughts and challenges with the data</vt:lpstr>
      <vt:lpstr>Questions that will be answered:</vt:lpstr>
      <vt:lpstr>Proposed techniques</vt:lpstr>
      <vt:lpstr>Criteria for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PIXC</dc:title>
  <dc:creator>Java Muskitta</dc:creator>
  <cp:lastModifiedBy>Java Muskitta</cp:lastModifiedBy>
  <cp:revision>2</cp:revision>
  <dcterms:created xsi:type="dcterms:W3CDTF">2021-03-12T05:33:33Z</dcterms:created>
  <dcterms:modified xsi:type="dcterms:W3CDTF">2021-03-13T00:54:40Z</dcterms:modified>
</cp:coreProperties>
</file>