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4" r:id="rId6"/>
    <p:sldId id="263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9BEB-4226-1344-A29E-65A3AB5D7ECB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D840-E86B-2D4C-B80D-3CF75B25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Processing with DNA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Jordan Osborn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5374" y="5555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computations using biological molecules rather than silicon.</a:t>
            </a:r>
          </a:p>
          <a:p>
            <a:r>
              <a:rPr lang="en-US" dirty="0" smtClean="0"/>
              <a:t>DNA has 4 distinct bases TACG so can be thought of as a base 4 number system. With the added caveat that T &amp; A and C &amp; G are complementary base pairs.</a:t>
            </a:r>
          </a:p>
          <a:p>
            <a:r>
              <a:rPr lang="en-US" dirty="0" smtClean="0"/>
              <a:t>DNA forms a double helix when two complementary strands of DNA bind together with Hydrogen bonds between the base pairs (2 TA) (3 CG)</a:t>
            </a:r>
          </a:p>
          <a:p>
            <a:r>
              <a:rPr lang="en-US" dirty="0" smtClean="0"/>
              <a:t>Inputs are represented by single strands of DNA with specific sequences.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1950s Feynman proposes the idea that computation could be achieved at the molecular level.</a:t>
            </a:r>
          </a:p>
          <a:p>
            <a:r>
              <a:rPr lang="en-US" dirty="0" smtClean="0"/>
              <a:t>1994 Adleman (Regarded as start of DNA computing) solved a special case (Directed Hamiltonian Path Problem) of the travelling salesperson problem, to find the shortest route between 7 cities.</a:t>
            </a:r>
          </a:p>
          <a:p>
            <a:r>
              <a:rPr lang="en-US" dirty="0" smtClean="0"/>
              <a:t>1997 Ogihara &amp; Ray describe ways to implement Boolean circuits (logic gates AND, OR etc.)</a:t>
            </a:r>
          </a:p>
          <a:p>
            <a:r>
              <a:rPr lang="en-US" dirty="0" smtClean="0"/>
              <a:t>2013 Researchers manage to encode 739kBs of data in to DNA and were able to synthesize and reconstruct that data with 100% accuracy.</a:t>
            </a:r>
          </a:p>
          <a:p>
            <a:r>
              <a:rPr lang="en-US" dirty="0" smtClean="0"/>
              <a:t>2013 Researchers create a transistor like device from DNA &amp; RNA “</a:t>
            </a:r>
            <a:r>
              <a:rPr lang="en-US" dirty="0" err="1" smtClean="0"/>
              <a:t>transcriptor</a:t>
            </a:r>
            <a:r>
              <a:rPr lang="en-US" dirty="0" smtClean="0"/>
              <a:t>”. A group of which can carry out typical computational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techniques that </a:t>
            </a:r>
            <a:r>
              <a:rPr lang="en-US" dirty="0" err="1" smtClean="0"/>
              <a:t>utilise</a:t>
            </a:r>
            <a:r>
              <a:rPr lang="en-US" dirty="0" smtClean="0"/>
              <a:t> DNA as a tool for information processing.</a:t>
            </a:r>
          </a:p>
          <a:p>
            <a:r>
              <a:rPr lang="en-US" dirty="0" err="1" smtClean="0"/>
              <a:t>Deoxyribozyme</a:t>
            </a:r>
            <a:r>
              <a:rPr lang="en-US" dirty="0" smtClean="0"/>
              <a:t> based. </a:t>
            </a:r>
            <a:r>
              <a:rPr lang="en-US" dirty="0" err="1"/>
              <a:t>C</a:t>
            </a:r>
            <a:r>
              <a:rPr lang="en-US" dirty="0" err="1" smtClean="0"/>
              <a:t>atalyse</a:t>
            </a:r>
            <a:r>
              <a:rPr lang="en-US" dirty="0" smtClean="0"/>
              <a:t> reactions when interacting with an input oligonucleotide. Used to build logic gates, when correct inputs attached they change shape and release a fluorescent substrate which can then </a:t>
            </a:r>
            <a:r>
              <a:rPr lang="en-US" dirty="0" err="1" smtClean="0"/>
              <a:t>catalyse</a:t>
            </a:r>
            <a:r>
              <a:rPr lang="en-US" dirty="0" smtClean="0"/>
              <a:t> a reaction. Single use only.</a:t>
            </a:r>
          </a:p>
          <a:p>
            <a:r>
              <a:rPr lang="en-US" dirty="0" smtClean="0"/>
              <a:t>Enzyme based. Can create a simple Turing machine where DNA acts as the software and the enzymes act as hardware.</a:t>
            </a:r>
          </a:p>
          <a:p>
            <a:r>
              <a:rPr lang="en-US" dirty="0" smtClean="0"/>
              <a:t>Toehold Exchange. An input DNA strand binds to a sticky end (unpaired nucleotides on end of DNA molecule) which then displaces another DNA segment. Can create modular logic gate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logic gates made from </a:t>
            </a:r>
            <a:r>
              <a:rPr lang="en-GB" dirty="0" err="1" smtClean="0"/>
              <a:t>Deoxyribozymes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68" y="1825625"/>
            <a:ext cx="6880264" cy="4351338"/>
          </a:xfrm>
        </p:spPr>
      </p:pic>
    </p:spTree>
    <p:extLst>
      <p:ext uri="{BB962C8B-B14F-4D97-AF65-F5344CB8AC3E}">
        <p14:creationId xmlns:p14="http://schemas.microsoft.com/office/powerpoint/2010/main" val="7151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Much more energy efficient (during computation) than traditional computers. (Adleman 1994 2*10^19 Operations / Joule)</a:t>
            </a:r>
          </a:p>
          <a:p>
            <a:r>
              <a:rPr lang="en-US" dirty="0" smtClean="0"/>
              <a:t>Biologically compatible, can be used in fluids such as blood.</a:t>
            </a:r>
          </a:p>
          <a:p>
            <a:r>
              <a:rPr lang="en-US" dirty="0" smtClean="0"/>
              <a:t>Can be made much smaller than (current) traditional computers.</a:t>
            </a:r>
          </a:p>
          <a:p>
            <a:r>
              <a:rPr lang="en-US" dirty="0" smtClean="0"/>
              <a:t>DNA has a very large memory density (lots of information can be stored in a small volume). 1000s TB per cm^3.</a:t>
            </a:r>
          </a:p>
          <a:p>
            <a:r>
              <a:rPr lang="en-US" dirty="0" smtClean="0"/>
              <a:t>Carry out a large amount of parallel (at the same time) computations, this means in general that a complex problem should take the same order of time as a simple problem.</a:t>
            </a:r>
          </a:p>
          <a:p>
            <a:r>
              <a:rPr lang="en-US" dirty="0" smtClean="0"/>
              <a:t>Can compute all possibilities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slow processing speed with response times of order minutes, hours and days. In comparison traditional computers can complete billions of operations each second.</a:t>
            </a:r>
          </a:p>
          <a:p>
            <a:r>
              <a:rPr lang="en-US" dirty="0" smtClean="0"/>
              <a:t>It is harder to </a:t>
            </a:r>
            <a:r>
              <a:rPr lang="en-US" dirty="0" err="1" smtClean="0"/>
              <a:t>analyse</a:t>
            </a:r>
            <a:r>
              <a:rPr lang="en-US" dirty="0" smtClean="0"/>
              <a:t> the results given by a DNA computer (Use fluorescence etc.).</a:t>
            </a:r>
          </a:p>
          <a:p>
            <a:r>
              <a:rPr lang="en-US" dirty="0" smtClean="0"/>
              <a:t>Can’t solve any problems that traditional computers can’t, use cases are limited to places traditional computers perform poorly.</a:t>
            </a:r>
          </a:p>
          <a:p>
            <a:r>
              <a:rPr lang="en-US" dirty="0" smtClean="0"/>
              <a:t>Error rates higher than traditional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2002 Macdonald, </a:t>
            </a:r>
            <a:r>
              <a:rPr lang="en-US" dirty="0" err="1" smtClean="0"/>
              <a:t>Stefanovic</a:t>
            </a:r>
            <a:r>
              <a:rPr lang="en-US" dirty="0" smtClean="0"/>
              <a:t>, </a:t>
            </a:r>
            <a:r>
              <a:rPr lang="en-US" dirty="0" err="1" smtClean="0"/>
              <a:t>Stojanovic</a:t>
            </a:r>
            <a:r>
              <a:rPr lang="en-US" dirty="0" smtClean="0"/>
              <a:t> created a DNA computer capable of playing Tic-Tac-Toe against a human opponent. </a:t>
            </a:r>
          </a:p>
          <a:p>
            <a:r>
              <a:rPr lang="en-US" dirty="0" smtClean="0"/>
              <a:t>2011 Qian, </a:t>
            </a:r>
            <a:r>
              <a:rPr lang="en-US" dirty="0" err="1" smtClean="0"/>
              <a:t>Winfree</a:t>
            </a:r>
            <a:r>
              <a:rPr lang="en-US" dirty="0" smtClean="0"/>
              <a:t> create a ”circuit” from 130 DNA strands that can compute the square root of 4 bit numbers (0,15)</a:t>
            </a:r>
          </a:p>
          <a:p>
            <a:r>
              <a:rPr lang="en-US" dirty="0" smtClean="0"/>
              <a:t>2013 </a:t>
            </a:r>
            <a:r>
              <a:rPr lang="en-US" dirty="0" err="1" smtClean="0"/>
              <a:t>Transcriptor</a:t>
            </a:r>
            <a:r>
              <a:rPr lang="en-US" dirty="0" smtClean="0"/>
              <a:t> base component which can be used to construct logic gates</a:t>
            </a:r>
          </a:p>
          <a:p>
            <a:r>
              <a:rPr lang="en-US" dirty="0" smtClean="0"/>
              <a:t>2013 DNA AND gate that can respond to specific RNA sequences inside a live mammalian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7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NP-complete problems (no polynomial time solution using traditional computers) time required to solve exponential. Examples include many </a:t>
            </a:r>
            <a:r>
              <a:rPr lang="en-US" dirty="0" err="1" smtClean="0"/>
              <a:t>optimisation</a:t>
            </a:r>
            <a:r>
              <a:rPr lang="en-US" dirty="0" smtClean="0"/>
              <a:t> problems scheduling, travelling salesperson. Try's all solutions.</a:t>
            </a:r>
          </a:p>
          <a:p>
            <a:r>
              <a:rPr lang="en-US" dirty="0" smtClean="0"/>
              <a:t>Making large addressable associative storage. (Can search to find closest match, do not need to know exact memory location).</a:t>
            </a:r>
          </a:p>
          <a:p>
            <a:r>
              <a:rPr lang="en-US" dirty="0" smtClean="0"/>
              <a:t>Small scale computation for nanotechnology. For use in biological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659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Information Processing with DNA</vt:lpstr>
      <vt:lpstr>Intro</vt:lpstr>
      <vt:lpstr>History</vt:lpstr>
      <vt:lpstr>How</vt:lpstr>
      <vt:lpstr>Examples of logic gates made from Deoxyribozymes</vt:lpstr>
      <vt:lpstr>Pros</vt:lpstr>
      <vt:lpstr>Cons</vt:lpstr>
      <vt:lpstr>Interesting Developments</vt:lpstr>
      <vt:lpstr>Applications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with DNA</dc:title>
  <dc:creator>J. Osborn</dc:creator>
  <cp:lastModifiedBy>J. Osborn</cp:lastModifiedBy>
  <cp:revision>24</cp:revision>
  <dcterms:created xsi:type="dcterms:W3CDTF">2017-03-06T15:33:26Z</dcterms:created>
  <dcterms:modified xsi:type="dcterms:W3CDTF">2017-03-08T14:08:00Z</dcterms:modified>
</cp:coreProperties>
</file>