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CSS</a:t>
            </a:r>
            <a:r>
              <a:rPr lang="zh-TW" altLang="en-US" smtClean="0"/>
              <a:t> 前綴詞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處理不同瀏覽器之間的</a:t>
            </a:r>
            <a:r>
              <a:rPr lang="zh-TW" altLang="en-US"/>
              <a:t>兼</a:t>
            </a:r>
            <a:r>
              <a:rPr lang="zh-TW" altLang="en-US" smtClean="0"/>
              <a:t>容問題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50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97094"/>
              </p:ext>
            </p:extLst>
          </p:nvPr>
        </p:nvGraphicFramePr>
        <p:xfrm>
          <a:off x="683568" y="404664"/>
          <a:ext cx="777686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5976665"/>
              </a:tblGrid>
              <a:tr h="590466">
                <a:tc>
                  <a:txBody>
                    <a:bodyPr/>
                    <a:lstStyle/>
                    <a:p>
                      <a:r>
                        <a:rPr lang="zh-TW" altLang="en-US" sz="2800" smtClean="0"/>
                        <a:t>前綴詞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smtClean="0"/>
                        <a:t>對應瀏覽器</a:t>
                      </a:r>
                      <a:endParaRPr lang="zh-TW" altLang="en-US" sz="2800"/>
                    </a:p>
                  </a:txBody>
                  <a:tcPr/>
                </a:tc>
              </a:tr>
              <a:tr h="590466"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-moz-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Firefox</a:t>
                      </a:r>
                      <a:endParaRPr lang="zh-TW" altLang="en-US" sz="2800"/>
                    </a:p>
                  </a:txBody>
                  <a:tcPr/>
                </a:tc>
              </a:tr>
              <a:tr h="590466"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-webkit-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Safari and Chrome</a:t>
                      </a:r>
                      <a:endParaRPr lang="zh-TW" altLang="en-US" sz="2800"/>
                    </a:p>
                  </a:txBody>
                  <a:tcPr/>
                </a:tc>
              </a:tr>
              <a:tr h="590466"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-o- 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Opera</a:t>
                      </a:r>
                      <a:endParaRPr lang="zh-TW" altLang="en-US" sz="2800"/>
                    </a:p>
                  </a:txBody>
                  <a:tcPr/>
                </a:tc>
              </a:tr>
              <a:tr h="590466"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-ms- 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Internet Explorer</a:t>
                      </a:r>
                      <a:endParaRPr lang="zh-TW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5576" y="4029165"/>
            <a:ext cx="7200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/>
              <a:t>-moz-column-width:15em;</a:t>
            </a:r>
          </a:p>
          <a:p>
            <a:r>
              <a:rPr lang="en-US" altLang="zh-TW" sz="2800" smtClean="0"/>
              <a:t>-</a:t>
            </a:r>
            <a:r>
              <a:rPr lang="en-US" altLang="zh-TW" sz="2800"/>
              <a:t>moz-column-gap:2em</a:t>
            </a:r>
            <a:r>
              <a:rPr lang="en-US" altLang="zh-TW" sz="2800" smtClean="0"/>
              <a:t>;</a:t>
            </a:r>
          </a:p>
          <a:p>
            <a:endParaRPr lang="en-US" altLang="zh-TW" sz="2800"/>
          </a:p>
          <a:p>
            <a:r>
              <a:rPr lang="en-US" altLang="zh-TW" sz="2800" smtClean="0"/>
              <a:t>-</a:t>
            </a:r>
            <a:r>
              <a:rPr lang="en-US" altLang="zh-TW" sz="2800"/>
              <a:t>webkit-column-width:15em;</a:t>
            </a:r>
          </a:p>
          <a:p>
            <a:r>
              <a:rPr lang="en-US" altLang="zh-TW" sz="2800" smtClean="0"/>
              <a:t>-</a:t>
            </a:r>
            <a:r>
              <a:rPr lang="en-US" altLang="zh-TW" sz="2800"/>
              <a:t>webkit-column-gap:2em;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26939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如螢幕大小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CSS 前綴詞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前綴詞</dc:title>
  <dc:creator>Rosa</dc:creator>
  <cp:lastModifiedBy>Rosa</cp:lastModifiedBy>
  <cp:revision>2</cp:revision>
  <dcterms:created xsi:type="dcterms:W3CDTF">2018-07-23T14:13:55Z</dcterms:created>
  <dcterms:modified xsi:type="dcterms:W3CDTF">2018-07-23T14:53:46Z</dcterms:modified>
</cp:coreProperties>
</file>