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4" r:id="rId5"/>
    <p:sldId id="265" r:id="rId6"/>
    <p:sldId id="258" r:id="rId7"/>
    <p:sldId id="270" r:id="rId8"/>
    <p:sldId id="263" r:id="rId9"/>
    <p:sldId id="259" r:id="rId10"/>
    <p:sldId id="267" r:id="rId11"/>
    <p:sldId id="269" r:id="rId12"/>
    <p:sldId id="272" r:id="rId13"/>
    <p:sldId id="268" r:id="rId14"/>
    <p:sldId id="275" r:id="rId15"/>
    <p:sldId id="271" r:id="rId16"/>
    <p:sldId id="262" r:id="rId17"/>
    <p:sldId id="27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43694-CF7F-914F-9928-A385D54E1C52}" v="29" dt="2025-06-13T19:29:15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7"/>
    <p:restoredTop sz="94714"/>
  </p:normalViewPr>
  <p:slideViewPr>
    <p:cSldViewPr snapToGrid="0">
      <p:cViewPr varScale="1">
        <p:scale>
          <a:sx n="133" d="100"/>
          <a:sy n="133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Schroeder" userId="841435c5-eb31-4242-bf97-88b62d292a9a" providerId="ADAL" clId="{E4043694-CF7F-914F-9928-A385D54E1C52}"/>
    <pc:docChg chg="undo custSel addSld delSld modSld sldOrd">
      <pc:chgData name="Jordan Schroeder" userId="841435c5-eb31-4242-bf97-88b62d292a9a" providerId="ADAL" clId="{E4043694-CF7F-914F-9928-A385D54E1C52}" dt="2025-06-13T19:55:05.233" v="2417" actId="20578"/>
      <pc:docMkLst>
        <pc:docMk/>
      </pc:docMkLst>
      <pc:sldChg chg="modSp">
        <pc:chgData name="Jordan Schroeder" userId="841435c5-eb31-4242-bf97-88b62d292a9a" providerId="ADAL" clId="{E4043694-CF7F-914F-9928-A385D54E1C52}" dt="2025-06-12T14:53:16.224" v="464"/>
        <pc:sldMkLst>
          <pc:docMk/>
          <pc:sldMk cId="151634461" sldId="256"/>
        </pc:sldMkLst>
        <pc:spChg chg="mod">
          <ac:chgData name="Jordan Schroeder" userId="841435c5-eb31-4242-bf97-88b62d292a9a" providerId="ADAL" clId="{E4043694-CF7F-914F-9928-A385D54E1C52}" dt="2025-06-12T14:53:16.224" v="464"/>
          <ac:spMkLst>
            <pc:docMk/>
            <pc:sldMk cId="151634461" sldId="256"/>
            <ac:spMk id="2" creationId="{41CB7890-D2A7-7639-321F-12FFD37B886B}"/>
          </ac:spMkLst>
        </pc:spChg>
        <pc:spChg chg="mod">
          <ac:chgData name="Jordan Schroeder" userId="841435c5-eb31-4242-bf97-88b62d292a9a" providerId="ADAL" clId="{E4043694-CF7F-914F-9928-A385D54E1C52}" dt="2025-06-12T14:53:16.224" v="464"/>
          <ac:spMkLst>
            <pc:docMk/>
            <pc:sldMk cId="151634461" sldId="256"/>
            <ac:spMk id="3" creationId="{C90DB26F-34D0-3CD5-64A1-653F570B351E}"/>
          </ac:spMkLst>
        </pc:spChg>
      </pc:sldChg>
      <pc:sldChg chg="modSp mod">
        <pc:chgData name="Jordan Schroeder" userId="841435c5-eb31-4242-bf97-88b62d292a9a" providerId="ADAL" clId="{E4043694-CF7F-914F-9928-A385D54E1C52}" dt="2025-06-13T19:54:07.461" v="2416" actId="20577"/>
        <pc:sldMkLst>
          <pc:docMk/>
          <pc:sldMk cId="2985283040" sldId="258"/>
        </pc:sldMkLst>
        <pc:spChg chg="mod">
          <ac:chgData name="Jordan Schroeder" userId="841435c5-eb31-4242-bf97-88b62d292a9a" providerId="ADAL" clId="{E4043694-CF7F-914F-9928-A385D54E1C52}" dt="2025-06-13T19:54:07.461" v="2416" actId="20577"/>
          <ac:spMkLst>
            <pc:docMk/>
            <pc:sldMk cId="2985283040" sldId="258"/>
            <ac:spMk id="3" creationId="{241C80F2-6298-E2FA-4C15-81BC3B7825EE}"/>
          </ac:spMkLst>
        </pc:spChg>
      </pc:sldChg>
      <pc:sldChg chg="addSp delSp modSp del mod">
        <pc:chgData name="Jordan Schroeder" userId="841435c5-eb31-4242-bf97-88b62d292a9a" providerId="ADAL" clId="{E4043694-CF7F-914F-9928-A385D54E1C52}" dt="2025-06-12T14:55:10.347" v="480" actId="2696"/>
        <pc:sldMkLst>
          <pc:docMk/>
          <pc:sldMk cId="2551253558" sldId="260"/>
        </pc:sldMkLst>
        <pc:spChg chg="del mod">
          <ac:chgData name="Jordan Schroeder" userId="841435c5-eb31-4242-bf97-88b62d292a9a" providerId="ADAL" clId="{E4043694-CF7F-914F-9928-A385D54E1C52}" dt="2025-06-12T14:52:59.361" v="443" actId="478"/>
          <ac:spMkLst>
            <pc:docMk/>
            <pc:sldMk cId="2551253558" sldId="260"/>
            <ac:spMk id="3" creationId="{4CBE9AC4-CD4E-F6FA-7D77-7D737B10DFC1}"/>
          </ac:spMkLst>
        </pc:spChg>
        <pc:spChg chg="add del mod">
          <ac:chgData name="Jordan Schroeder" userId="841435c5-eb31-4242-bf97-88b62d292a9a" providerId="ADAL" clId="{E4043694-CF7F-914F-9928-A385D54E1C52}" dt="2025-06-12T14:53:01.713" v="444" actId="478"/>
          <ac:spMkLst>
            <pc:docMk/>
            <pc:sldMk cId="2551253558" sldId="260"/>
            <ac:spMk id="4" creationId="{2872EE6D-4E3F-C998-5861-2D140A17ABF9}"/>
          </ac:spMkLst>
        </pc:spChg>
        <pc:spChg chg="add del mod">
          <ac:chgData name="Jordan Schroeder" userId="841435c5-eb31-4242-bf97-88b62d292a9a" providerId="ADAL" clId="{E4043694-CF7F-914F-9928-A385D54E1C52}" dt="2025-06-12T14:54:20.325" v="476" actId="478"/>
          <ac:spMkLst>
            <pc:docMk/>
            <pc:sldMk cId="2551253558" sldId="260"/>
            <ac:spMk id="5" creationId="{ABFEDB06-99DE-82B2-837D-315754DCEAC4}"/>
          </ac:spMkLst>
        </pc:spChg>
        <pc:spChg chg="add del mod">
          <ac:chgData name="Jordan Schroeder" userId="841435c5-eb31-4242-bf97-88b62d292a9a" providerId="ADAL" clId="{E4043694-CF7F-914F-9928-A385D54E1C52}" dt="2025-06-12T14:55:04.114" v="478" actId="478"/>
          <ac:spMkLst>
            <pc:docMk/>
            <pc:sldMk cId="2551253558" sldId="260"/>
            <ac:spMk id="6" creationId="{17553511-EB4E-4FA6-18D4-D8C16AA1CF15}"/>
          </ac:spMkLst>
        </pc:spChg>
      </pc:sldChg>
      <pc:sldChg chg="addSp delSp modSp del mod">
        <pc:chgData name="Jordan Schroeder" userId="841435c5-eb31-4242-bf97-88b62d292a9a" providerId="ADAL" clId="{E4043694-CF7F-914F-9928-A385D54E1C52}" dt="2025-06-13T17:09:52.164" v="2226" actId="2696"/>
        <pc:sldMkLst>
          <pc:docMk/>
          <pc:sldMk cId="2959844843" sldId="261"/>
        </pc:sldMkLst>
        <pc:spChg chg="del">
          <ac:chgData name="Jordan Schroeder" userId="841435c5-eb31-4242-bf97-88b62d292a9a" providerId="ADAL" clId="{E4043694-CF7F-914F-9928-A385D54E1C52}" dt="2025-06-13T17:09:47.189" v="2225" actId="478"/>
          <ac:spMkLst>
            <pc:docMk/>
            <pc:sldMk cId="2959844843" sldId="261"/>
            <ac:spMk id="3" creationId="{1F37EE5B-1092-F3B6-B6C9-B199B0929CCA}"/>
          </ac:spMkLst>
        </pc:spChg>
        <pc:spChg chg="add mod">
          <ac:chgData name="Jordan Schroeder" userId="841435c5-eb31-4242-bf97-88b62d292a9a" providerId="ADAL" clId="{E4043694-CF7F-914F-9928-A385D54E1C52}" dt="2025-06-13T17:09:47.189" v="2225" actId="478"/>
          <ac:spMkLst>
            <pc:docMk/>
            <pc:sldMk cId="2959844843" sldId="261"/>
            <ac:spMk id="4" creationId="{8A78D843-B4A7-2F26-8EEE-6E820093BFFA}"/>
          </ac:spMkLst>
        </pc:spChg>
      </pc:sldChg>
      <pc:sldChg chg="modSp mod">
        <pc:chgData name="Jordan Schroeder" userId="841435c5-eb31-4242-bf97-88b62d292a9a" providerId="ADAL" clId="{E4043694-CF7F-914F-9928-A385D54E1C52}" dt="2025-06-13T19:44:46.687" v="2314" actId="20577"/>
        <pc:sldMkLst>
          <pc:docMk/>
          <pc:sldMk cId="3993643255" sldId="262"/>
        </pc:sldMkLst>
        <pc:spChg chg="mod">
          <ac:chgData name="Jordan Schroeder" userId="841435c5-eb31-4242-bf97-88b62d292a9a" providerId="ADAL" clId="{E4043694-CF7F-914F-9928-A385D54E1C52}" dt="2025-06-13T19:43:41.255" v="2286" actId="20577"/>
          <ac:spMkLst>
            <pc:docMk/>
            <pc:sldMk cId="3993643255" sldId="262"/>
            <ac:spMk id="2" creationId="{301D519A-E983-7B87-B8A9-C45A1EE47481}"/>
          </ac:spMkLst>
        </pc:spChg>
        <pc:spChg chg="mod">
          <ac:chgData name="Jordan Schroeder" userId="841435c5-eb31-4242-bf97-88b62d292a9a" providerId="ADAL" clId="{E4043694-CF7F-914F-9928-A385D54E1C52}" dt="2025-06-13T19:44:46.687" v="2314" actId="20577"/>
          <ac:spMkLst>
            <pc:docMk/>
            <pc:sldMk cId="3993643255" sldId="262"/>
            <ac:spMk id="3" creationId="{C4FEB845-72E2-8B21-E6EE-1E0360F7ECA1}"/>
          </ac:spMkLst>
        </pc:spChg>
      </pc:sldChg>
      <pc:sldChg chg="modSp mod ord">
        <pc:chgData name="Jordan Schroeder" userId="841435c5-eb31-4242-bf97-88b62d292a9a" providerId="ADAL" clId="{E4043694-CF7F-914F-9928-A385D54E1C52}" dt="2025-06-13T19:55:05.233" v="2417" actId="20578"/>
        <pc:sldMkLst>
          <pc:docMk/>
          <pc:sldMk cId="3620461122" sldId="263"/>
        </pc:sldMkLst>
        <pc:spChg chg="mod">
          <ac:chgData name="Jordan Schroeder" userId="841435c5-eb31-4242-bf97-88b62d292a9a" providerId="ADAL" clId="{E4043694-CF7F-914F-9928-A385D54E1C52}" dt="2025-06-12T14:53:16.224" v="464"/>
          <ac:spMkLst>
            <pc:docMk/>
            <pc:sldMk cId="3620461122" sldId="263"/>
            <ac:spMk id="2" creationId="{9029F200-50AC-BA91-3415-0C29B3688E4E}"/>
          </ac:spMkLst>
        </pc:spChg>
        <pc:spChg chg="mod">
          <ac:chgData name="Jordan Schroeder" userId="841435c5-eb31-4242-bf97-88b62d292a9a" providerId="ADAL" clId="{E4043694-CF7F-914F-9928-A385D54E1C52}" dt="2025-06-13T17:03:42.550" v="2224" actId="20577"/>
          <ac:spMkLst>
            <pc:docMk/>
            <pc:sldMk cId="3620461122" sldId="263"/>
            <ac:spMk id="3" creationId="{F3798DED-B3DD-2EA5-ED4D-73D89250A29B}"/>
          </ac:spMkLst>
        </pc:spChg>
      </pc:sldChg>
      <pc:sldChg chg="new del">
        <pc:chgData name="Jordan Schroeder" userId="841435c5-eb31-4242-bf97-88b62d292a9a" providerId="ADAL" clId="{E4043694-CF7F-914F-9928-A385D54E1C52}" dt="2025-06-12T14:09:55.584" v="171" actId="2696"/>
        <pc:sldMkLst>
          <pc:docMk/>
          <pc:sldMk cId="2244932137" sldId="264"/>
        </pc:sldMkLst>
      </pc:sldChg>
      <pc:sldChg chg="delSp modSp new mod">
        <pc:chgData name="Jordan Schroeder" userId="841435c5-eb31-4242-bf97-88b62d292a9a" providerId="ADAL" clId="{E4043694-CF7F-914F-9928-A385D54E1C52}" dt="2025-06-12T14:10:22.142" v="186" actId="1076"/>
        <pc:sldMkLst>
          <pc:docMk/>
          <pc:sldMk cId="4005616759" sldId="264"/>
        </pc:sldMkLst>
        <pc:spChg chg="mod">
          <ac:chgData name="Jordan Schroeder" userId="841435c5-eb31-4242-bf97-88b62d292a9a" providerId="ADAL" clId="{E4043694-CF7F-914F-9928-A385D54E1C52}" dt="2025-06-12T14:10:22.142" v="186" actId="1076"/>
          <ac:spMkLst>
            <pc:docMk/>
            <pc:sldMk cId="4005616759" sldId="264"/>
            <ac:spMk id="2" creationId="{70B18163-B2F9-2B01-1390-3C0EAD95F985}"/>
          </ac:spMkLst>
        </pc:spChg>
        <pc:spChg chg="del">
          <ac:chgData name="Jordan Schroeder" userId="841435c5-eb31-4242-bf97-88b62d292a9a" providerId="ADAL" clId="{E4043694-CF7F-914F-9928-A385D54E1C52}" dt="2025-06-12T14:10:14.798" v="183" actId="478"/>
          <ac:spMkLst>
            <pc:docMk/>
            <pc:sldMk cId="4005616759" sldId="264"/>
            <ac:spMk id="3" creationId="{59A28D7D-DAE3-E23B-42CB-A79B55FAB2F5}"/>
          </ac:spMkLst>
        </pc:spChg>
      </pc:sldChg>
      <pc:sldChg chg="modSp new mod">
        <pc:chgData name="Jordan Schroeder" userId="841435c5-eb31-4242-bf97-88b62d292a9a" providerId="ADAL" clId="{E4043694-CF7F-914F-9928-A385D54E1C52}" dt="2025-06-12T14:53:16.224" v="464"/>
        <pc:sldMkLst>
          <pc:docMk/>
          <pc:sldMk cId="76526535" sldId="265"/>
        </pc:sldMkLst>
        <pc:spChg chg="mod">
          <ac:chgData name="Jordan Schroeder" userId="841435c5-eb31-4242-bf97-88b62d292a9a" providerId="ADAL" clId="{E4043694-CF7F-914F-9928-A385D54E1C52}" dt="2025-06-12T14:53:16.224" v="464"/>
          <ac:spMkLst>
            <pc:docMk/>
            <pc:sldMk cId="76526535" sldId="265"/>
            <ac:spMk id="2" creationId="{2C60E190-F31C-4613-E2C9-9E2F2C6D00F6}"/>
          </ac:spMkLst>
        </pc:spChg>
        <pc:spChg chg="mod">
          <ac:chgData name="Jordan Schroeder" userId="841435c5-eb31-4242-bf97-88b62d292a9a" providerId="ADAL" clId="{E4043694-CF7F-914F-9928-A385D54E1C52}" dt="2025-06-12T14:53:16.224" v="464"/>
          <ac:spMkLst>
            <pc:docMk/>
            <pc:sldMk cId="76526535" sldId="265"/>
            <ac:spMk id="3" creationId="{27206096-FB34-480E-B7A3-AF0DF6C1D71F}"/>
          </ac:spMkLst>
        </pc:spChg>
      </pc:sldChg>
      <pc:sldChg chg="modSp new mod ord">
        <pc:chgData name="Jordan Schroeder" userId="841435c5-eb31-4242-bf97-88b62d292a9a" providerId="ADAL" clId="{E4043694-CF7F-914F-9928-A385D54E1C52}" dt="2025-06-13T17:01:54.961" v="2130" actId="20577"/>
        <pc:sldMkLst>
          <pc:docMk/>
          <pc:sldMk cId="1283418438" sldId="266"/>
        </pc:sldMkLst>
        <pc:spChg chg="mod">
          <ac:chgData name="Jordan Schroeder" userId="841435c5-eb31-4242-bf97-88b62d292a9a" providerId="ADAL" clId="{E4043694-CF7F-914F-9928-A385D54E1C52}" dt="2025-06-13T16:57:43.724" v="1621" actId="20577"/>
          <ac:spMkLst>
            <pc:docMk/>
            <pc:sldMk cId="1283418438" sldId="266"/>
            <ac:spMk id="2" creationId="{453DD5E4-AF14-F4A2-3069-4F3758D633CF}"/>
          </ac:spMkLst>
        </pc:spChg>
        <pc:spChg chg="mod">
          <ac:chgData name="Jordan Schroeder" userId="841435c5-eb31-4242-bf97-88b62d292a9a" providerId="ADAL" clId="{E4043694-CF7F-914F-9928-A385D54E1C52}" dt="2025-06-13T17:01:54.961" v="2130" actId="20577"/>
          <ac:spMkLst>
            <pc:docMk/>
            <pc:sldMk cId="1283418438" sldId="266"/>
            <ac:spMk id="3" creationId="{3D71A9E9-88DB-526E-AD24-19DA19A657AC}"/>
          </ac:spMkLst>
        </pc:spChg>
      </pc:sldChg>
      <pc:sldChg chg="modSp new mod">
        <pc:chgData name="Jordan Schroeder" userId="841435c5-eb31-4242-bf97-88b62d292a9a" providerId="ADAL" clId="{E4043694-CF7F-914F-9928-A385D54E1C52}" dt="2025-06-12T17:49:17.622" v="637" actId="20577"/>
        <pc:sldMkLst>
          <pc:docMk/>
          <pc:sldMk cId="3524328039" sldId="267"/>
        </pc:sldMkLst>
        <pc:spChg chg="mod">
          <ac:chgData name="Jordan Schroeder" userId="841435c5-eb31-4242-bf97-88b62d292a9a" providerId="ADAL" clId="{E4043694-CF7F-914F-9928-A385D54E1C52}" dt="2025-06-12T14:55:13.534" v="491" actId="20577"/>
          <ac:spMkLst>
            <pc:docMk/>
            <pc:sldMk cId="3524328039" sldId="267"/>
            <ac:spMk id="2" creationId="{10EB485F-9521-0519-1A74-DDE41A53355B}"/>
          </ac:spMkLst>
        </pc:spChg>
        <pc:spChg chg="mod">
          <ac:chgData name="Jordan Schroeder" userId="841435c5-eb31-4242-bf97-88b62d292a9a" providerId="ADAL" clId="{E4043694-CF7F-914F-9928-A385D54E1C52}" dt="2025-06-12T17:49:17.622" v="637" actId="20577"/>
          <ac:spMkLst>
            <pc:docMk/>
            <pc:sldMk cId="3524328039" sldId="267"/>
            <ac:spMk id="3" creationId="{19415830-4E83-4CEC-4CC3-75FF09D5FEA0}"/>
          </ac:spMkLst>
        </pc:spChg>
      </pc:sldChg>
      <pc:sldChg chg="addSp delSp modSp new mod">
        <pc:chgData name="Jordan Schroeder" userId="841435c5-eb31-4242-bf97-88b62d292a9a" providerId="ADAL" clId="{E4043694-CF7F-914F-9928-A385D54E1C52}" dt="2025-06-12T20:11:44.930" v="1263" actId="1076"/>
        <pc:sldMkLst>
          <pc:docMk/>
          <pc:sldMk cId="2163037822" sldId="268"/>
        </pc:sldMkLst>
        <pc:spChg chg="mod">
          <ac:chgData name="Jordan Schroeder" userId="841435c5-eb31-4242-bf97-88b62d292a9a" providerId="ADAL" clId="{E4043694-CF7F-914F-9928-A385D54E1C52}" dt="2025-06-12T17:49:03.220" v="622" actId="20577"/>
          <ac:spMkLst>
            <pc:docMk/>
            <pc:sldMk cId="2163037822" sldId="268"/>
            <ac:spMk id="2" creationId="{48A0BACF-D33E-3E55-BF2F-6258FD703A94}"/>
          </ac:spMkLst>
        </pc:spChg>
        <pc:spChg chg="add del">
          <ac:chgData name="Jordan Schroeder" userId="841435c5-eb31-4242-bf97-88b62d292a9a" providerId="ADAL" clId="{E4043694-CF7F-914F-9928-A385D54E1C52}" dt="2025-06-12T18:06:34.218" v="640" actId="478"/>
          <ac:spMkLst>
            <pc:docMk/>
            <pc:sldMk cId="2163037822" sldId="268"/>
            <ac:spMk id="3" creationId="{ACEBFE7F-55B7-FAF4-F31A-A9FCC2EF59AA}"/>
          </ac:spMkLst>
        </pc:spChg>
        <pc:spChg chg="add mod">
          <ac:chgData name="Jordan Schroeder" userId="841435c5-eb31-4242-bf97-88b62d292a9a" providerId="ADAL" clId="{E4043694-CF7F-914F-9928-A385D54E1C52}" dt="2025-06-12T20:11:44.930" v="1263" actId="1076"/>
          <ac:spMkLst>
            <pc:docMk/>
            <pc:sldMk cId="2163037822" sldId="268"/>
            <ac:spMk id="35" creationId="{211F6CCD-BFA5-9938-F25F-294CDA04D007}"/>
          </ac:spMkLst>
        </pc:spChg>
        <pc:picChg chg="add mod">
          <ac:chgData name="Jordan Schroeder" userId="841435c5-eb31-4242-bf97-88b62d292a9a" providerId="ADAL" clId="{E4043694-CF7F-914F-9928-A385D54E1C52}" dt="2025-06-12T18:03:52.737" v="639"/>
          <ac:picMkLst>
            <pc:docMk/>
            <pc:sldMk cId="2163037822" sldId="268"/>
            <ac:picMk id="4" creationId="{F1A3166D-B675-342E-1CE0-F10E0BEAAFA7}"/>
          </ac:picMkLst>
        </pc:picChg>
        <pc:picChg chg="add mod">
          <ac:chgData name="Jordan Schroeder" userId="841435c5-eb31-4242-bf97-88b62d292a9a" providerId="ADAL" clId="{E4043694-CF7F-914F-9928-A385D54E1C52}" dt="2025-06-12T18:06:39.802" v="643" actId="1076"/>
          <ac:picMkLst>
            <pc:docMk/>
            <pc:sldMk cId="2163037822" sldId="268"/>
            <ac:picMk id="6" creationId="{15119B77-5853-D2DF-9C4E-612CAC08B508}"/>
          </ac:picMkLst>
        </pc:picChg>
        <pc:picChg chg="add del mod">
          <ac:chgData name="Jordan Schroeder" userId="841435c5-eb31-4242-bf97-88b62d292a9a" providerId="ADAL" clId="{E4043694-CF7F-914F-9928-A385D54E1C52}" dt="2025-06-12T18:06:51.514" v="645" actId="478"/>
          <ac:picMkLst>
            <pc:docMk/>
            <pc:sldMk cId="2163037822" sldId="268"/>
            <ac:picMk id="8" creationId="{4B969A71-FAD0-6D88-05CA-EE83D8B608D2}"/>
          </ac:picMkLst>
        </pc:picChg>
        <pc:picChg chg="add del mod">
          <ac:chgData name="Jordan Schroeder" userId="841435c5-eb31-4242-bf97-88b62d292a9a" providerId="ADAL" clId="{E4043694-CF7F-914F-9928-A385D54E1C52}" dt="2025-06-12T18:33:16.844" v="650" actId="478"/>
          <ac:picMkLst>
            <pc:docMk/>
            <pc:sldMk cId="2163037822" sldId="268"/>
            <ac:picMk id="10" creationId="{4C342A67-D9E2-D130-1DFB-ECD3B76F7180}"/>
          </ac:picMkLst>
        </pc:picChg>
        <pc:picChg chg="add del mod">
          <ac:chgData name="Jordan Schroeder" userId="841435c5-eb31-4242-bf97-88b62d292a9a" providerId="ADAL" clId="{E4043694-CF7F-914F-9928-A385D54E1C52}" dt="2025-06-12T18:34:03.809" v="657" actId="478"/>
          <ac:picMkLst>
            <pc:docMk/>
            <pc:sldMk cId="2163037822" sldId="268"/>
            <ac:picMk id="12" creationId="{6F84BBDD-0FFC-7D39-5196-D7B426CC37DF}"/>
          </ac:picMkLst>
        </pc:picChg>
        <pc:picChg chg="add del mod">
          <ac:chgData name="Jordan Schroeder" userId="841435c5-eb31-4242-bf97-88b62d292a9a" providerId="ADAL" clId="{E4043694-CF7F-914F-9928-A385D54E1C52}" dt="2025-06-12T18:35:21.020" v="663" actId="478"/>
          <ac:picMkLst>
            <pc:docMk/>
            <pc:sldMk cId="2163037822" sldId="268"/>
            <ac:picMk id="14" creationId="{71619087-A9F5-4A84-078F-E8923B293AFC}"/>
          </ac:picMkLst>
        </pc:picChg>
        <pc:picChg chg="add del mod">
          <ac:chgData name="Jordan Schroeder" userId="841435c5-eb31-4242-bf97-88b62d292a9a" providerId="ADAL" clId="{E4043694-CF7F-914F-9928-A385D54E1C52}" dt="2025-06-12T18:37:20.731" v="668" actId="478"/>
          <ac:picMkLst>
            <pc:docMk/>
            <pc:sldMk cId="2163037822" sldId="268"/>
            <ac:picMk id="16" creationId="{272ED808-170E-873A-68ED-939F606E72F8}"/>
          </ac:picMkLst>
        </pc:picChg>
        <pc:picChg chg="add del mod">
          <ac:chgData name="Jordan Schroeder" userId="841435c5-eb31-4242-bf97-88b62d292a9a" providerId="ADAL" clId="{E4043694-CF7F-914F-9928-A385D54E1C52}" dt="2025-06-12T18:38:03.482" v="676" actId="478"/>
          <ac:picMkLst>
            <pc:docMk/>
            <pc:sldMk cId="2163037822" sldId="268"/>
            <ac:picMk id="18" creationId="{FF8156EE-BE73-F6AD-7A0D-64EE61AD8BA3}"/>
          </ac:picMkLst>
        </pc:picChg>
        <pc:picChg chg="add del mod">
          <ac:chgData name="Jordan Schroeder" userId="841435c5-eb31-4242-bf97-88b62d292a9a" providerId="ADAL" clId="{E4043694-CF7F-914F-9928-A385D54E1C52}" dt="2025-06-12T18:38:15.067" v="680" actId="478"/>
          <ac:picMkLst>
            <pc:docMk/>
            <pc:sldMk cId="2163037822" sldId="268"/>
            <ac:picMk id="20" creationId="{E08637E4-A516-2EDB-FF78-14975D3D8BD8}"/>
          </ac:picMkLst>
        </pc:picChg>
        <pc:picChg chg="add del mod">
          <ac:chgData name="Jordan Schroeder" userId="841435c5-eb31-4242-bf97-88b62d292a9a" providerId="ADAL" clId="{E4043694-CF7F-914F-9928-A385D54E1C52}" dt="2025-06-12T18:38:46.794" v="688" actId="478"/>
          <ac:picMkLst>
            <pc:docMk/>
            <pc:sldMk cId="2163037822" sldId="268"/>
            <ac:picMk id="22" creationId="{5E7320FD-D9A3-ACAA-4963-9A211E98FF9C}"/>
          </ac:picMkLst>
        </pc:picChg>
        <pc:picChg chg="add del mod">
          <ac:chgData name="Jordan Schroeder" userId="841435c5-eb31-4242-bf97-88b62d292a9a" providerId="ADAL" clId="{E4043694-CF7F-914F-9928-A385D54E1C52}" dt="2025-06-12T18:39:10.785" v="694" actId="478"/>
          <ac:picMkLst>
            <pc:docMk/>
            <pc:sldMk cId="2163037822" sldId="268"/>
            <ac:picMk id="24" creationId="{0245488A-6BB5-04E9-495D-2AA0258D6AF8}"/>
          </ac:picMkLst>
        </pc:picChg>
        <pc:picChg chg="add del mod">
          <ac:chgData name="Jordan Schroeder" userId="841435c5-eb31-4242-bf97-88b62d292a9a" providerId="ADAL" clId="{E4043694-CF7F-914F-9928-A385D54E1C52}" dt="2025-06-12T18:39:41.302" v="698" actId="478"/>
          <ac:picMkLst>
            <pc:docMk/>
            <pc:sldMk cId="2163037822" sldId="268"/>
            <ac:picMk id="26" creationId="{AD26D990-E86D-3D35-DF29-BE89584D677B}"/>
          </ac:picMkLst>
        </pc:picChg>
        <pc:picChg chg="add del mod">
          <ac:chgData name="Jordan Schroeder" userId="841435c5-eb31-4242-bf97-88b62d292a9a" providerId="ADAL" clId="{E4043694-CF7F-914F-9928-A385D54E1C52}" dt="2025-06-12T18:40:18.562" v="703" actId="478"/>
          <ac:picMkLst>
            <pc:docMk/>
            <pc:sldMk cId="2163037822" sldId="268"/>
            <ac:picMk id="28" creationId="{9954EAC2-2423-49C5-2155-E19E624D0504}"/>
          </ac:picMkLst>
        </pc:picChg>
        <pc:picChg chg="add del mod">
          <ac:chgData name="Jordan Schroeder" userId="841435c5-eb31-4242-bf97-88b62d292a9a" providerId="ADAL" clId="{E4043694-CF7F-914F-9928-A385D54E1C52}" dt="2025-06-12T18:41:00.796" v="708" actId="478"/>
          <ac:picMkLst>
            <pc:docMk/>
            <pc:sldMk cId="2163037822" sldId="268"/>
            <ac:picMk id="30" creationId="{1CA7304D-F078-994C-978B-31A05A8B2C4A}"/>
          </ac:picMkLst>
        </pc:picChg>
        <pc:picChg chg="add del mod">
          <ac:chgData name="Jordan Schroeder" userId="841435c5-eb31-4242-bf97-88b62d292a9a" providerId="ADAL" clId="{E4043694-CF7F-914F-9928-A385D54E1C52}" dt="2025-06-12T18:41:16.888" v="714" actId="478"/>
          <ac:picMkLst>
            <pc:docMk/>
            <pc:sldMk cId="2163037822" sldId="268"/>
            <ac:picMk id="32" creationId="{7EFE53DC-7678-090F-FA0F-A6D02BEE8AE1}"/>
          </ac:picMkLst>
        </pc:picChg>
        <pc:picChg chg="add mod">
          <ac:chgData name="Jordan Schroeder" userId="841435c5-eb31-4242-bf97-88b62d292a9a" providerId="ADAL" clId="{E4043694-CF7F-914F-9928-A385D54E1C52}" dt="2025-06-12T20:11:39.310" v="1262" actId="1076"/>
          <ac:picMkLst>
            <pc:docMk/>
            <pc:sldMk cId="2163037822" sldId="268"/>
            <ac:picMk id="34" creationId="{677AB38D-70DC-CA82-6722-CEDB294E6781}"/>
          </ac:picMkLst>
        </pc:picChg>
      </pc:sldChg>
      <pc:sldChg chg="modSp new mod ord">
        <pc:chgData name="Jordan Schroeder" userId="841435c5-eb31-4242-bf97-88b62d292a9a" providerId="ADAL" clId="{E4043694-CF7F-914F-9928-A385D54E1C52}" dt="2025-06-13T19:29:01.309" v="2250" actId="313"/>
        <pc:sldMkLst>
          <pc:docMk/>
          <pc:sldMk cId="3779506807" sldId="269"/>
        </pc:sldMkLst>
        <pc:spChg chg="mod">
          <ac:chgData name="Jordan Schroeder" userId="841435c5-eb31-4242-bf97-88b62d292a9a" providerId="ADAL" clId="{E4043694-CF7F-914F-9928-A385D54E1C52}" dt="2025-06-12T20:13:57.674" v="1279" actId="20577"/>
          <ac:spMkLst>
            <pc:docMk/>
            <pc:sldMk cId="3779506807" sldId="269"/>
            <ac:spMk id="2" creationId="{C1743387-B7DB-92AD-2624-9DC4ADE70671}"/>
          </ac:spMkLst>
        </pc:spChg>
        <pc:spChg chg="mod">
          <ac:chgData name="Jordan Schroeder" userId="841435c5-eb31-4242-bf97-88b62d292a9a" providerId="ADAL" clId="{E4043694-CF7F-914F-9928-A385D54E1C52}" dt="2025-06-13T19:29:01.309" v="2250" actId="313"/>
          <ac:spMkLst>
            <pc:docMk/>
            <pc:sldMk cId="3779506807" sldId="269"/>
            <ac:spMk id="3" creationId="{7C2F204D-4F1F-DF79-2879-EA6D7F18E3A3}"/>
          </ac:spMkLst>
        </pc:spChg>
      </pc:sldChg>
      <pc:sldChg chg="modSp new mod">
        <pc:chgData name="Jordan Schroeder" userId="841435c5-eb31-4242-bf97-88b62d292a9a" providerId="ADAL" clId="{E4043694-CF7F-914F-9928-A385D54E1C52}" dt="2025-06-13T16:57:30.424" v="1612" actId="20577"/>
        <pc:sldMkLst>
          <pc:docMk/>
          <pc:sldMk cId="2028786566" sldId="270"/>
        </pc:sldMkLst>
        <pc:spChg chg="mod">
          <ac:chgData name="Jordan Schroeder" userId="841435c5-eb31-4242-bf97-88b62d292a9a" providerId="ADAL" clId="{E4043694-CF7F-914F-9928-A385D54E1C52}" dt="2025-06-13T16:56:40.289" v="1420" actId="20577"/>
          <ac:spMkLst>
            <pc:docMk/>
            <pc:sldMk cId="2028786566" sldId="270"/>
            <ac:spMk id="2" creationId="{FD76DF29-FB54-C608-E213-1338EB7BF753}"/>
          </ac:spMkLst>
        </pc:spChg>
        <pc:spChg chg="mod">
          <ac:chgData name="Jordan Schroeder" userId="841435c5-eb31-4242-bf97-88b62d292a9a" providerId="ADAL" clId="{E4043694-CF7F-914F-9928-A385D54E1C52}" dt="2025-06-13T16:57:30.424" v="1612" actId="20577"/>
          <ac:spMkLst>
            <pc:docMk/>
            <pc:sldMk cId="2028786566" sldId="270"/>
            <ac:spMk id="3" creationId="{994E4741-E51D-E398-BDEF-8C9B04A0AD2C}"/>
          </ac:spMkLst>
        </pc:spChg>
      </pc:sldChg>
      <pc:sldChg chg="modSp new mod">
        <pc:chgData name="Jordan Schroeder" userId="841435c5-eb31-4242-bf97-88b62d292a9a" providerId="ADAL" clId="{E4043694-CF7F-914F-9928-A385D54E1C52}" dt="2025-06-13T17:10:02.035" v="2240" actId="20577"/>
        <pc:sldMkLst>
          <pc:docMk/>
          <pc:sldMk cId="139586752" sldId="271"/>
        </pc:sldMkLst>
        <pc:spChg chg="mod">
          <ac:chgData name="Jordan Schroeder" userId="841435c5-eb31-4242-bf97-88b62d292a9a" providerId="ADAL" clId="{E4043694-CF7F-914F-9928-A385D54E1C52}" dt="2025-06-13T17:10:02.035" v="2240" actId="20577"/>
          <ac:spMkLst>
            <pc:docMk/>
            <pc:sldMk cId="139586752" sldId="271"/>
            <ac:spMk id="2" creationId="{A4064328-206B-5F0B-22A2-585C0853F2E5}"/>
          </ac:spMkLst>
        </pc:spChg>
      </pc:sldChg>
      <pc:sldChg chg="delSp modSp new mod">
        <pc:chgData name="Jordan Schroeder" userId="841435c5-eb31-4242-bf97-88b62d292a9a" providerId="ADAL" clId="{E4043694-CF7F-914F-9928-A385D54E1C52}" dt="2025-06-13T19:29:17.050" v="2256" actId="20577"/>
        <pc:sldMkLst>
          <pc:docMk/>
          <pc:sldMk cId="557498400" sldId="272"/>
        </pc:sldMkLst>
        <pc:spChg chg="del">
          <ac:chgData name="Jordan Schroeder" userId="841435c5-eb31-4242-bf97-88b62d292a9a" providerId="ADAL" clId="{E4043694-CF7F-914F-9928-A385D54E1C52}" dt="2025-06-13T19:29:12.468" v="2252" actId="478"/>
          <ac:spMkLst>
            <pc:docMk/>
            <pc:sldMk cId="557498400" sldId="272"/>
            <ac:spMk id="2" creationId="{5224791E-4E79-0578-6F56-6AF8DCAB1964}"/>
          </ac:spMkLst>
        </pc:spChg>
        <pc:spChg chg="mod">
          <ac:chgData name="Jordan Schroeder" userId="841435c5-eb31-4242-bf97-88b62d292a9a" providerId="ADAL" clId="{E4043694-CF7F-914F-9928-A385D54E1C52}" dt="2025-06-13T19:29:17.050" v="2256" actId="20577"/>
          <ac:spMkLst>
            <pc:docMk/>
            <pc:sldMk cId="557498400" sldId="272"/>
            <ac:spMk id="3" creationId="{30CEDF2D-243D-CEA5-8B32-A971F97836C7}"/>
          </ac:spMkLst>
        </pc:spChg>
      </pc:sldChg>
      <pc:sldChg chg="new del">
        <pc:chgData name="Jordan Schroeder" userId="841435c5-eb31-4242-bf97-88b62d292a9a" providerId="ADAL" clId="{E4043694-CF7F-914F-9928-A385D54E1C52}" dt="2025-06-13T19:27:57.764" v="2242" actId="2696"/>
        <pc:sldMkLst>
          <pc:docMk/>
          <pc:sldMk cId="3821389759" sldId="272"/>
        </pc:sldMkLst>
      </pc:sldChg>
      <pc:sldChg chg="modSp new mod">
        <pc:chgData name="Jordan Schroeder" userId="841435c5-eb31-4242-bf97-88b62d292a9a" providerId="ADAL" clId="{E4043694-CF7F-914F-9928-A385D54E1C52}" dt="2025-06-13T19:45:08.872" v="2326" actId="20577"/>
        <pc:sldMkLst>
          <pc:docMk/>
          <pc:sldMk cId="626850605" sldId="273"/>
        </pc:sldMkLst>
        <pc:spChg chg="mod">
          <ac:chgData name="Jordan Schroeder" userId="841435c5-eb31-4242-bf97-88b62d292a9a" providerId="ADAL" clId="{E4043694-CF7F-914F-9928-A385D54E1C52}" dt="2025-06-13T19:45:08.872" v="2326" actId="20577"/>
          <ac:spMkLst>
            <pc:docMk/>
            <pc:sldMk cId="626850605" sldId="273"/>
            <ac:spMk id="2" creationId="{FB15516B-59DB-3692-77A9-19AFD9A12651}"/>
          </ac:spMkLst>
        </pc:spChg>
      </pc:sldChg>
      <pc:sldChg chg="modSp new mod">
        <pc:chgData name="Jordan Schroeder" userId="841435c5-eb31-4242-bf97-88b62d292a9a" providerId="ADAL" clId="{E4043694-CF7F-914F-9928-A385D54E1C52}" dt="2025-06-13T19:45:24.083" v="2358" actId="20577"/>
        <pc:sldMkLst>
          <pc:docMk/>
          <pc:sldMk cId="821742853" sldId="274"/>
        </pc:sldMkLst>
        <pc:spChg chg="mod">
          <ac:chgData name="Jordan Schroeder" userId="841435c5-eb31-4242-bf97-88b62d292a9a" providerId="ADAL" clId="{E4043694-CF7F-914F-9928-A385D54E1C52}" dt="2025-06-13T19:45:24.083" v="2358" actId="20577"/>
          <ac:spMkLst>
            <pc:docMk/>
            <pc:sldMk cId="821742853" sldId="274"/>
            <ac:spMk id="2" creationId="{78D35079-51F2-29B1-1579-82EC56C13F25}"/>
          </ac:spMkLst>
        </pc:spChg>
      </pc:sldChg>
      <pc:sldChg chg="modSp new mod">
        <pc:chgData name="Jordan Schroeder" userId="841435c5-eb31-4242-bf97-88b62d292a9a" providerId="ADAL" clId="{E4043694-CF7F-914F-9928-A385D54E1C52}" dt="2025-06-13T19:46:38.531" v="2404" actId="20577"/>
        <pc:sldMkLst>
          <pc:docMk/>
          <pc:sldMk cId="1973652351" sldId="275"/>
        </pc:sldMkLst>
        <pc:spChg chg="mod">
          <ac:chgData name="Jordan Schroeder" userId="841435c5-eb31-4242-bf97-88b62d292a9a" providerId="ADAL" clId="{E4043694-CF7F-914F-9928-A385D54E1C52}" dt="2025-06-13T19:46:27.671" v="2371" actId="20577"/>
          <ac:spMkLst>
            <pc:docMk/>
            <pc:sldMk cId="1973652351" sldId="275"/>
            <ac:spMk id="2" creationId="{824163F9-9D68-12B3-2C91-CA51FEF0654F}"/>
          </ac:spMkLst>
        </pc:spChg>
        <pc:spChg chg="mod">
          <ac:chgData name="Jordan Schroeder" userId="841435c5-eb31-4242-bf97-88b62d292a9a" providerId="ADAL" clId="{E4043694-CF7F-914F-9928-A385D54E1C52}" dt="2025-06-13T19:46:38.531" v="2404" actId="20577"/>
          <ac:spMkLst>
            <pc:docMk/>
            <pc:sldMk cId="1973652351" sldId="275"/>
            <ac:spMk id="3" creationId="{AF46D263-A1C2-76DE-DE34-3B0F41E46444}"/>
          </ac:spMkLst>
        </pc:spChg>
      </pc:sldChg>
      <pc:sldChg chg="modSp new mod">
        <pc:chgData name="Jordan Schroeder" userId="841435c5-eb31-4242-bf97-88b62d292a9a" providerId="ADAL" clId="{E4043694-CF7F-914F-9928-A385D54E1C52}" dt="2025-06-13T19:47:47.077" v="2415" actId="20577"/>
        <pc:sldMkLst>
          <pc:docMk/>
          <pc:sldMk cId="3921311308" sldId="276"/>
        </pc:sldMkLst>
        <pc:spChg chg="mod">
          <ac:chgData name="Jordan Schroeder" userId="841435c5-eb31-4242-bf97-88b62d292a9a" providerId="ADAL" clId="{E4043694-CF7F-914F-9928-A385D54E1C52}" dt="2025-06-13T19:47:47.077" v="2415" actId="20577"/>
          <ac:spMkLst>
            <pc:docMk/>
            <pc:sldMk cId="3921311308" sldId="276"/>
            <ac:spMk id="2" creationId="{E7F777D0-A13D-9F2C-BEBC-D41364B81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1D25-0EAF-3C6C-761E-885220357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2366-0F67-15BE-9E69-8FD001C3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C70B-F330-B841-05E8-DC85AC1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7B8A-7544-CCD4-1BB9-FF1D3235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F2C6-1C57-8A85-6E2D-A9544D3D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CF49-BD82-F784-7553-A5228157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CEDB-7C09-D405-3A63-803D6731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86BD-A600-F1E0-59C8-2DA7B4CF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A688-B57E-2442-77FF-3D062BF4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4649-5D9E-7673-2E08-23C85942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9B16F-2879-ECB0-50CA-DF8D3002C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F89A1-809C-BB9A-106C-CC0ABB176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6528-77EF-4F7E-E2ED-B9867E05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FEA3-B654-4F8F-8EC8-52441C9E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B0DD-95D1-C18E-B879-CE3ECD2D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11E-4B18-3398-03C2-57ED8882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8465-1FFD-3AB0-D31E-5ED16ADF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90D1-A0D6-30CB-7653-69645900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8D60-F885-3FBC-FF37-129AF060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8ABB-D8FE-297E-2C18-AE9E21D5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B631-40D4-2CF6-417E-7BBC215B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71E9-D954-BE5D-BA4D-15AEA3E2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B5C4-15F0-906D-5123-4B774B00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BCB4-3C0D-EAB8-9783-C193C611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6407-DF24-8011-087F-BC1BAF03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711D-50CF-E9AD-F3E5-368CEC3E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260C-B24B-1EB6-DF18-4A6AFCDD3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3F68-134C-D8C2-F497-0DD626B5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538D-47BC-FD6E-7494-60D10F1E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9354-B4DB-F6BD-310B-F5CC9D69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DFEE-E611-B015-66F2-CC2FDB2F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2C07-C049-155F-C302-4921C010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ACED-1C9B-74BC-FB30-98920997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0E99-3815-8CC0-BA49-062EA60B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AD69B-43FA-1716-0DCD-A1AD7DEBE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E6097-8BE5-2A82-0E87-618F3D7E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04D12-D653-C9B3-7287-8F094FF2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9CFA-9B72-CBDE-7970-F74E6595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5578-E6CD-E7FC-A594-900F65AE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B1A9-1987-07F4-9D12-B6E15481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1299-4D25-A303-6FD2-45ACC4AD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4E5A9-87B3-A5DF-6132-3C476884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368AD-376B-6D3E-AD5A-3DA3F522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2846E-249A-2902-E705-5112B594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E52E-9ECB-D252-00B9-EC81FE0C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3B9D-5635-C565-6376-4F6E6E37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DE80-A018-1F12-122B-5C2D990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5C2D-99D1-5D71-2714-C395C129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7E0C-16A4-0526-7CC6-503AA6BD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3B70-D748-23D8-9A4F-528F2454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0D78-9776-E1EF-6AE9-9DB2FC09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7853-A15D-D99F-C759-9039D49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4DAA-7412-72A8-D37D-664AD1DE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3594-942A-F7E9-499F-08C33CAB0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7D25-D38A-D788-22AA-8F7D7F719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D083D-252E-39B3-A06F-C9189B9E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4023-8B8D-B501-A9C0-18836C34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0446A-D3C0-94C0-2FEF-1E7AEAFA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152F2-EB08-BA4F-460D-FD58E987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C410-BC93-5804-B6B5-83EECEE7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9CF7-2B22-71AE-D101-5034BF279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DB1CC-F723-3D48-894A-1575CC937D75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67B0-5F01-8B60-81F3-12CE9AED8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3ACE-5353-8CE0-EC74-19BE3A8F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1A5DF-3120-B840-A0A5-6A22DA31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890-D2A7-7639-321F-12FFD37B8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B26F-34D0-3CD5-64A1-653F570B3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85F-9521-0519-1A74-DDE41A5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5830-4E83-4CEC-4CC3-75FF09D5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and 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Maps a one-to-many relationship between entities</a:t>
            </a:r>
          </a:p>
          <a:p>
            <a:r>
              <a:rPr lang="en-US" dirty="0"/>
              <a:t>Can be unidirectional or bidirectional</a:t>
            </a:r>
          </a:p>
        </p:txBody>
      </p:sp>
    </p:spTree>
    <p:extLst>
      <p:ext uri="{BB962C8B-B14F-4D97-AF65-F5344CB8AC3E}">
        <p14:creationId xmlns:p14="http://schemas.microsoft.com/office/powerpoint/2010/main" val="3524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3387-B7DB-92AD-2624-9DC4ADE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204D-4F1F-DF79-2879-EA6D7F18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persistence context is flushed, operations are executed in a defined order by Hibernate</a:t>
            </a:r>
          </a:p>
          <a:p>
            <a:r>
              <a:rPr lang="en-US" dirty="0"/>
              <a:t>“The order in which SQL statements are executed is given by the </a:t>
            </a:r>
            <a:r>
              <a:rPr lang="en-US" dirty="0" err="1"/>
              <a:t>ActionQueue</a:t>
            </a:r>
            <a:r>
              <a:rPr lang="en-US" dirty="0"/>
              <a:t> and not by the order in which entity state operations have been previously defined.”</a:t>
            </a:r>
          </a:p>
        </p:txBody>
      </p:sp>
    </p:spTree>
    <p:extLst>
      <p:ext uri="{BB962C8B-B14F-4D97-AF65-F5344CB8AC3E}">
        <p14:creationId xmlns:p14="http://schemas.microsoft.com/office/powerpoint/2010/main" val="37795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DF2D-243D-CEA5-8B32-A971F978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514"/>
            <a:ext cx="10515600" cy="5676449"/>
          </a:xfrm>
        </p:spPr>
        <p:txBody>
          <a:bodyPr/>
          <a:lstStyle/>
          <a:p>
            <a:r>
              <a:rPr lang="en-US" dirty="0" err="1"/>
              <a:t>OrphanRemovalAction</a:t>
            </a:r>
            <a:endParaRPr lang="en-US" dirty="0"/>
          </a:p>
          <a:p>
            <a:r>
              <a:rPr lang="en-US" dirty="0" err="1"/>
              <a:t>EntityInsertAction</a:t>
            </a:r>
            <a:r>
              <a:rPr lang="en-US" dirty="0"/>
              <a:t> or </a:t>
            </a:r>
            <a:r>
              <a:rPr lang="en-US" dirty="0" err="1"/>
              <a:t>EntityIdentityInsertAction</a:t>
            </a:r>
            <a:endParaRPr lang="en-US" dirty="0"/>
          </a:p>
          <a:p>
            <a:r>
              <a:rPr lang="en-US" dirty="0" err="1"/>
              <a:t>EntityUpdateAction</a:t>
            </a:r>
            <a:endParaRPr lang="en-US" dirty="0"/>
          </a:p>
          <a:p>
            <a:r>
              <a:rPr lang="en-US" dirty="0" err="1"/>
              <a:t>QueuedOperationCollectionAction</a:t>
            </a:r>
            <a:endParaRPr lang="en-US" dirty="0"/>
          </a:p>
          <a:p>
            <a:r>
              <a:rPr lang="en-US" dirty="0" err="1"/>
              <a:t>CollectionRemoveAction</a:t>
            </a:r>
            <a:endParaRPr lang="en-US" dirty="0"/>
          </a:p>
          <a:p>
            <a:r>
              <a:rPr lang="en-US" dirty="0" err="1"/>
              <a:t>CollectionUpdateAction</a:t>
            </a:r>
            <a:endParaRPr lang="en-US" dirty="0"/>
          </a:p>
          <a:p>
            <a:r>
              <a:rPr lang="en-US" dirty="0" err="1"/>
              <a:t>CollectionRecreateAction</a:t>
            </a:r>
            <a:endParaRPr lang="en-US" dirty="0"/>
          </a:p>
          <a:p>
            <a:r>
              <a:rPr lang="en-US" dirty="0" err="1"/>
              <a:t>EntityDeleteAction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9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BACF-D33E-3E55-BF2F-6258FD7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one-to-many</a:t>
            </a:r>
          </a:p>
        </p:txBody>
      </p:sp>
      <p:pic>
        <p:nvPicPr>
          <p:cNvPr id="34" name="Picture 3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77AB38D-70DC-CA82-6722-CEDB294E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543"/>
            <a:ext cx="12202130" cy="27938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11F6CCD-BFA5-9938-F25F-294CDA04D007}"/>
              </a:ext>
            </a:extLst>
          </p:cNvPr>
          <p:cNvSpPr txBox="1"/>
          <p:nvPr/>
        </p:nvSpPr>
        <p:spPr>
          <a:xfrm>
            <a:off x="838200" y="3940409"/>
            <a:ext cx="6084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CascadeType.All</a:t>
            </a:r>
            <a:r>
              <a:rPr lang="en-US" dirty="0"/>
              <a:t> – cascade operations to the child entity</a:t>
            </a:r>
          </a:p>
          <a:p>
            <a:r>
              <a:rPr lang="en-US" dirty="0" err="1"/>
              <a:t>orphanRemoval</a:t>
            </a:r>
            <a:r>
              <a:rPr lang="en-US" dirty="0"/>
              <a:t> – delete unreferenced child entities</a:t>
            </a:r>
          </a:p>
          <a:p>
            <a:r>
              <a:rPr lang="en-US" dirty="0" err="1"/>
              <a:t>JoinColumn</a:t>
            </a:r>
            <a:r>
              <a:rPr lang="en-US" dirty="0"/>
              <a:t> – the field on the </a:t>
            </a:r>
            <a:r>
              <a:rPr lang="en-US" dirty="0" err="1"/>
              <a:t>BusinessUnit</a:t>
            </a:r>
            <a:r>
              <a:rPr lang="en-US" dirty="0"/>
              <a:t> to join this entity</a:t>
            </a:r>
          </a:p>
        </p:txBody>
      </p:sp>
    </p:spTree>
    <p:extLst>
      <p:ext uri="{BB962C8B-B14F-4D97-AF65-F5344CB8AC3E}">
        <p14:creationId xmlns:p14="http://schemas.microsoft.com/office/powerpoint/2010/main" val="216303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63F9-9D68-12B3-2C91-CA51FEF0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D263-A1C2-76DE-DE34-3B0F41E4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use Set</a:t>
            </a:r>
          </a:p>
        </p:txBody>
      </p:sp>
    </p:spTree>
    <p:extLst>
      <p:ext uri="{BB962C8B-B14F-4D97-AF65-F5344CB8AC3E}">
        <p14:creationId xmlns:p14="http://schemas.microsoft.com/office/powerpoint/2010/main" val="197365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4328-206B-5F0B-22A2-585C0853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CE66-8A24-E6C2-24C9-5503C909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519A-E983-7B87-B8A9-C45A1EE4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B845-72E2-8B21-E6EE-1E0360F7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queries</a:t>
            </a:r>
          </a:p>
          <a:p>
            <a:r>
              <a:rPr lang="en-US" dirty="0"/>
              <a:t>JPQL queries</a:t>
            </a:r>
          </a:p>
        </p:txBody>
      </p:sp>
    </p:spTree>
    <p:extLst>
      <p:ext uri="{BB962C8B-B14F-4D97-AF65-F5344CB8AC3E}">
        <p14:creationId xmlns:p14="http://schemas.microsoft.com/office/powerpoint/2010/main" val="399364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77D0-A13D-9F2C-BEBC-D41364B8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@Modifying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861E-8E4A-46F9-177F-0A9624CF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16B-59DB-3692-77A9-19AFD9A1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6995-8393-97F7-375D-6966C9B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5079-51F2-29B1-1579-82EC56C1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B52C-4E05-015D-7FEC-C867542B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21D4-B81B-BD63-7C34-1A2E68E6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260"/>
            <a:ext cx="10515600" cy="4351338"/>
          </a:xfrm>
        </p:spPr>
        <p:txBody>
          <a:bodyPr/>
          <a:lstStyle/>
          <a:p>
            <a:r>
              <a:rPr lang="en-US" dirty="0"/>
              <a:t>Spring Data JPA is an additional framework on top of Hibernate (or another JPA provider)</a:t>
            </a:r>
          </a:p>
          <a:p>
            <a:r>
              <a:rPr lang="en-US" dirty="0"/>
              <a:t>Hibernate is an ORM</a:t>
            </a:r>
          </a:p>
          <a:p>
            <a:r>
              <a:rPr lang="en-US" dirty="0"/>
              <a:t>Java Persistence API (JPA) is a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2116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D5E4-AF14-F4A2-3069-4F3758D6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A9E9-88DB-526E-AD24-19DA19A6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is not a great solution</a:t>
            </a:r>
          </a:p>
          <a:p>
            <a:r>
              <a:rPr lang="en-US" dirty="0"/>
              <a:t>You’ll run into a lot of performance issues and spend a lot of time debugging</a:t>
            </a:r>
          </a:p>
          <a:p>
            <a:r>
              <a:rPr lang="en-US" dirty="0"/>
              <a:t>But Hibernate is the most used ORM for Java, so it’s still a useful tool to learn!</a:t>
            </a:r>
          </a:p>
          <a:p>
            <a:r>
              <a:rPr lang="en-US" dirty="0"/>
              <a:t>If you take the time to learn JPA, you’ll spend less time writing boilerplate code while still maintaining the same performance as writing native SQL queries</a:t>
            </a:r>
          </a:p>
        </p:txBody>
      </p:sp>
    </p:spTree>
    <p:extLst>
      <p:ext uri="{BB962C8B-B14F-4D97-AF65-F5344CB8AC3E}">
        <p14:creationId xmlns:p14="http://schemas.microsoft.com/office/powerpoint/2010/main" val="128341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8163-B2F9-2B01-1390-3C0EAD95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JPA Basics</a:t>
            </a:r>
          </a:p>
        </p:txBody>
      </p:sp>
    </p:spTree>
    <p:extLst>
      <p:ext uri="{BB962C8B-B14F-4D97-AF65-F5344CB8AC3E}">
        <p14:creationId xmlns:p14="http://schemas.microsoft.com/office/powerpoint/2010/main" val="400561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E190-F31C-4613-E2C9-9E2F2C6D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096-FB34-480E-B7A3-AF0DF6C1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represents a table and its relationships with other tables</a:t>
            </a:r>
          </a:p>
          <a:p>
            <a:r>
              <a:rPr lang="en-US" dirty="0"/>
              <a:t>Entities must have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parameterless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getters and setters for every attribute</a:t>
            </a:r>
          </a:p>
          <a:p>
            <a:pPr lvl="1"/>
            <a:r>
              <a:rPr lang="en-US" dirty="0"/>
              <a:t>a field annotated with @Id</a:t>
            </a:r>
          </a:p>
        </p:txBody>
      </p:sp>
    </p:spTree>
    <p:extLst>
      <p:ext uri="{BB962C8B-B14F-4D97-AF65-F5344CB8AC3E}">
        <p14:creationId xmlns:p14="http://schemas.microsoft.com/office/powerpoint/2010/main" val="7652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80F2-6298-E2FA-4C15-81BC3B78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Defining entities</a:t>
            </a:r>
          </a:p>
          <a:p>
            <a:r>
              <a:rPr lang="en-US" dirty="0"/>
              <a:t>equals and </a:t>
            </a:r>
            <a:r>
              <a:rPr lang="en-US" dirty="0" err="1"/>
              <a:t>hashCode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8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29-FB54-C608-E213-1338EB7B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4741-E51D-E398-BDEF-8C9B04A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and 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  <a:p>
            <a:r>
              <a:rPr lang="en-US" dirty="0"/>
              <a:t>Relationships are the most likely place where you’ll run into performance issues</a:t>
            </a:r>
          </a:p>
          <a:p>
            <a:r>
              <a:rPr lang="en-US" dirty="0"/>
              <a:t>Fortunately, most of these issues have solutions</a:t>
            </a:r>
          </a:p>
        </p:txBody>
      </p:sp>
    </p:spTree>
    <p:extLst>
      <p:ext uri="{BB962C8B-B14F-4D97-AF65-F5344CB8AC3E}">
        <p14:creationId xmlns:p14="http://schemas.microsoft.com/office/powerpoint/2010/main" val="202878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F200-50AC-BA91-3415-0C29B36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8DED-B3DD-2EA5-ED4D-73D89250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changes to entities and persists them once the transaction is ready to be committed</a:t>
            </a:r>
          </a:p>
          <a:p>
            <a:pPr lvl="1"/>
            <a:r>
              <a:rPr lang="en-US" dirty="0"/>
              <a:t>The SQL is executed when the persistence context is flushed</a:t>
            </a:r>
          </a:p>
          <a:p>
            <a:r>
              <a:rPr lang="en-US" dirty="0"/>
              <a:t>The persistence context is scoped to a single transaction</a:t>
            </a:r>
          </a:p>
          <a:p>
            <a:r>
              <a:rPr lang="en-US" dirty="0"/>
              <a:t>First level cache</a:t>
            </a:r>
          </a:p>
          <a:p>
            <a:r>
              <a:rPr lang="en-US" dirty="0"/>
              <a:t>An entity can exist in new/</a:t>
            </a:r>
            <a:r>
              <a:rPr lang="en-US" dirty="0" err="1"/>
              <a:t>transisent</a:t>
            </a:r>
            <a:r>
              <a:rPr lang="en-US" dirty="0"/>
              <a:t>, managed/persistent, detached, or removed states</a:t>
            </a:r>
          </a:p>
          <a:p>
            <a:r>
              <a:rPr lang="en-US" dirty="0"/>
              <a:t>All changes to an entity are persisted, even if you don’t call </a:t>
            </a:r>
            <a:r>
              <a:rPr lang="en-US" dirty="0" err="1"/>
              <a:t>repository.save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6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DC8F-9278-502D-8B16-F9C68DF0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811"/>
            <a:ext cx="10515600" cy="4351338"/>
          </a:xfrm>
        </p:spPr>
        <p:txBody>
          <a:bodyPr/>
          <a:lstStyle/>
          <a:p>
            <a:r>
              <a:rPr lang="en-US" dirty="0"/>
              <a:t>One-to-one</a:t>
            </a:r>
          </a:p>
          <a:p>
            <a:pPr lvl="1"/>
            <a:r>
              <a:rPr lang="en-US" dirty="0"/>
              <a:t>Relationships can be unidirectional or bidirectional</a:t>
            </a:r>
          </a:p>
        </p:txBody>
      </p:sp>
    </p:spTree>
    <p:extLst>
      <p:ext uri="{BB962C8B-B14F-4D97-AF65-F5344CB8AC3E}">
        <p14:creationId xmlns:p14="http://schemas.microsoft.com/office/powerpoint/2010/main" val="297335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378</Words>
  <Application>Microsoft Macintosh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Spring Data JPA</vt:lpstr>
      <vt:lpstr>PowerPoint Presentation</vt:lpstr>
      <vt:lpstr>Preface</vt:lpstr>
      <vt:lpstr>JPA Basics</vt:lpstr>
      <vt:lpstr>@Entity</vt:lpstr>
      <vt:lpstr>PowerPoint Presentation</vt:lpstr>
      <vt:lpstr>Associations</vt:lpstr>
      <vt:lpstr>Persistence Context</vt:lpstr>
      <vt:lpstr>PowerPoint Presentation</vt:lpstr>
      <vt:lpstr>One-to-many</vt:lpstr>
      <vt:lpstr>Flush Order</vt:lpstr>
      <vt:lpstr>PowerPoint Presentation</vt:lpstr>
      <vt:lpstr>Unidirectional one-to-many</vt:lpstr>
      <vt:lpstr>Many-to-many</vt:lpstr>
      <vt:lpstr>N+1 Problem</vt:lpstr>
      <vt:lpstr>Query Methods</vt:lpstr>
      <vt:lpstr>@Modifying</vt:lpstr>
      <vt:lpstr>Projections</vt:lpstr>
      <vt:lpstr>Query by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Schroeder</dc:creator>
  <cp:lastModifiedBy>Jordan Schroeder</cp:lastModifiedBy>
  <cp:revision>1</cp:revision>
  <dcterms:created xsi:type="dcterms:W3CDTF">2025-06-11T17:53:07Z</dcterms:created>
  <dcterms:modified xsi:type="dcterms:W3CDTF">2025-06-13T19:55:15Z</dcterms:modified>
</cp:coreProperties>
</file>