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BD74A0B-3554-46B4-AC16-336F657F793A}">
          <p14:sldIdLst>
            <p14:sldId id="256"/>
          </p14:sldIdLst>
        </p14:section>
        <p14:section name="Project 1" id="{9723642D-176A-48E8-A5A7-AA35FA09796B}">
          <p14:sldIdLst>
            <p14:sldId id="257"/>
          </p14:sldIdLst>
        </p14:section>
        <p14:section name="Project 2" id="{E1364672-EB38-4D23-80EB-36C91BD8FF2E}">
          <p14:sldIdLst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75" d="100"/>
          <a:sy n="75" d="100"/>
        </p:scale>
        <p:origin x="690" y="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A42F1-43B4-03C3-B81D-4FCEC4B41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A22567-8B5C-DA34-8448-DF983BE68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54BFF-2424-496E-017E-89576D485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C711-7819-42EA-841C-24A47BDF6248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A60B6-7FB8-20CD-D8A8-A1BE13EE6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0C7F3-40E9-6FFD-F5FF-9A334E0BE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68DC4-B833-4DCB-8FEF-598BC21BD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8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091A0-24E3-9606-A8EB-4FE94DA00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BFF893-BC2E-10E5-5F23-2130D980D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25F55-8A4A-7880-8863-D0559E69A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C711-7819-42EA-841C-24A47BDF6248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1BB87-42CE-6F57-0B24-31B84468D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E9D40-91EE-C203-ECB1-2EB529302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68DC4-B833-4DCB-8FEF-598BC21BD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94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B846DA-C1B1-677D-75E6-B16FB273B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3C338-7BFE-A165-6AB4-07D4925C6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E17DD-E364-4183-4A0C-B09D6D9B2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C711-7819-42EA-841C-24A47BDF6248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8737-9EF9-C481-5E71-0CA1B2D30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B5158-685F-F356-3748-ECE04C1DA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68DC4-B833-4DCB-8FEF-598BC21BD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3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DEF53-1AF0-4BB2-C354-333B98BB1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543DF-B8F4-240C-6C4B-4F67F010E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2CD05-E9FA-95D0-E118-BB39CD420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C711-7819-42EA-841C-24A47BDF6248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55A59-951A-6B98-A898-4FDB8843E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9FF54-21DD-BE1E-4F70-74BB750E1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68DC4-B833-4DCB-8FEF-598BC21BD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15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5EF7C-1DAC-57D7-A2EE-8BCD5B190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2B1EF-0CCA-BA1D-0FD9-4D67D5C36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3E009-688C-87A9-1ACE-79BBD2C68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C711-7819-42EA-841C-24A47BDF6248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23D55-E14E-76A7-5125-E170C8415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D1930-D356-CAA4-962A-96751B14B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68DC4-B833-4DCB-8FEF-598BC21BD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96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1AC69-C6B8-6EDF-4459-7DA1684F9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2AF30-9904-32F8-286B-50CBF1F6D8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488D9B-5AC5-B968-A791-ABAF52326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0DEF8-1F8F-2817-2446-399054BB1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C711-7819-42EA-841C-24A47BDF6248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41D48-82C3-84E9-F224-C2377A58C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77A14-B61C-60D7-FEEA-896A8D5F0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68DC4-B833-4DCB-8FEF-598BC21BD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3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ECF76-C4FE-076D-C6D3-E4659767B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24F47-807B-F1B7-C810-B3BBDDBFC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8DDB7-E6C6-2FB5-0B44-053791E7D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E49139-D5BC-F216-651B-4651F4722A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A48496-8CC4-D2C0-4C70-23DA511DB2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185193-5639-D0DB-9B84-CEA26D825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C711-7819-42EA-841C-24A47BDF6248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521619-6104-BC17-1409-95F087C5E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56139D-A4F9-D4E3-F982-9FBF44D72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68DC4-B833-4DCB-8FEF-598BC21BD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3E23B-1FA8-268E-0058-3FB6305C3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D96E98-D675-85B5-CFB1-0D1B1AB23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C711-7819-42EA-841C-24A47BDF6248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C18039-5357-6156-F47E-F2A8F797C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1722E2-10DD-7DBA-ED2A-A3C1ADB3B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68DC4-B833-4DCB-8FEF-598BC21BD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697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4CDCD1-8798-FE8E-B1C2-A344FE97E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C711-7819-42EA-841C-24A47BDF6248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0A6508-DC10-E759-DDF1-2B8823CC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BFAF7-6D82-BFA4-CABA-A660E48EB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68DC4-B833-4DCB-8FEF-598BC21BD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50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47F98-CF87-AFBB-2496-1E4564D40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BBE1B-7F75-CC9C-05D3-19EEBC95D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70249-B906-7636-49E3-E75238DC3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403A56-0445-6769-7FD6-1240695A6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C711-7819-42EA-841C-24A47BDF6248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FEB4E-1426-4C42-3D58-A6582EB55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8588AD-A3D3-0895-C239-0BC407185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68DC4-B833-4DCB-8FEF-598BC21BD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122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17637-E0AC-306A-6647-C4F834605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5460B0-277C-643E-ED88-42A0FF572F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1572D-FECF-3820-4BC9-3C8551AB4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E8948-E3BF-1463-BEA9-848427492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C711-7819-42EA-841C-24A47BDF6248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10DFA-B9E2-E62B-9BC9-451760487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615B51-1EEF-C963-5E30-608EAD8B6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68DC4-B833-4DCB-8FEF-598BC21BD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72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E655D9-1782-4139-5A7C-A79ECE9AB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15A3C-26D5-B871-ACEA-E0AB7B3A6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9F8A8-7DD6-FA00-A492-EEF810E9D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31C711-7819-42EA-841C-24A47BDF6248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8334F-3AD5-CBB9-63A6-0F04D81A73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621D2-AD40-A5AD-60C9-09C6D0E81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768DC4-B833-4DCB-8FEF-598BC21BD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31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hanzuckerberg.github.io/cellxgene-census/cellxgene_census_docsite_FAQ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DDA075-64B0-F521-056F-980FA0BC8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400" y="630238"/>
            <a:ext cx="11023600" cy="5719762"/>
          </a:xfrm>
        </p:spPr>
        <p:txBody>
          <a:bodyPr>
            <a:normAutofit fontScale="92500" lnSpcReduction="20000"/>
          </a:bodyPr>
          <a:lstStyle/>
          <a:p>
            <a:pPr algn="l">
              <a:buNone/>
            </a:pPr>
            <a:r>
              <a:rPr lang="en-US" b="0" i="0" dirty="0" err="1">
                <a:effectLst/>
                <a:latin typeface="system-ui"/>
              </a:rPr>
              <a:t>billy</a:t>
            </a:r>
            <a:r>
              <a:rPr lang="en-US" b="0" i="0" dirty="0">
                <a:effectLst/>
                <a:latin typeface="system-ui"/>
              </a:rPr>
              <a:t> li lab (at </a:t>
            </a:r>
            <a:r>
              <a:rPr lang="en-US" b="0" i="0" dirty="0" err="1">
                <a:effectLst/>
                <a:latin typeface="system-ui"/>
              </a:rPr>
              <a:t>stanford</a:t>
            </a:r>
            <a:r>
              <a:rPr lang="en-US" b="0" i="0" dirty="0">
                <a:effectLst/>
                <a:latin typeface="system-ui"/>
              </a:rPr>
              <a:t>) RNA editing look for overlap in genes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ystem-ui"/>
              </a:rPr>
              <a:t>overlap at </a:t>
            </a:r>
            <a:r>
              <a:rPr lang="en-US" b="0" i="0" dirty="0" err="1">
                <a:effectLst/>
                <a:latin typeface="system-ui"/>
              </a:rPr>
              <a:t>rna</a:t>
            </a:r>
            <a:r>
              <a:rPr lang="en-US" b="0" i="0" dirty="0">
                <a:effectLst/>
                <a:latin typeface="system-ui"/>
              </a:rPr>
              <a:t> level (dsRNA)</a:t>
            </a: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effectLst/>
                <a:latin typeface="system-ui"/>
              </a:rPr>
              <a:t>dont</a:t>
            </a:r>
            <a:r>
              <a:rPr lang="en-US" b="0" i="0" dirty="0">
                <a:effectLst/>
                <a:latin typeface="system-ui"/>
              </a:rPr>
              <a:t> overlap but are close enough to hit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ystem-ui"/>
              </a:rPr>
              <a:t>group genes by class, converging but not overlap, converging and overlap, or not on same </a:t>
            </a:r>
            <a:r>
              <a:rPr lang="en-US" b="0" i="0" dirty="0" err="1">
                <a:effectLst/>
                <a:latin typeface="system-ui"/>
              </a:rPr>
              <a:t>xsome</a:t>
            </a:r>
            <a:r>
              <a:rPr lang="en-US" b="0" i="0" dirty="0">
                <a:effectLst/>
                <a:latin typeface="system-ui"/>
              </a:rPr>
              <a:t>, compare frequency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ystem-ui"/>
              </a:rPr>
              <a:t>annotations may not be accurate, may actually be overlap (look for polyA sites)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ystem-ui"/>
              </a:rPr>
              <a:t>check if same expression, if use earlier polyA sites to not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ystem-ui"/>
              </a:rPr>
              <a:t>look into pipelines for single-cell analysis that detects the poly A sites (use those)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ystem-ui"/>
              </a:rPr>
              <a:t>first analysis, look at if different polyA sites are used based if cells are expressed in in the same cells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ystem-ui"/>
              </a:rPr>
              <a:t>check if this differs in different cell types, check metadata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ystem-ui"/>
              </a:rPr>
              <a:t>look at highly expressed genes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ystem-ui"/>
              </a:rPr>
              <a:t>two questions: a) do converging genes expressed in an individual cell use alternative polyA sites to not interfere b) does one gene turn off if two genes are converging in the same cell (use </a:t>
            </a:r>
            <a:r>
              <a:rPr lang="en-US" b="0" i="0" dirty="0" err="1">
                <a:effectLst/>
                <a:latin typeface="system-ui"/>
              </a:rPr>
              <a:t>atacseq</a:t>
            </a:r>
            <a:r>
              <a:rPr lang="en-US" b="0" i="0" dirty="0">
                <a:effectLst/>
                <a:latin typeface="system-ui"/>
              </a:rPr>
              <a:t> data) c) is this cell type dependent (look for cell types that are more or less sensitive to dsRNA detection)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ystem-ui"/>
              </a:rPr>
              <a:t>foundation models of single cell RNAseq analysis (look for database with gene counts)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effectLst/>
              <a:latin typeface="system-u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431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60332-4584-1487-5D1C-119B940D0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C53B0-AB0A-0A17-3788-1DC9AD115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ystem-ui"/>
              </a:rPr>
              <a:t>Hypothesis: Genes that are physically close to one another in the genome and converge transcriptionally will switch off one gene at the single-cell resolution to avoid transcription from one gene into the other</a:t>
            </a:r>
          </a:p>
          <a:p>
            <a:endParaRPr lang="en-US" dirty="0"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2415231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55BD-A5B0-1E6D-DBA1-46E1C1040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CD10D-9E56-90B2-0B42-01B8C2D0A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Hypothesis: Genes that converge physically in the genome will use alternative polyA sites when both are expressed so as to not interfere with one another transcriptionally</a:t>
            </a:r>
          </a:p>
        </p:txBody>
      </p:sp>
    </p:spTree>
    <p:extLst>
      <p:ext uri="{BB962C8B-B14F-4D97-AF65-F5344CB8AC3E}">
        <p14:creationId xmlns:p14="http://schemas.microsoft.com/office/powerpoint/2010/main" val="1168486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F27DAD-2B95-BAF1-953F-2D77D60B8A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701DF-FEF6-116B-E65D-21FC587CF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8D3CC-5CA2-80DA-0533-0C2909F60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Hypothesis: Usage of alternative polyA sites or alternate mechanisms to prevent converging genes from transcribing into each other will function in a cell-type manner depending on the sensitivity to dsRNA detection in a given cell type.</a:t>
            </a:r>
          </a:p>
        </p:txBody>
      </p:sp>
    </p:spTree>
    <p:extLst>
      <p:ext uri="{BB962C8B-B14F-4D97-AF65-F5344CB8AC3E}">
        <p14:creationId xmlns:p14="http://schemas.microsoft.com/office/powerpoint/2010/main" val="2036125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25662-0C02-8C62-FCA7-8F0B96794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F1F87-AD32-3241-298D-16754585D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https://chanzuckerberg.github.io/cellxgene-census/cellxgene_census_docsite_FAQ.html</a:t>
            </a:r>
            <a:endParaRPr lang="en-US" dirty="0"/>
          </a:p>
          <a:p>
            <a:r>
              <a:rPr lang="en-US" dirty="0"/>
              <a:t>https://www.nature.com/articles/s41592-024-02201-0</a:t>
            </a:r>
          </a:p>
        </p:txBody>
      </p:sp>
    </p:spTree>
    <p:extLst>
      <p:ext uri="{BB962C8B-B14F-4D97-AF65-F5344CB8AC3E}">
        <p14:creationId xmlns:p14="http://schemas.microsoft.com/office/powerpoint/2010/main" val="3226872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2945</TotalTime>
  <Words>347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system-ui</vt:lpstr>
      <vt:lpstr>Office Theme</vt:lpstr>
      <vt:lpstr>PowerPoint Presentation</vt:lpstr>
      <vt:lpstr>Project 1</vt:lpstr>
      <vt:lpstr>Project 2</vt:lpstr>
      <vt:lpstr>Project 3</vt:lpstr>
      <vt:lpstr>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Jordan Kesner</dc:creator>
  <cp:lastModifiedBy>Jordan Kesner</cp:lastModifiedBy>
  <cp:revision>7</cp:revision>
  <dcterms:created xsi:type="dcterms:W3CDTF">2025-05-20T16:16:11Z</dcterms:created>
  <dcterms:modified xsi:type="dcterms:W3CDTF">2025-06-27T15:40:12Z</dcterms:modified>
</cp:coreProperties>
</file>