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D74A0B-3554-46B4-AC16-336F657F793A}">
          <p14:sldIdLst>
            <p14:sldId id="256"/>
          </p14:sldIdLst>
        </p14:section>
        <p14:section name="Project 1" id="{9723642D-176A-48E8-A5A7-AA35FA09796B}">
          <p14:sldIdLst>
            <p14:sldId id="257"/>
          </p14:sldIdLst>
        </p14:section>
        <p14:section name="Project 2" id="{E1364672-EB38-4D23-80EB-36C91BD8FF2E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5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42F1-43B4-03C3-B81D-4FCEC4B41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22567-8B5C-DA34-8448-DF983BE68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54BFF-2424-496E-017E-89576D48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A60B6-7FB8-20CD-D8A8-A1BE13EE6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0C7F3-40E9-6FFD-F5FF-9A334E0B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8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91A0-24E3-9606-A8EB-4FE94DA0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FF893-BC2E-10E5-5F23-2130D980D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25F55-8A4A-7880-8863-D0559E69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BB87-42CE-6F57-0B24-31B84468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E9D40-91EE-C203-ECB1-2EB52930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9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846DA-C1B1-677D-75E6-B16FB273B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3C338-7BFE-A165-6AB4-07D4925C6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E17DD-E364-4183-4A0C-B09D6D9B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8737-9EF9-C481-5E71-0CA1B2D3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B5158-685F-F356-3748-ECE04C1D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3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EF53-1AF0-4BB2-C354-333B98BB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543DF-B8F4-240C-6C4B-4F67F010E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2CD05-E9FA-95D0-E118-BB39CD42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55A59-951A-6B98-A898-4FDB8843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9FF54-21DD-BE1E-4F70-74BB750E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1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EF7C-1DAC-57D7-A2EE-8BCD5B19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B1EF-0CCA-BA1D-0FD9-4D67D5C36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3E009-688C-87A9-1ACE-79BBD2C6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23D55-E14E-76A7-5125-E170C841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D1930-D356-CAA4-962A-96751B14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9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AC69-C6B8-6EDF-4459-7DA1684F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2AF30-9904-32F8-286B-50CBF1F6D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88D9B-5AC5-B968-A791-ABAF52326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0DEF8-1F8F-2817-2446-399054BB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41D48-82C3-84E9-F224-C2377A58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77A14-B61C-60D7-FEEA-896A8D5F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CF76-C4FE-076D-C6D3-E4659767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24F47-807B-F1B7-C810-B3BBDDBFC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8DDB7-E6C6-2FB5-0B44-053791E7D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49139-D5BC-F216-651B-4651F4722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48496-8CC4-D2C0-4C70-23DA511DB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185193-5639-D0DB-9B84-CEA26D82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21619-6104-BC17-1409-95F087C5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56139D-A4F9-D4E3-F982-9FBF44D7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E23B-1FA8-268E-0058-3FB6305C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96E98-D675-85B5-CFB1-0D1B1AB2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18039-5357-6156-F47E-F2A8F797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722E2-10DD-7DBA-ED2A-A3C1ADB3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9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CDCD1-8798-FE8E-B1C2-A344FE97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A6508-DC10-E759-DDF1-2B8823CC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BFAF7-6D82-BFA4-CABA-A660E48E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5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7F98-CF87-AFBB-2496-1E4564D4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BBE1B-7F75-CC9C-05D3-19EEBC95D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70249-B906-7636-49E3-E75238DC3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03A56-0445-6769-7FD6-1240695A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FEB4E-1426-4C42-3D58-A6582EB5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588AD-A3D3-0895-C239-0BC40718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2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7637-E0AC-306A-6647-C4F83460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5460B0-277C-643E-ED88-42A0FF572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1572D-FECF-3820-4BC9-3C8551AB4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E8948-E3BF-1463-BEA9-84842749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10DFA-B9E2-E62B-9BC9-45176048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15B51-1EEF-C963-5E30-608EAD8B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655D9-1782-4139-5A7C-A79ECE9A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15A3C-26D5-B871-ACEA-E0AB7B3A6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9F8A8-7DD6-FA00-A492-EEF810E9D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334F-3AD5-CBB9-63A6-0F04D81A7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621D2-AD40-A5AD-60C9-09C6D0E81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3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DDA075-64B0-F521-056F-980FA0BC8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630238"/>
            <a:ext cx="11023600" cy="5719762"/>
          </a:xfrm>
        </p:spPr>
        <p:txBody>
          <a:bodyPr>
            <a:normAutofit fontScale="92500" lnSpcReduction="20000"/>
          </a:bodyPr>
          <a:lstStyle/>
          <a:p>
            <a:pPr algn="l">
              <a:buNone/>
            </a:pPr>
            <a:r>
              <a:rPr lang="en-US" b="0" i="0" dirty="0" err="1">
                <a:effectLst/>
                <a:latin typeface="system-ui"/>
              </a:rPr>
              <a:t>billy</a:t>
            </a:r>
            <a:r>
              <a:rPr lang="en-US" b="0" i="0" dirty="0">
                <a:effectLst/>
                <a:latin typeface="system-ui"/>
              </a:rPr>
              <a:t> li lab (at </a:t>
            </a:r>
            <a:r>
              <a:rPr lang="en-US" b="0" i="0" dirty="0" err="1">
                <a:effectLst/>
                <a:latin typeface="system-ui"/>
              </a:rPr>
              <a:t>stanford</a:t>
            </a:r>
            <a:r>
              <a:rPr lang="en-US" b="0" i="0" dirty="0">
                <a:effectLst/>
                <a:latin typeface="system-ui"/>
              </a:rPr>
              <a:t>) RNA editing look for overlap in genes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overlap at </a:t>
            </a:r>
            <a:r>
              <a:rPr lang="en-US" b="0" i="0" dirty="0" err="1">
                <a:effectLst/>
                <a:latin typeface="system-ui"/>
              </a:rPr>
              <a:t>rna</a:t>
            </a:r>
            <a:r>
              <a:rPr lang="en-US" b="0" i="0" dirty="0">
                <a:effectLst/>
                <a:latin typeface="system-ui"/>
              </a:rPr>
              <a:t> level (dsRNA)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system-ui"/>
              </a:rPr>
              <a:t>dont</a:t>
            </a:r>
            <a:r>
              <a:rPr lang="en-US" b="0" i="0" dirty="0">
                <a:effectLst/>
                <a:latin typeface="system-ui"/>
              </a:rPr>
              <a:t> overlap but are close enough to hit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group genes by class, converging but not overlap, converging and overlap, or not on same </a:t>
            </a:r>
            <a:r>
              <a:rPr lang="en-US" b="0" i="0" dirty="0" err="1">
                <a:effectLst/>
                <a:latin typeface="system-ui"/>
              </a:rPr>
              <a:t>xsome</a:t>
            </a:r>
            <a:r>
              <a:rPr lang="en-US" b="0" i="0" dirty="0">
                <a:effectLst/>
                <a:latin typeface="system-ui"/>
              </a:rPr>
              <a:t>, compare frequency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annotations may not be accurate, may actually be overlap (look for polyA sites)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check if same expression, if use earlier polyA sites to not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look into pipelines for single-cell analysis that detects the poly A sites (use those)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first analysis, look at if different polyA sites are used based if cells are expressed in in the same cells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check if this differs in different cell types, check metadata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look at highly expressed genes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two questions: a) do converging genes expressed in an individual cell use alternative polyA sites to not interfere b) does one gene turn off if two genes are converging in the same cell (use </a:t>
            </a:r>
            <a:r>
              <a:rPr lang="en-US" b="0" i="0" dirty="0" err="1">
                <a:effectLst/>
                <a:latin typeface="system-ui"/>
              </a:rPr>
              <a:t>atacseq</a:t>
            </a:r>
            <a:r>
              <a:rPr lang="en-US" b="0" i="0" dirty="0">
                <a:effectLst/>
                <a:latin typeface="system-ui"/>
              </a:rPr>
              <a:t> data) c) is this cell type dependent (look for cell types that are more or less sensitive to dsRNA detection)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foundation models of single cell RNAseq analysis (look for database with gene counts)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ystem-u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3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0332-4584-1487-5D1C-119B940D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C53B0-AB0A-0A17-3788-1DC9AD115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ystem-ui"/>
              </a:rPr>
              <a:t>Hypothesis: Genes that are physically close to one another in the genome and converge transcriptionally will switch off one gene at the single-cell resolution to avoid transcription from one gene into the other</a:t>
            </a:r>
          </a:p>
          <a:p>
            <a:endParaRPr lang="en-US" dirty="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41523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55BD-A5B0-1E6D-DBA1-46E1C104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CD10D-9E56-90B2-0B42-01B8C2D0A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Hypothesis: Genes that converge physically in the genome will use alternative polyA sites when both are expressed so as to not interfere with one </a:t>
            </a:r>
            <a:r>
              <a:rPr lang="en-US"/>
              <a:t>another transcriptionally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8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27DAD-2B95-BAF1-953F-2D77D60B8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01DF-FEF6-116B-E65D-21FC587C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8D3CC-5CA2-80DA-0533-0C2909F60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2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277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system-ui</vt:lpstr>
      <vt:lpstr>Office Theme</vt:lpstr>
      <vt:lpstr>PowerPoint Presentation</vt:lpstr>
      <vt:lpstr>Project 1</vt:lpstr>
      <vt:lpstr>Project 2</vt:lpstr>
      <vt:lpstr>Project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Kesner</dc:creator>
  <cp:lastModifiedBy>Jordan Kesner</cp:lastModifiedBy>
  <cp:revision>6</cp:revision>
  <dcterms:created xsi:type="dcterms:W3CDTF">2025-05-20T16:16:11Z</dcterms:created>
  <dcterms:modified xsi:type="dcterms:W3CDTF">2025-06-26T13:46:52Z</dcterms:modified>
</cp:coreProperties>
</file>