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A1D6-0537-DF87-FF58-7C5E4019C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CD927-25D3-B36B-5760-AB39C5D7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121D8-7653-17C5-CF5E-7E50E3C5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BA0D-3339-298C-4704-EEB6293A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1FFE-A2D7-D372-E5CF-F640318B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0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A1ED-EE7F-D6D6-BF0B-64CE1F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9D9C-32BB-14BC-E010-2FAC1BACA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C243C-EF45-D368-C3E2-F270DA6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CAFC-8C6E-C292-9B3E-0E1280E0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B446-AB5E-4CC5-D3DC-01EA69D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00EC1-ADBB-9A8D-584A-E7063FD03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8388D-FA6B-EC89-6421-C4B98D191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9509-B881-959A-0D2B-B0F789AB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F4BE-B1A6-79FF-CE5C-3EBA2766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5CFD5-1EA2-21B7-1224-18FE8388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7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DB85-0D45-39BE-7609-6FC177F7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6B19-02DC-464E-FB5C-106E5982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3418-6212-4159-290D-60FCE96C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D90A8-9749-9B4E-CCF6-022D33B1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6EE0-C31C-017E-1C05-05DC4014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11A6-24B9-72CC-E43E-5135554E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AFE97-8365-6524-A580-E3FF46A3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8C37-3EA8-AD96-9893-BD49B5DC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45C8-A48C-8F10-6C9A-9C8FAB03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A461-8F00-4CF2-8205-1A961919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7C80-BDFC-96AC-0115-62DD7FC9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0187-16FF-4874-CEE1-667499705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AE267-0A1E-D865-1949-52EED122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FCEB-A55B-2A56-237E-439BF3A7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39AB9-93D1-3CFC-6A6C-A245DC1A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B36F6-A336-1DC4-8304-959C9249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6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586-5289-08A2-253A-46B93775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6D21-82CE-CD4D-17D4-BF3F9940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AC1F-9F63-A84B-1341-2742151C1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AE0B7-D357-BF56-1198-B0064E56D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D73B6-548C-E890-557E-DA26432B0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AE1CC-E768-E539-DAA7-DC5E9F02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D867E-EF48-1B75-7D15-D16A3D98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99818-6F1D-7531-7CFA-0FA8A3F2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0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105-8B92-5916-9E45-7EDA6ED3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659A4-534F-6F03-4581-9D014FF5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06E7-C096-30E4-C52A-910EE5A7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46DBC-DC48-4AEF-E43B-ED6B8E47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7B68-7220-8048-09DD-5770BE70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AB305-DB1D-3479-2FE4-99B98AA3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18EA7-82C9-5782-70F2-11E91B36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5B36-EC34-2BF9-BD90-DDAAB2F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25FF-5E3A-130E-57E2-496BEE70E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7D0F9-B2D8-229C-9E73-4092B2D5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08C82-A8F3-AD4E-F78A-F6F9E371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F8F68-9281-4D94-BEDF-4484A808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45C76-7246-136F-E02B-4E50DB15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DBAD-12DD-ACC8-B041-DA73043A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27FB9-AF3F-398A-22C0-900AF8541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D6795-973E-393B-2D45-1A041B3C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6516-97CA-C674-A305-14229E15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82602-FBCC-4C8E-1739-2C2DC799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A9E5D-0DC8-EB01-0CE8-7AEF01C6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387EA-F09E-69CC-2DD9-8F54495C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B583A-E46A-ADC3-B639-EC6F46A0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E185-F25F-ACA0-41A5-D09CE81D6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EA6F-9574-4CAC-BF1B-05C628983574}" type="datetimeFigureOut">
              <a:rPr lang="en-US" smtClean="0"/>
              <a:t>12-Aug-24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0020-9C59-3DF6-0FE6-D6E6B2A40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8B0F-DD5C-8F55-0F36-855AAA594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A76A5-8652-4732-8548-393503898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2024-08-12T08:08:36Z</dcterms:created>
  <dcterms:modified xsi:type="dcterms:W3CDTF">2024-08-12T08:08:36Z</dcterms:modified>
</cp:coreProperties>
</file>