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6.5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1,'-7'8,"-1"0,0-1,0 0,-1 0,0-1,0 0,0 0,-11 4,-10 1,-1-2,0 0,0-2,-43 3,38-5,1 1,-56 18,91-24,0 0,0 0,0 0,0 0,1 0,-1 0,0 0,0 0,0 1,0-1,0 0,0 0,0 0,0 0,0 0,0 0,0 0,0 0,0 1,0-1,0 0,0 0,0 0,0 0,0 0,0 0,0 0,0 1,0-1,0 0,0 0,0 0,0 0,0 0,0 0,0 0,0 1,0-1,0 0,0 0,0 0,0 0,0 0,-1 0,1 0,0 0,0 0,0 0,0 0,0 0,0 0,0 1,0-1,-1 0,1 0,0 0,0 0,0 0,0 0,0 0,0 0,-1 0,17 3,24 1,0-6,-20 1,1 1,28 2,-45-1,0-1,0 1,0 0,0 0,0 0,0 0,0 1,-1-1,1 1,0 0,-1 1,1-1,-1 0,0 1,0 0,0 0,4 5,3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6.8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0,'11'0,"8"0,7 0,10 0,3 0,1 0,-1 0,4 0,-1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7.6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1139,'2'5,"0"-1,0 0,0 1,1-1,-1 0,1-1,0 1,0 0,7 5,7 11,23 41,77 103,-84-127,2-1,1-2,77 57,138 63,-216-135,5 4,52 21,-76-38,1 0,0-2,-1 0,1 0,1-2,29 1,11-3,184-6,-237 5,-1-1,1 1,0-1,0 0,0 0,-1-1,1 0,-1 1,0-1,0-1,0 1,0 0,-1-1,1 0,-1 0,0 0,0 0,0-1,-1 1,1-1,1-6,6-12,-1 0,-1 0,4-25,0-11,-2 0,2-91,-13-124,-1 149,3-59,1 47,-22-198,17 314,-1 0,-1 0,0 0,-2 1,0 0,-2 0,0 0,-19-29,19 37,-1-1,0 1,-1 1,0 0,-1 1,0 0,-1 1,0 0,0 1,-1 0,0 1,-20-7,4 6,0 2,0 1,0 1,-1 1,1 2,-1 1,-30 4,-13-2,63-2,-19 0,0 1,0 2,-50 10,70-11,1 1,0 0,0 1,0 0,1 1,-1 0,1 0,0 0,0 1,1 1,0-1,0 1,0 0,1 1,-9 13,-1 8,1 0,1 1,2 0,1 1,1 0,2 1,1 0,-4 51,5 29,8 130,1-114,-3-68,3 0,21 115,-19-151,2-1,1 0,0-1,2 1,0-2,2 0,0 0,2-1,0 0,22 23,19 17,-16-16,62 55,-86-87,1 0,0-1,1 0,0-1,0-1,1-1,0-1,24 7,9-5,0-2,1-2,-1-3,70-5,-97 3,39-2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090CF4-5EAB-4BA9-A31A-F5AF4719B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732DB27-6E56-4878-8655-15D705CD4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B127D4-8EF2-4BD2-9375-3B268338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EC906B-B29C-4A21-BF83-F28FC1A0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EFA219-1B84-45AA-BB4F-E1A82DB0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55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D605E1-E407-402C-B384-E8E99285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36FF54-CDAB-4F93-B146-C712F492C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BC2987-1C91-43A7-8DC1-AD621BA5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5038CB-6A2C-45EE-9494-E1DC64C0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39B6A7-2120-4538-B742-E169486B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5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1E80E58-63AE-4534-8DD1-8A93A1B70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3398CBC-D25C-4481-9DCD-851DF18C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9D7365-7534-4583-A6D0-A9E7B867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907744-460D-4778-8224-B2C75ED7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771B2A-9F1F-4C22-86D0-960FAD77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73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99789A-3998-4B48-BB2C-63DD49F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A1E4BC-B31C-4AE0-930D-5D0385CA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78C0F3-E2D0-4027-A195-C267296D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1682A4-ED0D-499E-A718-FAD7EEB7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03585F-4634-4426-B104-C5A2C6AB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6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120921-8D0A-401E-BD24-43B31DB3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B2B9792-7BFE-4C9C-A974-07756070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E0BB82-C3D6-44FF-A1D5-D014EC9F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4AA456-66C7-4BD4-9504-143D1071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4ACDA1-AFA9-48BA-AE4D-C5CA14F1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2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DCD27D-1E1F-42C3-9561-E45250C6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11F7B2-263F-4C78-BF76-06234AA7F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1AA7A13-78C7-4B68-8B54-BC62364A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D6AC1A-E1B8-4BD5-B68D-EE7B33B6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FBCA09-F1BE-4746-9713-9186FC38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D18BE0-87DE-4EED-99D0-0D4C0BFD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01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47F6CA-39E6-47CF-BB27-E3D5421F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3DE983-3F13-4F22-A314-DF537C47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92621E9-04A3-48FA-AE38-DCA1AAC9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431ECAB-AA5B-4014-B5CA-94E35515B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C3F0759-9FD9-486D-A900-40A3C58BA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41F5377-6CE3-4B17-8175-7DB884E8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693238F-ECDA-45F9-A3D7-9C23F99D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AC935D3-5324-474D-976D-0B6F1504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06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CBD3BD-72AA-4806-97BD-44CAB0DF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75396F7-EF7E-4304-A2FB-C7AE6FBE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3CBAB3B-7581-4CAC-8894-EBCBD071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7127D60-D59B-445B-92D8-B6ADE7B6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0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137AC9F-4762-4C68-B4D3-48DC6013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855630D-9D5B-4B95-ACD4-375B548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B898FA-EE58-433D-AC10-915A3BCE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48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CBDC54-43EF-4C2A-AE96-DB6B772F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98A743-F03B-4E64-91CF-BCB93962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1F1BD62-77C9-49D6-954E-63FF0120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906340-FAE7-4EE5-86A1-7F46F63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2B87DE-704D-4B40-B1BD-DB97EDE5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120A06-E1B1-4105-A59F-BC3E3081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8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5C48B-B329-43DC-9238-A8D49F40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9937B87-18DA-4308-BF01-DA70B9F31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D69E827-F389-4B9D-9776-B1F34182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0A16DB-C4CE-406C-98AD-6FB27BB9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0F4FD91-2F79-4835-9416-97871E81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97D24DF-97FA-41EF-A91B-C8B4D8B6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7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3DAB00E-7583-4570-B5E4-6C1AF35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E2DB0C-6029-423D-9388-CD261655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560551-70BC-4BD7-9511-A8F5A5C5A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ADD9-DF4E-4354-88F9-F6DD2B2814A9}" type="datetimeFigureOut">
              <a:rPr lang="he-IL" smtClean="0"/>
              <a:t>כ'/שבט/תשפ"א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6F5C54-07A1-4939-B673-AE5834B87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B12B97-9A30-4D0E-80AB-A428B01EB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9576-C343-493A-901A-92238E8FEF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06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039549-3B74-486A-9D48-3C6F0959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77" y="0"/>
            <a:ext cx="9144000" cy="2387600"/>
          </a:xfrm>
        </p:spPr>
        <p:txBody>
          <a:bodyPr/>
          <a:lstStyle/>
          <a:p>
            <a:r>
              <a:rPr lang="en-US" dirty="0"/>
              <a:t>Genre Classification</a:t>
            </a:r>
            <a:r>
              <a:rPr lang="he-IL" dirty="0"/>
              <a:t>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45DFDA4-DBF6-4EDB-8902-7A57036E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33" y="2491995"/>
            <a:ext cx="2698535" cy="1511180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EF3725FD-B077-4CF7-BD19-AC24B5C7A689}"/>
              </a:ext>
            </a:extLst>
          </p:cNvPr>
          <p:cNvSpPr/>
          <p:nvPr/>
        </p:nvSpPr>
        <p:spPr>
          <a:xfrm>
            <a:off x="3900668" y="3104444"/>
            <a:ext cx="2556576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A42A5D4-F118-468E-9A7E-54743284A369}"/>
              </a:ext>
            </a:extLst>
          </p:cNvPr>
          <p:cNvSpPr txBox="1"/>
          <p:nvPr/>
        </p:nvSpPr>
        <p:spPr>
          <a:xfrm>
            <a:off x="6344355" y="3190711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Action</a:t>
            </a:r>
            <a:endParaRPr lang="he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146CD5E5-E459-4163-B7F4-3BD05A3A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33" y="4697913"/>
            <a:ext cx="2158179" cy="1841674"/>
          </a:xfrm>
          <a:prstGeom prst="rect">
            <a:avLst/>
          </a:prstGeom>
        </p:spPr>
      </p:pic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5C62D270-DBE2-40DC-999B-1A8AA796A5AF}"/>
              </a:ext>
            </a:extLst>
          </p:cNvPr>
          <p:cNvSpPr/>
          <p:nvPr/>
        </p:nvSpPr>
        <p:spPr>
          <a:xfrm>
            <a:off x="3360312" y="5435599"/>
            <a:ext cx="2556576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1097329-6A94-4EE1-A99B-1586F351A791}"/>
              </a:ext>
            </a:extLst>
          </p:cNvPr>
          <p:cNvSpPr txBox="1"/>
          <p:nvPr/>
        </p:nvSpPr>
        <p:spPr>
          <a:xfrm>
            <a:off x="5858931" y="5521866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Horror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2A384E5-0E74-4B97-8A30-C069E0F76B3C}"/>
              </a:ext>
            </a:extLst>
          </p:cNvPr>
          <p:cNvSpPr txBox="1"/>
          <p:nvPr/>
        </p:nvSpPr>
        <p:spPr>
          <a:xfrm>
            <a:off x="4497311" y="5250933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978CDC43-2440-4BBE-936F-31EBF8496A6D}"/>
              </a:ext>
            </a:extLst>
          </p:cNvPr>
          <p:cNvSpPr txBox="1"/>
          <p:nvPr/>
        </p:nvSpPr>
        <p:spPr>
          <a:xfrm>
            <a:off x="4741511" y="2912912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pic>
        <p:nvPicPr>
          <p:cNvPr id="1026" name="Picture 2" descr="15 Most Offensive Comedy Movies, You Cant Afford To Miss">
            <a:extLst>
              <a:ext uri="{FF2B5EF4-FFF2-40B4-BE49-F238E27FC236}">
                <a16:creationId xmlns:a16="http://schemas.microsoft.com/office/drawing/2014/main" id="{EC355140-5542-41E4-A36F-53491546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54" y="2240843"/>
            <a:ext cx="1967801" cy="20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F099CCCB-583D-441D-8982-7DDC4FB83317}"/>
              </a:ext>
            </a:extLst>
          </p:cNvPr>
          <p:cNvSpPr txBox="1"/>
          <p:nvPr/>
        </p:nvSpPr>
        <p:spPr>
          <a:xfrm>
            <a:off x="11403709" y="3262866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Action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0529B36E-51AE-4841-8248-A10883A65B57}"/>
              </a:ext>
            </a:extLst>
          </p:cNvPr>
          <p:cNvSpPr txBox="1"/>
          <p:nvPr/>
        </p:nvSpPr>
        <p:spPr>
          <a:xfrm>
            <a:off x="9800865" y="2985067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0A9A3749-4202-4C9B-ADB8-F54E9D4200C4}"/>
              </a:ext>
            </a:extLst>
          </p:cNvPr>
          <p:cNvSpPr/>
          <p:nvPr/>
        </p:nvSpPr>
        <p:spPr>
          <a:xfrm>
            <a:off x="9697155" y="3190711"/>
            <a:ext cx="1706554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D53E8CE-1DCD-4015-AAE1-28550F5C58B8}"/>
              </a:ext>
            </a:extLst>
          </p:cNvPr>
          <p:cNvSpPr txBox="1"/>
          <p:nvPr/>
        </p:nvSpPr>
        <p:spPr>
          <a:xfrm>
            <a:off x="10758311" y="2987834"/>
            <a:ext cx="14336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Comedy,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468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13F2E-C2D0-4169-866B-F26E543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Steps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DE31C6-97D6-4F18-AD39-1834290F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4019"/>
          </a:xfrm>
        </p:spPr>
        <p:txBody>
          <a:bodyPr/>
          <a:lstStyle/>
          <a:p>
            <a:pPr algn="l" rtl="0"/>
            <a:r>
              <a:rPr lang="en-US" dirty="0"/>
              <a:t>1.  importing the data to environment(pandas)</a:t>
            </a:r>
          </a:p>
          <a:p>
            <a:pPr algn="l" rtl="0"/>
            <a:r>
              <a:rPr lang="en-US" dirty="0"/>
              <a:t>2. Discarding irrelevant data.</a:t>
            </a:r>
          </a:p>
          <a:p>
            <a:pPr algn="l" rtl="0"/>
            <a:r>
              <a:rPr lang="en-US" dirty="0"/>
              <a:t>3. Splitting the data to train and test sets.</a:t>
            </a:r>
          </a:p>
          <a:p>
            <a:pPr algn="l" rtl="0"/>
            <a:r>
              <a:rPr lang="en-US" dirty="0"/>
              <a:t>4. deploying model of Convolutional Network.</a:t>
            </a:r>
          </a:p>
          <a:p>
            <a:pPr algn="l" rtl="0"/>
            <a:r>
              <a:rPr lang="en-US" dirty="0"/>
              <a:t>5.Training the model.</a:t>
            </a:r>
          </a:p>
          <a:p>
            <a:pPr algn="l" rtl="0"/>
            <a:r>
              <a:rPr lang="en-US" dirty="0"/>
              <a:t>6.deploying the results to test set.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590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9E7B7-3876-4BB0-9EB0-FFE7C2F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slicing(steps : 1,2,3)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B35F5B7-1761-4C6E-818D-FD11A585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24" t="71628" r="48304" b="19860"/>
          <a:stretch/>
        </p:blipFill>
        <p:spPr>
          <a:xfrm>
            <a:off x="682906" y="1355022"/>
            <a:ext cx="6874236" cy="1052512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0779D9-5C46-4F8D-AF90-F7C0E981D3E6}"/>
              </a:ext>
            </a:extLst>
          </p:cNvPr>
          <p:cNvSpPr txBox="1"/>
          <p:nvPr/>
        </p:nvSpPr>
        <p:spPr>
          <a:xfrm>
            <a:off x="7720314" y="1551008"/>
            <a:ext cx="2974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30000 samples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E722076-7EF9-4706-831C-2F7DECC07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2" t="57058" r="44557" b="27595"/>
          <a:stretch/>
        </p:blipFill>
        <p:spPr>
          <a:xfrm>
            <a:off x="592712" y="2506048"/>
            <a:ext cx="6964430" cy="1619671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4706EE7-B170-43CB-8FEE-6C1DB92B27E4}"/>
              </a:ext>
            </a:extLst>
          </p:cNvPr>
          <p:cNvSpPr txBox="1"/>
          <p:nvPr/>
        </p:nvSpPr>
        <p:spPr>
          <a:xfrm>
            <a:off x="7720314" y="2905246"/>
            <a:ext cx="2563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Dropping irrelevant 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79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F0E7E6-6964-46DD-83AC-ABDB883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&amp; Test set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26F9202-3824-473D-934D-FF09D9C0D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75" t="51943" r="61172" b="33959"/>
          <a:stretch/>
        </p:blipFill>
        <p:spPr>
          <a:xfrm>
            <a:off x="1365812" y="1690688"/>
            <a:ext cx="6932454" cy="2916036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67852CD-919A-4962-9D27-F8871AFB2427}"/>
              </a:ext>
            </a:extLst>
          </p:cNvPr>
          <p:cNvSpPr txBox="1"/>
          <p:nvPr/>
        </p:nvSpPr>
        <p:spPr>
          <a:xfrm>
            <a:off x="8298266" y="1690688"/>
            <a:ext cx="2939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Train set size = 30000*0.8 = 24000 training samples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E6FCD2-5384-4916-BF0B-52D912B5B72F}"/>
              </a:ext>
            </a:extLst>
          </p:cNvPr>
          <p:cNvSpPr txBox="1"/>
          <p:nvPr/>
        </p:nvSpPr>
        <p:spPr>
          <a:xfrm>
            <a:off x="8298266" y="3234866"/>
            <a:ext cx="26247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Test set size = 30000*0.2 = 6000 test samples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896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80F50A-5FD5-4AC5-9BBA-0C13BE8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3" y="1783959"/>
            <a:ext cx="4642505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000" dirty="0"/>
              <a:t>Convolutional Neural Network - model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15F627A9-17AF-4CF9-A533-F005FD3DA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5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737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7FDD6-1384-4121-9E9F-AC959CB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Visual Description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דיו 23">
                <a:extLst>
                  <a:ext uri="{FF2B5EF4-FFF2-40B4-BE49-F238E27FC236}">
                    <a16:creationId xmlns:a16="http://schemas.microsoft.com/office/drawing/2014/main" id="{B05F73C9-F1D9-4059-9AA6-9C41F6336F0E}"/>
                  </a:ext>
                </a:extLst>
              </p14:cNvPr>
              <p14:cNvContentPartPr/>
              <p14:nvPr/>
            </p14:nvContentPartPr>
            <p14:xfrm>
              <a:off x="9174173" y="5486036"/>
              <a:ext cx="161640" cy="77040"/>
            </p14:xfrm>
          </p:contentPart>
        </mc:Choice>
        <mc:Fallback>
          <p:pic>
            <p:nvPicPr>
              <p:cNvPr id="24" name="דיו 23">
                <a:extLst>
                  <a:ext uri="{FF2B5EF4-FFF2-40B4-BE49-F238E27FC236}">
                    <a16:creationId xmlns:a16="http://schemas.microsoft.com/office/drawing/2014/main" id="{B05F73C9-F1D9-4059-9AA6-9C41F6336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0173" y="5378396"/>
                <a:ext cx="269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דיו 24">
                <a:extLst>
                  <a:ext uri="{FF2B5EF4-FFF2-40B4-BE49-F238E27FC236}">
                    <a16:creationId xmlns:a16="http://schemas.microsoft.com/office/drawing/2014/main" id="{3B9F33F8-7DDA-4DFA-9988-B9009F3D46A2}"/>
                  </a:ext>
                </a:extLst>
              </p14:cNvPr>
              <p14:cNvContentPartPr/>
              <p14:nvPr/>
            </p14:nvContentPartPr>
            <p14:xfrm>
              <a:off x="9245453" y="5599436"/>
              <a:ext cx="118800" cy="360"/>
            </p14:xfrm>
          </p:contentPart>
        </mc:Choice>
        <mc:Fallback>
          <p:pic>
            <p:nvPicPr>
              <p:cNvPr id="25" name="דיו 24">
                <a:extLst>
                  <a:ext uri="{FF2B5EF4-FFF2-40B4-BE49-F238E27FC236}">
                    <a16:creationId xmlns:a16="http://schemas.microsoft.com/office/drawing/2014/main" id="{3B9F33F8-7DDA-4DFA-9988-B9009F3D46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1453" y="5491436"/>
                <a:ext cx="22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DBBEDC9C-CD3A-49EE-9EA7-1C22C4FC3DA3}"/>
                  </a:ext>
                </a:extLst>
              </p14:cNvPr>
              <p14:cNvContentPartPr/>
              <p14:nvPr/>
            </p14:nvContentPartPr>
            <p14:xfrm>
              <a:off x="10724333" y="5166716"/>
              <a:ext cx="521640" cy="683280"/>
            </p14:xfrm>
          </p:contentPart>
        </mc:Choice>
        <mc:Fallback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DBBEDC9C-CD3A-49EE-9EA7-1C22C4FC3D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70333" y="5059076"/>
                <a:ext cx="629280" cy="898920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תמונה 50">
            <a:extLst>
              <a:ext uri="{FF2B5EF4-FFF2-40B4-BE49-F238E27FC236}">
                <a16:creationId xmlns:a16="http://schemas.microsoft.com/office/drawing/2014/main" id="{64C35A16-693D-4D4D-A951-E937568A83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81" t="34239" r="32500" b="32510"/>
          <a:stretch/>
        </p:blipFill>
        <p:spPr>
          <a:xfrm>
            <a:off x="730373" y="1501458"/>
            <a:ext cx="10515600" cy="3855083"/>
          </a:xfrm>
          <a:prstGeom prst="rect">
            <a:avLst/>
          </a:prstGeom>
        </p:spPr>
      </p:pic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F1F4B59A-AFC9-4429-B5F0-0CEE3D5CFB9F}"/>
              </a:ext>
            </a:extLst>
          </p:cNvPr>
          <p:cNvSpPr txBox="1"/>
          <p:nvPr/>
        </p:nvSpPr>
        <p:spPr>
          <a:xfrm>
            <a:off x="1174044" y="5849996"/>
            <a:ext cx="5960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4 Convolutional Layers.  Sigmoid serves as an activation layer.</a:t>
            </a:r>
            <a:endParaRPr lang="he-IL" dirty="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590860F0-ED24-471E-B952-07645BE5DAE3}"/>
              </a:ext>
            </a:extLst>
          </p:cNvPr>
          <p:cNvSpPr txBox="1"/>
          <p:nvPr/>
        </p:nvSpPr>
        <p:spPr>
          <a:xfrm>
            <a:off x="10476089" y="2404533"/>
            <a:ext cx="769884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 dirty="0">
                <a:solidFill>
                  <a:schemeClr val="accent5"/>
                </a:solidFill>
              </a:rPr>
              <a:t>Action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Comedy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Horror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Sci Fi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37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98EC22-28E0-47EA-957B-82106268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0268C66-1635-4857-8F0E-34641F82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7" t="32236" r="55570" b="10380"/>
          <a:stretch/>
        </p:blipFill>
        <p:spPr>
          <a:xfrm>
            <a:off x="1986986" y="1248597"/>
            <a:ext cx="8218027" cy="56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75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124</Words>
  <Application>Microsoft Office PowerPoint</Application>
  <PresentationFormat>מסך רחב</PresentationFormat>
  <Paragraphs>43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Genre Classification </vt:lpstr>
      <vt:lpstr>General Steps</vt:lpstr>
      <vt:lpstr>Data slicing(steps : 1,2,3)</vt:lpstr>
      <vt:lpstr>Train &amp; Test set</vt:lpstr>
      <vt:lpstr>Convolutional Neural Network - model</vt:lpstr>
      <vt:lpstr>Model Visual Description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</dc:title>
  <dc:creator>רון סיידר</dc:creator>
  <cp:lastModifiedBy>רון סיידר</cp:lastModifiedBy>
  <cp:revision>24</cp:revision>
  <dcterms:created xsi:type="dcterms:W3CDTF">2021-02-02T06:03:06Z</dcterms:created>
  <dcterms:modified xsi:type="dcterms:W3CDTF">2021-02-03T11:40:47Z</dcterms:modified>
</cp:coreProperties>
</file>