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2" r:id="rId1"/>
  </p:sldMasterIdLst>
  <p:sldIdLst>
    <p:sldId id="257" r:id="rId2"/>
  </p:sldIdLst>
  <p:sldSz cx="8686800" cy="12192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iwei" initials="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7B2"/>
    <a:srgbClr val="898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2544" autoAdjust="0"/>
    <p:restoredTop sz="94660"/>
  </p:normalViewPr>
  <p:slideViewPr>
    <p:cSldViewPr snapToGrid="0">
      <p:cViewPr>
        <p:scale>
          <a:sx n="55" d="100"/>
          <a:sy n="55" d="100"/>
        </p:scale>
        <p:origin x="2928" y="53"/>
      </p:cViewPr>
      <p:guideLst>
        <p:guide orient="horz" pos="384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5-04T11:54:48.864" idx="1">
    <p:pos x="5296" y="5913"/>
    <p:text>Put also a table with the accuracy obtained by:
1. using only poster
2. using only plot
3. combined
I guess this is only a draft, but crop the plots tightly (with no code showing) and make sure axes has appropriate caption.</p:text>
  </p:cm>
  <p:cm authorId="0" dt="2021-05-04T12:04:08.616" idx="2">
    <p:pos x="5146" y="1328"/>
    <p:text>Edited</p:text>
  </p:cm>
  <p:cm authorId="0" dt="2021-05-04T12:05:31.083" idx="4">
    <p:pos x="5201" y="3973"/>
    <p:text>Not clear.
Describe which method you used to what puprpose.
For example, the first two bullets should say something like:
- We gathered labeled data of ??? movies from ???, containing for each movie its title, its commercial poster, and the correct labeling of generes.
- We implemented a web crawler (using ???) to gather from ??? a text describing the plot for each movie.
...</p:text>
  </p:cm>
  <p:cm authorId="0" dt="2021-05-04T12:05:55.661" idx="3">
    <p:pos x="5174" y="4919"/>
    <p:text>This paragraph is not interesting and it seems that the information here should be incorporated in the above paragraph.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6A99F-5700-4CBC-9A50-82E3BE996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0" y="1995312"/>
            <a:ext cx="6515100" cy="4244622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087D22-449B-4275-9240-A5DB72A37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fr-FR"/>
              <a:t>Modifiez le style des sous-titres du masque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D80B03-7403-4C15-8B4B-EAB3CA71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FD930C-D91B-49A1-B9B0-4AA485A8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2CB26-4E11-4CB7-934F-E2564585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14592-8063-4623-B24A-7E33655A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EBB031-46DD-4E31-98BB-0CEEE8FBD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B72BF-32A4-43DB-B650-1AA2DF20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33539A-DC71-4A8A-9897-EDDB68DB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E4824-3162-44C7-92A7-5FE8D1ED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90AC2F-C115-4190-BEFC-618944B11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216491" y="649111"/>
            <a:ext cx="1873091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9A26C0-D9F9-4B98-9EB4-930C71B42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7217" y="649111"/>
            <a:ext cx="5510689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E1BA8B-80DF-4978-8D8B-34EBB81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AAB1EB-4538-4874-AB42-DA266FD0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0D3BD-923D-436D-86EC-BD849EB8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2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FE5F5-1121-45B5-9DEC-7F1E2866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8058B-FADC-4401-8C02-4ACBC04F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58920-4398-4A5D-AAC3-3260B901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C006C-E473-4684-8ED5-034CB41B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DC97D-F43B-4DEA-8A5E-157FF544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31085-969A-4DE5-B3E4-6CEF38BF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93" y="3039535"/>
            <a:ext cx="7492365" cy="5071532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D78CDF-F2FE-4BE1-9BAE-E7BE77E2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693" y="8159046"/>
            <a:ext cx="7492365" cy="2666999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A0797-194A-4B24-BADB-69B822E1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E6A09-913E-4119-BF12-2069A0BD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13F9F-A0EB-4F63-8FB4-8834507B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A8C09-A9A2-4C69-972F-F0F70CDC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B20582-DDBA-454B-8F5D-9706A5ED2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495F1A-663C-4539-A06E-A8F1996DD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096770-0EEF-42BC-A72A-0D83AA71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DFF879-178C-4F74-9DD6-F858A2CF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C01C33-9B68-4E64-9DFC-6CFC4D6B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16906-CD05-45E1-83A9-F57D8186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49" y="649112"/>
            <a:ext cx="749236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9358C9-65B1-4D80-8925-7061ED43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349" y="2988734"/>
            <a:ext cx="3674923" cy="146473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9FBFFE-FFDF-4AEE-A93F-6983D03A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349" y="4453467"/>
            <a:ext cx="367492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431E71-54C8-4B27-8DE4-40E96910A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AF0BF6-EC8C-470A-8F7D-F532918E6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F0398E-F349-407C-B7BB-4D91C693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6186FD-7E54-4F4C-BAEB-F0362784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8E974B-EDA3-479C-AABD-F28010F5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8D4D7-A4DF-401B-99EF-DB95B4DD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C49E90-41AB-48A2-8942-4AB8674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35030A-EBE9-44CF-A3B4-3254BEC4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A5111-14BA-4AD5-9A62-774887DF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C8636A-BC9C-4193-B793-BA849F11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877CF3-B44A-43E6-9C1C-55E98789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B1DE8-5AAC-43AE-BF12-48860614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3CBA4-8282-4553-92CD-D24C8C67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5A140-3610-4760-B659-E05904C0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021" y="1755423"/>
            <a:ext cx="4397693" cy="8664222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112BA-0A6E-4FB2-BF5C-C50D644DA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B9F708-ADBF-4537-BB8D-21F3178C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728FA8-25D4-43EB-B83D-345DF88D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69E5CE-D26B-4C5C-9780-7BFF92D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F9F39-AA7B-44CA-958B-D0046111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470307-5A6D-46E3-A102-893757C0E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93021" y="1755423"/>
            <a:ext cx="4397693" cy="8664222"/>
          </a:xfrm>
        </p:spPr>
        <p:txBody>
          <a:bodyPr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endParaRPr lang="en-IL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D8894D-71EB-4048-9100-7251E8B6F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D161EF-3D81-4A1F-B29D-925EEFF0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BE05B2-C194-4CAD-A491-E509B489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B2BA52-655C-4FAE-8C82-55556858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C3113-5B90-47F2-A09B-6FDB2626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18" y="649112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E712B6-BFF7-46F0-902E-B7BADB7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D3C58-4BBF-46CF-A0E3-089B71A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7218" y="11300179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0F8F-1D60-4E53-9BC4-AC3FDE10C5A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524BC-CD61-40D4-8E94-F29133B9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77503" y="11300179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D4471-3103-4B69-A47A-C3BC065F5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35053" y="11300179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9D95-8A61-4524-A94E-A1AD2FFD2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hyperlink" Target="https://github.com/jordantangy/Final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85000"/>
            </a:schemeClr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EA6593D-E352-4282-94F5-5FF2D28B7021}"/>
              </a:ext>
            </a:extLst>
          </p:cNvPr>
          <p:cNvSpPr/>
          <p:nvPr/>
        </p:nvSpPr>
        <p:spPr>
          <a:xfrm>
            <a:off x="540134" y="9141965"/>
            <a:ext cx="7785832" cy="24197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38000"/>
                  <a:lumOff val="62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5DA70B6-41F9-4D8D-81B0-DC3B8E745008}"/>
              </a:ext>
            </a:extLst>
          </p:cNvPr>
          <p:cNvSpPr/>
          <p:nvPr/>
        </p:nvSpPr>
        <p:spPr>
          <a:xfrm>
            <a:off x="0" y="0"/>
            <a:ext cx="86868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Jordan Tangy (336208657), Max Krakauer (302256102), Ron Sider (316281047)  </a:t>
            </a:r>
          </a:p>
          <a:p>
            <a:pPr algn="ctr"/>
            <a:r>
              <a:rPr lang="en-US" dirty="0"/>
              <a:t>(Instructed by Dr. Roi Weiss)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9D1A990-B4DD-40FF-88D6-F1149D0A6497}"/>
              </a:ext>
            </a:extLst>
          </p:cNvPr>
          <p:cNvSpPr/>
          <p:nvPr/>
        </p:nvSpPr>
        <p:spPr>
          <a:xfrm>
            <a:off x="189186" y="299545"/>
            <a:ext cx="8308428" cy="348156"/>
          </a:xfrm>
          <a:prstGeom prst="rect">
            <a:avLst/>
          </a:prstGeom>
          <a:solidFill>
            <a:srgbClr val="4267B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Deep Genre Prediction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F9D456C-630D-4AB3-A66A-FE4ACF69301A}"/>
              </a:ext>
            </a:extLst>
          </p:cNvPr>
          <p:cNvSpPr/>
          <p:nvPr/>
        </p:nvSpPr>
        <p:spPr>
          <a:xfrm>
            <a:off x="627888" y="1649707"/>
            <a:ext cx="7698078" cy="2772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755C731-2188-447C-A51E-CEAAFD66CA68}"/>
              </a:ext>
            </a:extLst>
          </p:cNvPr>
          <p:cNvSpPr txBox="1"/>
          <p:nvPr/>
        </p:nvSpPr>
        <p:spPr>
          <a:xfrm>
            <a:off x="770936" y="1608116"/>
            <a:ext cx="719094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Project goals</a:t>
            </a:r>
          </a:p>
          <a:p>
            <a:r>
              <a:rPr lang="en-US" sz="1600" dirty="0"/>
              <a:t>Our project aims at movie genre prediction, based on two input 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Image of the movie poster.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Text of the movie plot.</a:t>
            </a:r>
          </a:p>
          <a:p>
            <a:r>
              <a:rPr lang="en-US" sz="1600" dirty="0"/>
              <a:t>We gathered two labeled data sets : the first contains movie posters taken from IMDB website and the second data set (created by us) by  by programming a web scrapper that collects the plots from the IMDB website according to the movie posters from the first data set. The main goal is to train a deep neural network that given a new poster and an accompanied text of the movie’s plot, will predict with high accuracy the movie genres out of 13 possible genres (e.g., drama, comedy, romance, etc.).</a:t>
            </a:r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5585CD3A-E178-435A-B973-F1D9F350C402}"/>
              </a:ext>
            </a:extLst>
          </p:cNvPr>
          <p:cNvSpPr/>
          <p:nvPr/>
        </p:nvSpPr>
        <p:spPr>
          <a:xfrm>
            <a:off x="4157644" y="4398069"/>
            <a:ext cx="417535" cy="3471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64CB2B2-BD89-4F6D-A2F3-331D6AE07350}"/>
              </a:ext>
            </a:extLst>
          </p:cNvPr>
          <p:cNvSpPr/>
          <p:nvPr/>
        </p:nvSpPr>
        <p:spPr>
          <a:xfrm>
            <a:off x="540135" y="4756019"/>
            <a:ext cx="7785831" cy="39966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7787B43-0441-4375-851A-CFC9461FD6E2}"/>
              </a:ext>
            </a:extLst>
          </p:cNvPr>
          <p:cNvSpPr txBox="1"/>
          <p:nvPr/>
        </p:nvSpPr>
        <p:spPr>
          <a:xfrm>
            <a:off x="360834" y="4710372"/>
            <a:ext cx="778583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Methods</a:t>
            </a:r>
            <a:endParaRPr lang="en-US" sz="1600" dirty="0"/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a web scrapper that gathers movie plots from IMDB (Using Python with Beautiful Soup and Selenium as main libraries)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Building two deep learning models(first is CNN and second is Encoder) that use a movie’s posters and plot, respectively, to predict the movie’s genre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Inserting the movie plot and poster into the respective deep learning models 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tensorflow built-in methods such as “Adam Algorithm” in order to optimize our results.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Additional methods used : Sigmoid Activation Function, Batch Normalization, Drop Out, Binary Cross-Entropy.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Tools and Technologies used:</a:t>
            </a:r>
          </a:p>
          <a:p>
            <a:r>
              <a:rPr lang="en-US" sz="1600" dirty="0">
                <a:solidFill>
                  <a:schemeClr val="tx1"/>
                </a:solidFill>
              </a:rPr>
              <a:t>		Interfaces :Python, Google Collab, Microsoft Office Tools.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	Programming techniques</a:t>
            </a:r>
            <a:r>
              <a:rPr lang="he-I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main libraries  : Convolutional Neural 		Networks, Google Encoder, TensorFlow, Keras, Pytorch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	Web Scrapper : Selenium, Beautiful Soup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Storage : GitHub, Excel, Google Drive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B54A5EC-9CD3-42C5-B97A-7C4C0B0A666C}"/>
              </a:ext>
            </a:extLst>
          </p:cNvPr>
          <p:cNvSpPr txBox="1"/>
          <p:nvPr/>
        </p:nvSpPr>
        <p:spPr>
          <a:xfrm>
            <a:off x="747924" y="9124757"/>
            <a:ext cx="719094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5A3A6C51-3F56-4636-B6C6-6F5CFCE564A1}"/>
              </a:ext>
            </a:extLst>
          </p:cNvPr>
          <p:cNvSpPr/>
          <p:nvPr/>
        </p:nvSpPr>
        <p:spPr>
          <a:xfrm>
            <a:off x="2263594" y="11650077"/>
            <a:ext cx="4205634" cy="4626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hlinkClick r:id="rId2"/>
              </a:rPr>
              <a:t>https://github.com/jordantangy/Final-Project</a:t>
            </a:r>
            <a:endParaRPr lang="en-US" sz="1600" dirty="0"/>
          </a:p>
        </p:txBody>
      </p:sp>
      <p:sp>
        <p:nvSpPr>
          <p:cNvPr id="26" name="חץ: למטה 25">
            <a:extLst>
              <a:ext uri="{FF2B5EF4-FFF2-40B4-BE49-F238E27FC236}">
                <a16:creationId xmlns:a16="http://schemas.microsoft.com/office/drawing/2014/main" id="{92DCEA11-F19B-4183-B980-3A0D4152DB55}"/>
              </a:ext>
            </a:extLst>
          </p:cNvPr>
          <p:cNvSpPr/>
          <p:nvPr/>
        </p:nvSpPr>
        <p:spPr>
          <a:xfrm>
            <a:off x="4150313" y="8744449"/>
            <a:ext cx="386173" cy="31573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E5A5172-8D6F-4679-BAEC-16C51972AFED}"/>
              </a:ext>
            </a:extLst>
          </p:cNvPr>
          <p:cNvSpPr txBox="1"/>
          <p:nvPr/>
        </p:nvSpPr>
        <p:spPr>
          <a:xfrm>
            <a:off x="451164" y="11685101"/>
            <a:ext cx="18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Github Link: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173ECD-19F4-4F02-803E-515342443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2" y="9214033"/>
            <a:ext cx="1730456" cy="10144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31032F2-64D1-47A2-9E66-DE84BA7A8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2" y="10351851"/>
            <a:ext cx="1730456" cy="112153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CB84790-64ED-4240-951B-BFE0A4E13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35" y="9224109"/>
            <a:ext cx="1776814" cy="112153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78877B3-D673-4EC6-A3FB-E6781C87B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16" y="10440936"/>
            <a:ext cx="1776814" cy="1047576"/>
          </a:xfrm>
          <a:prstGeom prst="rect">
            <a:avLst/>
          </a:prstGeom>
        </p:spPr>
      </p:pic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7DEB6D1-61A1-4C5F-8FFC-8F528555E202}"/>
              </a:ext>
            </a:extLst>
          </p:cNvPr>
          <p:cNvCxnSpPr>
            <a:cxnSpLocks/>
          </p:cNvCxnSpPr>
          <p:nvPr/>
        </p:nvCxnSpPr>
        <p:spPr>
          <a:xfrm>
            <a:off x="4253750" y="9466741"/>
            <a:ext cx="0" cy="194839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3FEC5434-960D-4DB2-94A1-91F0A1BDB445}"/>
              </a:ext>
            </a:extLst>
          </p:cNvPr>
          <p:cNvSpPr txBox="1"/>
          <p:nvPr/>
        </p:nvSpPr>
        <p:spPr>
          <a:xfrm>
            <a:off x="2712719" y="9449778"/>
            <a:ext cx="154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model accuracy</a:t>
            </a:r>
            <a:endParaRPr lang="en-IL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9D73762-CC20-40CB-BDD5-E71748A25C8B}"/>
              </a:ext>
            </a:extLst>
          </p:cNvPr>
          <p:cNvSpPr txBox="1"/>
          <p:nvPr/>
        </p:nvSpPr>
        <p:spPr>
          <a:xfrm>
            <a:off x="4312749" y="10613885"/>
            <a:ext cx="154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model loss</a:t>
            </a:r>
            <a:endParaRPr lang="en-IL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F3499B-02C8-4AA0-83F0-D606425D053F}"/>
              </a:ext>
            </a:extLst>
          </p:cNvPr>
          <p:cNvSpPr txBox="1"/>
          <p:nvPr/>
        </p:nvSpPr>
        <p:spPr>
          <a:xfrm>
            <a:off x="2622942" y="10619722"/>
            <a:ext cx="154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model loss</a:t>
            </a:r>
            <a:endParaRPr lang="en-IL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3C21A6-FC0A-484E-BC78-B1746504D395}"/>
              </a:ext>
            </a:extLst>
          </p:cNvPr>
          <p:cNvSpPr txBox="1"/>
          <p:nvPr/>
        </p:nvSpPr>
        <p:spPr>
          <a:xfrm>
            <a:off x="4312749" y="9415038"/>
            <a:ext cx="154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model accuracy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88306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338</Words>
  <Application>Microsoft Office PowerPoint</Application>
  <PresentationFormat>Personnalisé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snir shaharabani</dc:creator>
  <cp:lastModifiedBy>Jordan Tangy</cp:lastModifiedBy>
  <cp:revision>70</cp:revision>
  <dcterms:created xsi:type="dcterms:W3CDTF">2020-11-12T07:58:52Z</dcterms:created>
  <dcterms:modified xsi:type="dcterms:W3CDTF">2021-06-01T14:34:34Z</dcterms:modified>
</cp:coreProperties>
</file>