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8" r:id="rId3"/>
    <p:sldId id="262" r:id="rId4"/>
    <p:sldId id="269" r:id="rId5"/>
    <p:sldId id="270" r:id="rId6"/>
    <p:sldId id="265" r:id="rId7"/>
    <p:sldId id="266" r:id="rId8"/>
    <p:sldId id="267" r:id="rId9"/>
    <p:sldId id="263" r:id="rId10"/>
    <p:sldId id="264" r:id="rId11"/>
    <p:sldId id="271" r:id="rId12"/>
    <p:sldId id="273" r:id="rId13"/>
    <p:sldId id="276" r:id="rId14"/>
    <p:sldId id="278" r:id="rId15"/>
    <p:sldId id="277" r:id="rId16"/>
    <p:sldId id="275" r:id="rId17"/>
    <p:sldId id="274" r:id="rId18"/>
    <p:sldId id="283" r:id="rId19"/>
    <p:sldId id="282" r:id="rId20"/>
    <p:sldId id="279" r:id="rId21"/>
    <p:sldId id="280" r:id="rId22"/>
    <p:sldId id="281" r:id="rId2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icius P. Dias" initials="VPD" lastIdx="2" clrIdx="0">
    <p:extLst>
      <p:ext uri="{19B8F6BF-5375-455C-9EA6-DF929625EA0E}">
        <p15:presenceInfo xmlns:p15="http://schemas.microsoft.com/office/powerpoint/2012/main" userId="S::vpdias@laureate.com.br::0f809e3e-e9a8-462a-aea7-5494a8eea6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33CC33"/>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8F1D7-B852-4AC6-9FE2-FC4B29BF1E2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01999E99-DB3A-45B6-81F0-C15E64950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803EEEA3-F28A-428A-BD4E-402CFD822616}"/>
              </a:ext>
            </a:extLst>
          </p:cNvPr>
          <p:cNvSpPr>
            <a:spLocks noGrp="1"/>
          </p:cNvSpPr>
          <p:nvPr>
            <p:ph type="dt" sz="half" idx="10"/>
          </p:nvPr>
        </p:nvSpPr>
        <p:spPr/>
        <p:txBody>
          <a:bodyPr/>
          <a:lstStyle/>
          <a:p>
            <a:fld id="{59D5A79C-0A03-4184-8106-F6A3B22F3C3B}" type="datetimeFigureOut">
              <a:rPr lang="pt-BR" smtClean="0"/>
              <a:t>27/05/2021</a:t>
            </a:fld>
            <a:endParaRPr lang="pt-BR" dirty="0"/>
          </a:p>
        </p:txBody>
      </p:sp>
      <p:sp>
        <p:nvSpPr>
          <p:cNvPr id="5" name="Espaço Reservado para Rodapé 4">
            <a:extLst>
              <a:ext uri="{FF2B5EF4-FFF2-40B4-BE49-F238E27FC236}">
                <a16:creationId xmlns:a16="http://schemas.microsoft.com/office/drawing/2014/main" id="{30207DE4-D7FE-40CC-B6E3-45DE3E974DDF}"/>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1C0EB973-8732-40D6-8FE0-655991332DAC}"/>
              </a:ext>
            </a:extLst>
          </p:cNvPr>
          <p:cNvSpPr>
            <a:spLocks noGrp="1"/>
          </p:cNvSpPr>
          <p:nvPr>
            <p:ph type="sldNum" sz="quarter" idx="12"/>
          </p:nvPr>
        </p:nvSpPr>
        <p:spPr/>
        <p:txBody>
          <a:bodyPr/>
          <a:lstStyle/>
          <a:p>
            <a:fld id="{DFDE331E-E210-4267-8A26-1E78FD84F017}" type="slidenum">
              <a:rPr lang="pt-BR" smtClean="0"/>
              <a:t>‹nº›</a:t>
            </a:fld>
            <a:endParaRPr lang="pt-BR" dirty="0"/>
          </a:p>
        </p:txBody>
      </p:sp>
    </p:spTree>
    <p:extLst>
      <p:ext uri="{BB962C8B-B14F-4D97-AF65-F5344CB8AC3E}">
        <p14:creationId xmlns:p14="http://schemas.microsoft.com/office/powerpoint/2010/main" val="525926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F24266-DF03-4FA7-913F-1AC5A2490146}"/>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BDF6E9C5-4B7A-4CA9-805E-D3F98260391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D194F72-13EF-41D4-A884-F5D137110305}"/>
              </a:ext>
            </a:extLst>
          </p:cNvPr>
          <p:cNvSpPr>
            <a:spLocks noGrp="1"/>
          </p:cNvSpPr>
          <p:nvPr>
            <p:ph type="dt" sz="half" idx="10"/>
          </p:nvPr>
        </p:nvSpPr>
        <p:spPr/>
        <p:txBody>
          <a:bodyPr/>
          <a:lstStyle/>
          <a:p>
            <a:fld id="{59D5A79C-0A03-4184-8106-F6A3B22F3C3B}" type="datetimeFigureOut">
              <a:rPr lang="pt-BR" smtClean="0"/>
              <a:t>27/05/2021</a:t>
            </a:fld>
            <a:endParaRPr lang="pt-BR" dirty="0"/>
          </a:p>
        </p:txBody>
      </p:sp>
      <p:sp>
        <p:nvSpPr>
          <p:cNvPr id="5" name="Espaço Reservado para Rodapé 4">
            <a:extLst>
              <a:ext uri="{FF2B5EF4-FFF2-40B4-BE49-F238E27FC236}">
                <a16:creationId xmlns:a16="http://schemas.microsoft.com/office/drawing/2014/main" id="{A8CC8A18-E20E-4ADC-BAB2-47FBEAEC4819}"/>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433E1EAF-38D1-49E2-B33B-90A7AF2DE7FA}"/>
              </a:ext>
            </a:extLst>
          </p:cNvPr>
          <p:cNvSpPr>
            <a:spLocks noGrp="1"/>
          </p:cNvSpPr>
          <p:nvPr>
            <p:ph type="sldNum" sz="quarter" idx="12"/>
          </p:nvPr>
        </p:nvSpPr>
        <p:spPr/>
        <p:txBody>
          <a:bodyPr/>
          <a:lstStyle/>
          <a:p>
            <a:fld id="{DFDE331E-E210-4267-8A26-1E78FD84F017}" type="slidenum">
              <a:rPr lang="pt-BR" smtClean="0"/>
              <a:t>‹nº›</a:t>
            </a:fld>
            <a:endParaRPr lang="pt-BR" dirty="0"/>
          </a:p>
        </p:txBody>
      </p:sp>
    </p:spTree>
    <p:extLst>
      <p:ext uri="{BB962C8B-B14F-4D97-AF65-F5344CB8AC3E}">
        <p14:creationId xmlns:p14="http://schemas.microsoft.com/office/powerpoint/2010/main" val="2850561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A250868-7265-4FBD-9843-A686F5385133}"/>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D4F96767-12D3-4B9B-9691-4794540AE23F}"/>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600370B-883D-4A9B-A98B-94CB64AA7D24}"/>
              </a:ext>
            </a:extLst>
          </p:cNvPr>
          <p:cNvSpPr>
            <a:spLocks noGrp="1"/>
          </p:cNvSpPr>
          <p:nvPr>
            <p:ph type="dt" sz="half" idx="10"/>
          </p:nvPr>
        </p:nvSpPr>
        <p:spPr/>
        <p:txBody>
          <a:bodyPr/>
          <a:lstStyle/>
          <a:p>
            <a:fld id="{59D5A79C-0A03-4184-8106-F6A3B22F3C3B}" type="datetimeFigureOut">
              <a:rPr lang="pt-BR" smtClean="0"/>
              <a:t>27/05/2021</a:t>
            </a:fld>
            <a:endParaRPr lang="pt-BR" dirty="0"/>
          </a:p>
        </p:txBody>
      </p:sp>
      <p:sp>
        <p:nvSpPr>
          <p:cNvPr id="5" name="Espaço Reservado para Rodapé 4">
            <a:extLst>
              <a:ext uri="{FF2B5EF4-FFF2-40B4-BE49-F238E27FC236}">
                <a16:creationId xmlns:a16="http://schemas.microsoft.com/office/drawing/2014/main" id="{B2BD6E14-FFFC-4061-B780-E5E34C8AB180}"/>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27E81616-2D77-49AE-A37F-46BCBC9F113C}"/>
              </a:ext>
            </a:extLst>
          </p:cNvPr>
          <p:cNvSpPr>
            <a:spLocks noGrp="1"/>
          </p:cNvSpPr>
          <p:nvPr>
            <p:ph type="sldNum" sz="quarter" idx="12"/>
          </p:nvPr>
        </p:nvSpPr>
        <p:spPr/>
        <p:txBody>
          <a:bodyPr/>
          <a:lstStyle/>
          <a:p>
            <a:fld id="{DFDE331E-E210-4267-8A26-1E78FD84F017}" type="slidenum">
              <a:rPr lang="pt-BR" smtClean="0"/>
              <a:t>‹nº›</a:t>
            </a:fld>
            <a:endParaRPr lang="pt-BR" dirty="0"/>
          </a:p>
        </p:txBody>
      </p:sp>
    </p:spTree>
    <p:extLst>
      <p:ext uri="{BB962C8B-B14F-4D97-AF65-F5344CB8AC3E}">
        <p14:creationId xmlns:p14="http://schemas.microsoft.com/office/powerpoint/2010/main" val="1790997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93943C-5C11-46A3-BB44-7C4402E7D80F}"/>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D1D7E14-B0D4-4227-A2A3-C411C4A07910}"/>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2CE113C-9BEB-4454-B14C-F8763E3B2480}"/>
              </a:ext>
            </a:extLst>
          </p:cNvPr>
          <p:cNvSpPr>
            <a:spLocks noGrp="1"/>
          </p:cNvSpPr>
          <p:nvPr>
            <p:ph type="dt" sz="half" idx="10"/>
          </p:nvPr>
        </p:nvSpPr>
        <p:spPr/>
        <p:txBody>
          <a:bodyPr/>
          <a:lstStyle/>
          <a:p>
            <a:fld id="{59D5A79C-0A03-4184-8106-F6A3B22F3C3B}" type="datetimeFigureOut">
              <a:rPr lang="pt-BR" smtClean="0"/>
              <a:t>27/05/2021</a:t>
            </a:fld>
            <a:endParaRPr lang="pt-BR" dirty="0"/>
          </a:p>
        </p:txBody>
      </p:sp>
      <p:sp>
        <p:nvSpPr>
          <p:cNvPr id="5" name="Espaço Reservado para Rodapé 4">
            <a:extLst>
              <a:ext uri="{FF2B5EF4-FFF2-40B4-BE49-F238E27FC236}">
                <a16:creationId xmlns:a16="http://schemas.microsoft.com/office/drawing/2014/main" id="{EDC04741-469E-468A-AFDE-3298D3CF6A43}"/>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DF6FEF1A-4E74-4CB6-8A66-06C6E3B9C7A1}"/>
              </a:ext>
            </a:extLst>
          </p:cNvPr>
          <p:cNvSpPr>
            <a:spLocks noGrp="1"/>
          </p:cNvSpPr>
          <p:nvPr>
            <p:ph type="sldNum" sz="quarter" idx="12"/>
          </p:nvPr>
        </p:nvSpPr>
        <p:spPr/>
        <p:txBody>
          <a:bodyPr/>
          <a:lstStyle/>
          <a:p>
            <a:fld id="{DFDE331E-E210-4267-8A26-1E78FD84F017}" type="slidenum">
              <a:rPr lang="pt-BR" smtClean="0"/>
              <a:t>‹nº›</a:t>
            </a:fld>
            <a:endParaRPr lang="pt-BR" dirty="0"/>
          </a:p>
        </p:txBody>
      </p:sp>
    </p:spTree>
    <p:extLst>
      <p:ext uri="{BB962C8B-B14F-4D97-AF65-F5344CB8AC3E}">
        <p14:creationId xmlns:p14="http://schemas.microsoft.com/office/powerpoint/2010/main" val="2370753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26681D-8C68-442D-8FB9-620D4CECBE8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45612E8C-FFB9-465E-AF88-8783059E46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88023053-2C2F-4720-AAE0-8BE0D5CD0282}"/>
              </a:ext>
            </a:extLst>
          </p:cNvPr>
          <p:cNvSpPr>
            <a:spLocks noGrp="1"/>
          </p:cNvSpPr>
          <p:nvPr>
            <p:ph type="dt" sz="half" idx="10"/>
          </p:nvPr>
        </p:nvSpPr>
        <p:spPr/>
        <p:txBody>
          <a:bodyPr/>
          <a:lstStyle/>
          <a:p>
            <a:fld id="{59D5A79C-0A03-4184-8106-F6A3B22F3C3B}" type="datetimeFigureOut">
              <a:rPr lang="pt-BR" smtClean="0"/>
              <a:t>27/05/2021</a:t>
            </a:fld>
            <a:endParaRPr lang="pt-BR" dirty="0"/>
          </a:p>
        </p:txBody>
      </p:sp>
      <p:sp>
        <p:nvSpPr>
          <p:cNvPr id="5" name="Espaço Reservado para Rodapé 4">
            <a:extLst>
              <a:ext uri="{FF2B5EF4-FFF2-40B4-BE49-F238E27FC236}">
                <a16:creationId xmlns:a16="http://schemas.microsoft.com/office/drawing/2014/main" id="{ECEC58BC-957A-445C-89F7-7038D9D0D185}"/>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D8E7C288-9043-45EC-9D8F-8CE994B610C1}"/>
              </a:ext>
            </a:extLst>
          </p:cNvPr>
          <p:cNvSpPr>
            <a:spLocks noGrp="1"/>
          </p:cNvSpPr>
          <p:nvPr>
            <p:ph type="sldNum" sz="quarter" idx="12"/>
          </p:nvPr>
        </p:nvSpPr>
        <p:spPr/>
        <p:txBody>
          <a:bodyPr/>
          <a:lstStyle/>
          <a:p>
            <a:fld id="{DFDE331E-E210-4267-8A26-1E78FD84F017}" type="slidenum">
              <a:rPr lang="pt-BR" smtClean="0"/>
              <a:t>‹nº›</a:t>
            </a:fld>
            <a:endParaRPr lang="pt-BR" dirty="0"/>
          </a:p>
        </p:txBody>
      </p:sp>
    </p:spTree>
    <p:extLst>
      <p:ext uri="{BB962C8B-B14F-4D97-AF65-F5344CB8AC3E}">
        <p14:creationId xmlns:p14="http://schemas.microsoft.com/office/powerpoint/2010/main" val="3738800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1C2921-B024-41CE-8093-735B37D0784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42531E9-A72D-4D94-A29F-2F1B4DE41DBC}"/>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32CB1C26-7674-4C4A-B792-876577F4C63C}"/>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8E276D08-6D0D-49F6-893A-EDF522945559}"/>
              </a:ext>
            </a:extLst>
          </p:cNvPr>
          <p:cNvSpPr>
            <a:spLocks noGrp="1"/>
          </p:cNvSpPr>
          <p:nvPr>
            <p:ph type="dt" sz="half" idx="10"/>
          </p:nvPr>
        </p:nvSpPr>
        <p:spPr/>
        <p:txBody>
          <a:bodyPr/>
          <a:lstStyle/>
          <a:p>
            <a:fld id="{59D5A79C-0A03-4184-8106-F6A3B22F3C3B}" type="datetimeFigureOut">
              <a:rPr lang="pt-BR" smtClean="0"/>
              <a:t>27/05/2021</a:t>
            </a:fld>
            <a:endParaRPr lang="pt-BR" dirty="0"/>
          </a:p>
        </p:txBody>
      </p:sp>
      <p:sp>
        <p:nvSpPr>
          <p:cNvPr id="6" name="Espaço Reservado para Rodapé 5">
            <a:extLst>
              <a:ext uri="{FF2B5EF4-FFF2-40B4-BE49-F238E27FC236}">
                <a16:creationId xmlns:a16="http://schemas.microsoft.com/office/drawing/2014/main" id="{C97E4E4D-6A3A-45F5-A1A0-A50DCEE0128A}"/>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763A7007-F71B-42F7-803B-7F14C113AD5B}"/>
              </a:ext>
            </a:extLst>
          </p:cNvPr>
          <p:cNvSpPr>
            <a:spLocks noGrp="1"/>
          </p:cNvSpPr>
          <p:nvPr>
            <p:ph type="sldNum" sz="quarter" idx="12"/>
          </p:nvPr>
        </p:nvSpPr>
        <p:spPr/>
        <p:txBody>
          <a:bodyPr/>
          <a:lstStyle/>
          <a:p>
            <a:fld id="{DFDE331E-E210-4267-8A26-1E78FD84F017}" type="slidenum">
              <a:rPr lang="pt-BR" smtClean="0"/>
              <a:t>‹nº›</a:t>
            </a:fld>
            <a:endParaRPr lang="pt-BR" dirty="0"/>
          </a:p>
        </p:txBody>
      </p:sp>
    </p:spTree>
    <p:extLst>
      <p:ext uri="{BB962C8B-B14F-4D97-AF65-F5344CB8AC3E}">
        <p14:creationId xmlns:p14="http://schemas.microsoft.com/office/powerpoint/2010/main" val="1054252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A9252-D04E-4925-BB99-12A44C3AD315}"/>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80B2FD34-59A2-43B6-B6A5-AB0313CBF7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B1A78CB7-786B-44CF-802C-B8B8DDD71CBC}"/>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2C0F0FA2-0FDB-44D1-8281-A74CA44DD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657553B-CE99-488B-8516-89D6BD321A42}"/>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54CADBA9-8B85-4D32-B479-4CA18053ECBB}"/>
              </a:ext>
            </a:extLst>
          </p:cNvPr>
          <p:cNvSpPr>
            <a:spLocks noGrp="1"/>
          </p:cNvSpPr>
          <p:nvPr>
            <p:ph type="dt" sz="half" idx="10"/>
          </p:nvPr>
        </p:nvSpPr>
        <p:spPr/>
        <p:txBody>
          <a:bodyPr/>
          <a:lstStyle/>
          <a:p>
            <a:fld id="{59D5A79C-0A03-4184-8106-F6A3B22F3C3B}" type="datetimeFigureOut">
              <a:rPr lang="pt-BR" smtClean="0"/>
              <a:t>27/05/2021</a:t>
            </a:fld>
            <a:endParaRPr lang="pt-BR" dirty="0"/>
          </a:p>
        </p:txBody>
      </p:sp>
      <p:sp>
        <p:nvSpPr>
          <p:cNvPr id="8" name="Espaço Reservado para Rodapé 7">
            <a:extLst>
              <a:ext uri="{FF2B5EF4-FFF2-40B4-BE49-F238E27FC236}">
                <a16:creationId xmlns:a16="http://schemas.microsoft.com/office/drawing/2014/main" id="{2C785196-1D90-47BF-B143-F2630B08EFDC}"/>
              </a:ext>
            </a:extLst>
          </p:cNvPr>
          <p:cNvSpPr>
            <a:spLocks noGrp="1"/>
          </p:cNvSpPr>
          <p:nvPr>
            <p:ph type="ftr" sz="quarter" idx="11"/>
          </p:nvPr>
        </p:nvSpPr>
        <p:spPr/>
        <p:txBody>
          <a:bodyPr/>
          <a:lstStyle/>
          <a:p>
            <a:endParaRPr lang="pt-BR" dirty="0"/>
          </a:p>
        </p:txBody>
      </p:sp>
      <p:sp>
        <p:nvSpPr>
          <p:cNvPr id="9" name="Espaço Reservado para Número de Slide 8">
            <a:extLst>
              <a:ext uri="{FF2B5EF4-FFF2-40B4-BE49-F238E27FC236}">
                <a16:creationId xmlns:a16="http://schemas.microsoft.com/office/drawing/2014/main" id="{3010BE65-F2DC-4EFE-A5A9-AA1196ACC599}"/>
              </a:ext>
            </a:extLst>
          </p:cNvPr>
          <p:cNvSpPr>
            <a:spLocks noGrp="1"/>
          </p:cNvSpPr>
          <p:nvPr>
            <p:ph type="sldNum" sz="quarter" idx="12"/>
          </p:nvPr>
        </p:nvSpPr>
        <p:spPr/>
        <p:txBody>
          <a:bodyPr/>
          <a:lstStyle/>
          <a:p>
            <a:fld id="{DFDE331E-E210-4267-8A26-1E78FD84F017}" type="slidenum">
              <a:rPr lang="pt-BR" smtClean="0"/>
              <a:t>‹nº›</a:t>
            </a:fld>
            <a:endParaRPr lang="pt-BR" dirty="0"/>
          </a:p>
        </p:txBody>
      </p:sp>
    </p:spTree>
    <p:extLst>
      <p:ext uri="{BB962C8B-B14F-4D97-AF65-F5344CB8AC3E}">
        <p14:creationId xmlns:p14="http://schemas.microsoft.com/office/powerpoint/2010/main" val="2840674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5A12BF-CC18-476E-BC99-2D4F5032D5A4}"/>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4613D94A-E847-4CAE-B9F1-F06CCC4490C2}"/>
              </a:ext>
            </a:extLst>
          </p:cNvPr>
          <p:cNvSpPr>
            <a:spLocks noGrp="1"/>
          </p:cNvSpPr>
          <p:nvPr>
            <p:ph type="dt" sz="half" idx="10"/>
          </p:nvPr>
        </p:nvSpPr>
        <p:spPr/>
        <p:txBody>
          <a:bodyPr/>
          <a:lstStyle/>
          <a:p>
            <a:fld id="{59D5A79C-0A03-4184-8106-F6A3B22F3C3B}" type="datetimeFigureOut">
              <a:rPr lang="pt-BR" smtClean="0"/>
              <a:t>27/05/2021</a:t>
            </a:fld>
            <a:endParaRPr lang="pt-BR" dirty="0"/>
          </a:p>
        </p:txBody>
      </p:sp>
      <p:sp>
        <p:nvSpPr>
          <p:cNvPr id="4" name="Espaço Reservado para Rodapé 3">
            <a:extLst>
              <a:ext uri="{FF2B5EF4-FFF2-40B4-BE49-F238E27FC236}">
                <a16:creationId xmlns:a16="http://schemas.microsoft.com/office/drawing/2014/main" id="{B9D02D6B-6747-4C93-9F97-82D1D4431FCC}"/>
              </a:ext>
            </a:extLst>
          </p:cNvPr>
          <p:cNvSpPr>
            <a:spLocks noGrp="1"/>
          </p:cNvSpPr>
          <p:nvPr>
            <p:ph type="ftr" sz="quarter" idx="11"/>
          </p:nvPr>
        </p:nvSpPr>
        <p:spPr/>
        <p:txBody>
          <a:bodyPr/>
          <a:lstStyle/>
          <a:p>
            <a:endParaRPr lang="pt-BR" dirty="0"/>
          </a:p>
        </p:txBody>
      </p:sp>
      <p:sp>
        <p:nvSpPr>
          <p:cNvPr id="5" name="Espaço Reservado para Número de Slide 4">
            <a:extLst>
              <a:ext uri="{FF2B5EF4-FFF2-40B4-BE49-F238E27FC236}">
                <a16:creationId xmlns:a16="http://schemas.microsoft.com/office/drawing/2014/main" id="{297EA4EA-FFDD-412A-B13D-7816EDCCCE0D}"/>
              </a:ext>
            </a:extLst>
          </p:cNvPr>
          <p:cNvSpPr>
            <a:spLocks noGrp="1"/>
          </p:cNvSpPr>
          <p:nvPr>
            <p:ph type="sldNum" sz="quarter" idx="12"/>
          </p:nvPr>
        </p:nvSpPr>
        <p:spPr/>
        <p:txBody>
          <a:bodyPr/>
          <a:lstStyle/>
          <a:p>
            <a:fld id="{DFDE331E-E210-4267-8A26-1E78FD84F017}" type="slidenum">
              <a:rPr lang="pt-BR" smtClean="0"/>
              <a:t>‹nº›</a:t>
            </a:fld>
            <a:endParaRPr lang="pt-BR" dirty="0"/>
          </a:p>
        </p:txBody>
      </p:sp>
    </p:spTree>
    <p:extLst>
      <p:ext uri="{BB962C8B-B14F-4D97-AF65-F5344CB8AC3E}">
        <p14:creationId xmlns:p14="http://schemas.microsoft.com/office/powerpoint/2010/main" val="77599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865F4A7-ADA3-4AB5-B562-BDF3F8BB225C}"/>
              </a:ext>
            </a:extLst>
          </p:cNvPr>
          <p:cNvSpPr>
            <a:spLocks noGrp="1"/>
          </p:cNvSpPr>
          <p:nvPr>
            <p:ph type="dt" sz="half" idx="10"/>
          </p:nvPr>
        </p:nvSpPr>
        <p:spPr/>
        <p:txBody>
          <a:bodyPr/>
          <a:lstStyle/>
          <a:p>
            <a:fld id="{59D5A79C-0A03-4184-8106-F6A3B22F3C3B}" type="datetimeFigureOut">
              <a:rPr lang="pt-BR" smtClean="0"/>
              <a:t>27/05/2021</a:t>
            </a:fld>
            <a:endParaRPr lang="pt-BR" dirty="0"/>
          </a:p>
        </p:txBody>
      </p:sp>
      <p:sp>
        <p:nvSpPr>
          <p:cNvPr id="3" name="Espaço Reservado para Rodapé 2">
            <a:extLst>
              <a:ext uri="{FF2B5EF4-FFF2-40B4-BE49-F238E27FC236}">
                <a16:creationId xmlns:a16="http://schemas.microsoft.com/office/drawing/2014/main" id="{692316FD-D22D-45D0-89CE-574E193510E3}"/>
              </a:ext>
            </a:extLst>
          </p:cNvPr>
          <p:cNvSpPr>
            <a:spLocks noGrp="1"/>
          </p:cNvSpPr>
          <p:nvPr>
            <p:ph type="ftr" sz="quarter" idx="1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A97940B9-78D1-485C-B6DC-011CAA2F219F}"/>
              </a:ext>
            </a:extLst>
          </p:cNvPr>
          <p:cNvSpPr>
            <a:spLocks noGrp="1"/>
          </p:cNvSpPr>
          <p:nvPr>
            <p:ph type="sldNum" sz="quarter" idx="12"/>
          </p:nvPr>
        </p:nvSpPr>
        <p:spPr/>
        <p:txBody>
          <a:bodyPr/>
          <a:lstStyle/>
          <a:p>
            <a:fld id="{DFDE331E-E210-4267-8A26-1E78FD84F017}" type="slidenum">
              <a:rPr lang="pt-BR" smtClean="0"/>
              <a:t>‹nº›</a:t>
            </a:fld>
            <a:endParaRPr lang="pt-BR" dirty="0"/>
          </a:p>
        </p:txBody>
      </p:sp>
    </p:spTree>
    <p:extLst>
      <p:ext uri="{BB962C8B-B14F-4D97-AF65-F5344CB8AC3E}">
        <p14:creationId xmlns:p14="http://schemas.microsoft.com/office/powerpoint/2010/main" val="786114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D3FEAC-A701-4E06-B662-B3274324D06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0966E02C-E47D-4BAB-89AD-4825F8A922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BD99D1BD-88B3-4BA6-99B3-C9837CA7F5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735DCC1-EC26-4C29-92CD-942D57848220}"/>
              </a:ext>
            </a:extLst>
          </p:cNvPr>
          <p:cNvSpPr>
            <a:spLocks noGrp="1"/>
          </p:cNvSpPr>
          <p:nvPr>
            <p:ph type="dt" sz="half" idx="10"/>
          </p:nvPr>
        </p:nvSpPr>
        <p:spPr/>
        <p:txBody>
          <a:bodyPr/>
          <a:lstStyle/>
          <a:p>
            <a:fld id="{59D5A79C-0A03-4184-8106-F6A3B22F3C3B}" type="datetimeFigureOut">
              <a:rPr lang="pt-BR" smtClean="0"/>
              <a:t>27/05/2021</a:t>
            </a:fld>
            <a:endParaRPr lang="pt-BR" dirty="0"/>
          </a:p>
        </p:txBody>
      </p:sp>
      <p:sp>
        <p:nvSpPr>
          <p:cNvPr id="6" name="Espaço Reservado para Rodapé 5">
            <a:extLst>
              <a:ext uri="{FF2B5EF4-FFF2-40B4-BE49-F238E27FC236}">
                <a16:creationId xmlns:a16="http://schemas.microsoft.com/office/drawing/2014/main" id="{7138B7B0-ADD8-4582-87EB-C1F064C231D7}"/>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5A3E1AD6-CCC7-4473-9E0B-EFB3B8DBE37C}"/>
              </a:ext>
            </a:extLst>
          </p:cNvPr>
          <p:cNvSpPr>
            <a:spLocks noGrp="1"/>
          </p:cNvSpPr>
          <p:nvPr>
            <p:ph type="sldNum" sz="quarter" idx="12"/>
          </p:nvPr>
        </p:nvSpPr>
        <p:spPr/>
        <p:txBody>
          <a:bodyPr/>
          <a:lstStyle/>
          <a:p>
            <a:fld id="{DFDE331E-E210-4267-8A26-1E78FD84F017}" type="slidenum">
              <a:rPr lang="pt-BR" smtClean="0"/>
              <a:t>‹nº›</a:t>
            </a:fld>
            <a:endParaRPr lang="pt-BR" dirty="0"/>
          </a:p>
        </p:txBody>
      </p:sp>
    </p:spTree>
    <p:extLst>
      <p:ext uri="{BB962C8B-B14F-4D97-AF65-F5344CB8AC3E}">
        <p14:creationId xmlns:p14="http://schemas.microsoft.com/office/powerpoint/2010/main" val="478984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A2523B-594A-4DB7-8657-51296322ACE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054876B0-3B9F-4EAB-8856-9DF2B631B7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a:extLst>
              <a:ext uri="{FF2B5EF4-FFF2-40B4-BE49-F238E27FC236}">
                <a16:creationId xmlns:a16="http://schemas.microsoft.com/office/drawing/2014/main" id="{86879EAF-9D74-4C64-ACEC-2F4F3A68F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EA80829-32CA-4DAD-9A69-5F7EA34281E0}"/>
              </a:ext>
            </a:extLst>
          </p:cNvPr>
          <p:cNvSpPr>
            <a:spLocks noGrp="1"/>
          </p:cNvSpPr>
          <p:nvPr>
            <p:ph type="dt" sz="half" idx="10"/>
          </p:nvPr>
        </p:nvSpPr>
        <p:spPr/>
        <p:txBody>
          <a:bodyPr/>
          <a:lstStyle/>
          <a:p>
            <a:fld id="{59D5A79C-0A03-4184-8106-F6A3B22F3C3B}" type="datetimeFigureOut">
              <a:rPr lang="pt-BR" smtClean="0"/>
              <a:t>27/05/2021</a:t>
            </a:fld>
            <a:endParaRPr lang="pt-BR" dirty="0"/>
          </a:p>
        </p:txBody>
      </p:sp>
      <p:sp>
        <p:nvSpPr>
          <p:cNvPr id="6" name="Espaço Reservado para Rodapé 5">
            <a:extLst>
              <a:ext uri="{FF2B5EF4-FFF2-40B4-BE49-F238E27FC236}">
                <a16:creationId xmlns:a16="http://schemas.microsoft.com/office/drawing/2014/main" id="{037926F5-DA46-40B1-B353-BF3144CBDA2E}"/>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9B00C0A4-DEBD-492D-90F2-30F7975584A0}"/>
              </a:ext>
            </a:extLst>
          </p:cNvPr>
          <p:cNvSpPr>
            <a:spLocks noGrp="1"/>
          </p:cNvSpPr>
          <p:nvPr>
            <p:ph type="sldNum" sz="quarter" idx="12"/>
          </p:nvPr>
        </p:nvSpPr>
        <p:spPr/>
        <p:txBody>
          <a:bodyPr/>
          <a:lstStyle/>
          <a:p>
            <a:fld id="{DFDE331E-E210-4267-8A26-1E78FD84F017}" type="slidenum">
              <a:rPr lang="pt-BR" smtClean="0"/>
              <a:t>‹nº›</a:t>
            </a:fld>
            <a:endParaRPr lang="pt-BR" dirty="0"/>
          </a:p>
        </p:txBody>
      </p:sp>
    </p:spTree>
    <p:extLst>
      <p:ext uri="{BB962C8B-B14F-4D97-AF65-F5344CB8AC3E}">
        <p14:creationId xmlns:p14="http://schemas.microsoft.com/office/powerpoint/2010/main" val="2321989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F51CC2CC-AB51-41EF-A4C0-E2D1FC1233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7528D994-BD79-40D5-869C-9857999CE1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804DF28-7190-43AC-AD8B-9F69A13503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D5A79C-0A03-4184-8106-F6A3B22F3C3B}" type="datetimeFigureOut">
              <a:rPr lang="pt-BR" smtClean="0"/>
              <a:t>27/05/2021</a:t>
            </a:fld>
            <a:endParaRPr lang="pt-BR" dirty="0"/>
          </a:p>
        </p:txBody>
      </p:sp>
      <p:sp>
        <p:nvSpPr>
          <p:cNvPr id="5" name="Espaço Reservado para Rodapé 4">
            <a:extLst>
              <a:ext uri="{FF2B5EF4-FFF2-40B4-BE49-F238E27FC236}">
                <a16:creationId xmlns:a16="http://schemas.microsoft.com/office/drawing/2014/main" id="{669C1A9D-CD27-4E49-A3D6-89BAF4014F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a:extLst>
              <a:ext uri="{FF2B5EF4-FFF2-40B4-BE49-F238E27FC236}">
                <a16:creationId xmlns:a16="http://schemas.microsoft.com/office/drawing/2014/main" id="{6C6D5392-EC10-457A-B3E8-9DBB10DD27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DE331E-E210-4267-8A26-1E78FD84F017}" type="slidenum">
              <a:rPr lang="pt-BR" smtClean="0"/>
              <a:t>‹nº›</a:t>
            </a:fld>
            <a:endParaRPr lang="pt-BR" dirty="0"/>
          </a:p>
        </p:txBody>
      </p:sp>
    </p:spTree>
    <p:extLst>
      <p:ext uri="{BB962C8B-B14F-4D97-AF65-F5344CB8AC3E}">
        <p14:creationId xmlns:p14="http://schemas.microsoft.com/office/powerpoint/2010/main" val="137512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emf"/><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3.png"/><Relationship Id="rId10" Type="http://schemas.openxmlformats.org/officeDocument/2006/relationships/image" Target="../media/image21.png"/><Relationship Id="rId4" Type="http://schemas.openxmlformats.org/officeDocument/2006/relationships/image" Target="../media/image10.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3.png"/><Relationship Id="rId7" Type="http://schemas.openxmlformats.org/officeDocument/2006/relationships/image" Target="../media/image27.emf"/><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3.emf"/><Relationship Id="rId5" Type="http://schemas.openxmlformats.org/officeDocument/2006/relationships/image" Target="../media/image32.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png"/><Relationship Id="rId4" Type="http://schemas.openxmlformats.org/officeDocument/2006/relationships/image" Target="../media/image6.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8.png"/><Relationship Id="rId12"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3.png"/><Relationship Id="rId5" Type="http://schemas.openxmlformats.org/officeDocument/2006/relationships/image" Target="../media/image1.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5.emf"/></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6.emf"/></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7.png"/><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3.png"/><Relationship Id="rId7" Type="http://schemas.openxmlformats.org/officeDocument/2006/relationships/image" Target="../media/image23.emf"/><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m 31">
            <a:extLst>
              <a:ext uri="{FF2B5EF4-FFF2-40B4-BE49-F238E27FC236}">
                <a16:creationId xmlns:a16="http://schemas.microsoft.com/office/drawing/2014/main" id="{4D822843-7E7D-4FB9-B3D4-F375FC868F82}"/>
              </a:ext>
            </a:extLst>
          </p:cNvPr>
          <p:cNvPicPr>
            <a:picLocks noChangeAspect="1"/>
          </p:cNvPicPr>
          <p:nvPr/>
        </p:nvPicPr>
        <p:blipFill>
          <a:blip r:embed="rId2"/>
          <a:stretch>
            <a:fillRect/>
          </a:stretch>
        </p:blipFill>
        <p:spPr>
          <a:xfrm>
            <a:off x="1" y="16187"/>
            <a:ext cx="12192000" cy="6823581"/>
          </a:xfrm>
          <a:prstGeom prst="rect">
            <a:avLst/>
          </a:prstGeom>
        </p:spPr>
      </p:pic>
      <p:pic>
        <p:nvPicPr>
          <p:cNvPr id="11" name="Imagem 10">
            <a:extLst>
              <a:ext uri="{FF2B5EF4-FFF2-40B4-BE49-F238E27FC236}">
                <a16:creationId xmlns:a16="http://schemas.microsoft.com/office/drawing/2014/main" id="{6A378FF2-5063-4D13-BBA9-5BD0A3E8F500}"/>
              </a:ext>
            </a:extLst>
          </p:cNvPr>
          <p:cNvPicPr>
            <a:picLocks noChangeAspect="1"/>
          </p:cNvPicPr>
          <p:nvPr/>
        </p:nvPicPr>
        <p:blipFill>
          <a:blip r:embed="rId3"/>
          <a:stretch>
            <a:fillRect/>
          </a:stretch>
        </p:blipFill>
        <p:spPr>
          <a:xfrm rot="16200000">
            <a:off x="-531791" y="618643"/>
            <a:ext cx="1466850" cy="261938"/>
          </a:xfrm>
          <a:prstGeom prst="rect">
            <a:avLst/>
          </a:prstGeom>
        </p:spPr>
      </p:pic>
      <p:pic>
        <p:nvPicPr>
          <p:cNvPr id="15" name="Imagem 14">
            <a:extLst>
              <a:ext uri="{FF2B5EF4-FFF2-40B4-BE49-F238E27FC236}">
                <a16:creationId xmlns:a16="http://schemas.microsoft.com/office/drawing/2014/main" id="{5BDEF8A7-799B-46A9-B66D-894CA56CEF18}"/>
              </a:ext>
            </a:extLst>
          </p:cNvPr>
          <p:cNvPicPr>
            <a:picLocks noChangeAspect="1"/>
          </p:cNvPicPr>
          <p:nvPr/>
        </p:nvPicPr>
        <p:blipFill>
          <a:blip r:embed="rId4"/>
          <a:stretch>
            <a:fillRect/>
          </a:stretch>
        </p:blipFill>
        <p:spPr>
          <a:xfrm rot="16200000" flipV="1">
            <a:off x="-575332" y="989278"/>
            <a:ext cx="2029204" cy="87111"/>
          </a:xfrm>
          <a:prstGeom prst="rect">
            <a:avLst/>
          </a:prstGeom>
        </p:spPr>
      </p:pic>
      <p:pic>
        <p:nvPicPr>
          <p:cNvPr id="3" name="Imagem 2">
            <a:extLst>
              <a:ext uri="{FF2B5EF4-FFF2-40B4-BE49-F238E27FC236}">
                <a16:creationId xmlns:a16="http://schemas.microsoft.com/office/drawing/2014/main" id="{DC899084-0B04-4C99-B67E-A8562415CE48}"/>
              </a:ext>
            </a:extLst>
          </p:cNvPr>
          <p:cNvPicPr>
            <a:picLocks noChangeAspect="1"/>
          </p:cNvPicPr>
          <p:nvPr/>
        </p:nvPicPr>
        <p:blipFill>
          <a:blip r:embed="rId5"/>
          <a:stretch>
            <a:fillRect/>
          </a:stretch>
        </p:blipFill>
        <p:spPr>
          <a:xfrm>
            <a:off x="0" y="1698993"/>
            <a:ext cx="12192000" cy="3874494"/>
          </a:xfrm>
          <a:prstGeom prst="rect">
            <a:avLst/>
          </a:prstGeom>
        </p:spPr>
      </p:pic>
      <p:sp>
        <p:nvSpPr>
          <p:cNvPr id="21" name="Título 1">
            <a:extLst>
              <a:ext uri="{FF2B5EF4-FFF2-40B4-BE49-F238E27FC236}">
                <a16:creationId xmlns:a16="http://schemas.microsoft.com/office/drawing/2014/main" id="{BC3F28AB-FF8E-43F7-ABA8-3C4C94B903E1}"/>
              </a:ext>
            </a:extLst>
          </p:cNvPr>
          <p:cNvSpPr txBox="1">
            <a:spLocks/>
          </p:cNvSpPr>
          <p:nvPr/>
        </p:nvSpPr>
        <p:spPr>
          <a:xfrm>
            <a:off x="2867105" y="2802504"/>
            <a:ext cx="4085238" cy="13151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3200" b="1" dirty="0">
                <a:solidFill>
                  <a:schemeClr val="bg1"/>
                </a:solidFill>
                <a:latin typeface="Arial" panose="020B0604020202020204" pitchFamily="34" charset="0"/>
                <a:cs typeface="Arial" panose="020B0604020202020204" pitchFamily="34" charset="0"/>
              </a:rPr>
              <a:t>BUSINESS CASE DO WRIKE </a:t>
            </a:r>
          </a:p>
        </p:txBody>
      </p:sp>
      <p:pic>
        <p:nvPicPr>
          <p:cNvPr id="4" name="Imagem 3">
            <a:extLst>
              <a:ext uri="{FF2B5EF4-FFF2-40B4-BE49-F238E27FC236}">
                <a16:creationId xmlns:a16="http://schemas.microsoft.com/office/drawing/2014/main" id="{F6331DC4-13CA-4AB2-8B77-E8F6B0D92D5F}"/>
              </a:ext>
            </a:extLst>
          </p:cNvPr>
          <p:cNvPicPr>
            <a:picLocks noChangeAspect="1"/>
          </p:cNvPicPr>
          <p:nvPr/>
        </p:nvPicPr>
        <p:blipFill>
          <a:blip r:embed="rId6"/>
          <a:stretch>
            <a:fillRect/>
          </a:stretch>
        </p:blipFill>
        <p:spPr>
          <a:xfrm>
            <a:off x="6747910" y="2637485"/>
            <a:ext cx="1873628" cy="1770320"/>
          </a:xfrm>
          <a:prstGeom prst="rect">
            <a:avLst/>
          </a:prstGeom>
        </p:spPr>
      </p:pic>
    </p:spTree>
    <p:extLst>
      <p:ext uri="{BB962C8B-B14F-4D97-AF65-F5344CB8AC3E}">
        <p14:creationId xmlns:p14="http://schemas.microsoft.com/office/powerpoint/2010/main" val="3348351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2CAF0FD0-AC47-4ABB-B87F-0E5C6EE54C9B}"/>
              </a:ext>
            </a:extLst>
          </p:cNvPr>
          <p:cNvPicPr>
            <a:picLocks noChangeAspect="1"/>
          </p:cNvPicPr>
          <p:nvPr/>
        </p:nvPicPr>
        <p:blipFill>
          <a:blip r:embed="rId2"/>
          <a:stretch>
            <a:fillRect/>
          </a:stretch>
        </p:blipFill>
        <p:spPr>
          <a:xfrm>
            <a:off x="1062411" y="1483037"/>
            <a:ext cx="9139524" cy="4817555"/>
          </a:xfrm>
          <a:prstGeom prst="rect">
            <a:avLst/>
          </a:prstGeom>
        </p:spPr>
      </p:pic>
      <p:pic>
        <p:nvPicPr>
          <p:cNvPr id="11" name="Imagem 10">
            <a:extLst>
              <a:ext uri="{FF2B5EF4-FFF2-40B4-BE49-F238E27FC236}">
                <a16:creationId xmlns:a16="http://schemas.microsoft.com/office/drawing/2014/main" id="{6A378FF2-5063-4D13-BBA9-5BD0A3E8F500}"/>
              </a:ext>
            </a:extLst>
          </p:cNvPr>
          <p:cNvPicPr>
            <a:picLocks noChangeAspect="1"/>
          </p:cNvPicPr>
          <p:nvPr/>
        </p:nvPicPr>
        <p:blipFill>
          <a:blip r:embed="rId3"/>
          <a:stretch>
            <a:fillRect/>
          </a:stretch>
        </p:blipFill>
        <p:spPr>
          <a:xfrm rot="16200000">
            <a:off x="-531791" y="618643"/>
            <a:ext cx="1466850" cy="261938"/>
          </a:xfrm>
          <a:prstGeom prst="rect">
            <a:avLst/>
          </a:prstGeom>
        </p:spPr>
      </p:pic>
      <p:pic>
        <p:nvPicPr>
          <p:cNvPr id="13" name="Imagem 12">
            <a:extLst>
              <a:ext uri="{FF2B5EF4-FFF2-40B4-BE49-F238E27FC236}">
                <a16:creationId xmlns:a16="http://schemas.microsoft.com/office/drawing/2014/main" id="{4CDF2A5E-489E-432A-AC7D-BCD0A32B993C}"/>
              </a:ext>
            </a:extLst>
          </p:cNvPr>
          <p:cNvPicPr>
            <a:picLocks noChangeAspect="1"/>
          </p:cNvPicPr>
          <p:nvPr/>
        </p:nvPicPr>
        <p:blipFill>
          <a:blip r:embed="rId4"/>
          <a:stretch>
            <a:fillRect/>
          </a:stretch>
        </p:blipFill>
        <p:spPr>
          <a:xfrm>
            <a:off x="543418" y="231391"/>
            <a:ext cx="1414086" cy="504153"/>
          </a:xfrm>
          <a:prstGeom prst="rect">
            <a:avLst/>
          </a:prstGeom>
        </p:spPr>
      </p:pic>
      <p:pic>
        <p:nvPicPr>
          <p:cNvPr id="15" name="Imagem 14">
            <a:extLst>
              <a:ext uri="{FF2B5EF4-FFF2-40B4-BE49-F238E27FC236}">
                <a16:creationId xmlns:a16="http://schemas.microsoft.com/office/drawing/2014/main" id="{5BDEF8A7-799B-46A9-B66D-894CA56CEF18}"/>
              </a:ext>
            </a:extLst>
          </p:cNvPr>
          <p:cNvPicPr>
            <a:picLocks noChangeAspect="1"/>
          </p:cNvPicPr>
          <p:nvPr/>
        </p:nvPicPr>
        <p:blipFill>
          <a:blip r:embed="rId5"/>
          <a:stretch>
            <a:fillRect/>
          </a:stretch>
        </p:blipFill>
        <p:spPr>
          <a:xfrm rot="16200000" flipV="1">
            <a:off x="-575332" y="989278"/>
            <a:ext cx="2029204" cy="87111"/>
          </a:xfrm>
          <a:prstGeom prst="rect">
            <a:avLst/>
          </a:prstGeom>
        </p:spPr>
      </p:pic>
      <p:sp>
        <p:nvSpPr>
          <p:cNvPr id="19" name="Título 1">
            <a:extLst>
              <a:ext uri="{FF2B5EF4-FFF2-40B4-BE49-F238E27FC236}">
                <a16:creationId xmlns:a16="http://schemas.microsoft.com/office/drawing/2014/main" id="{4D48FB36-79DC-436A-AA39-68202A331D33}"/>
              </a:ext>
            </a:extLst>
          </p:cNvPr>
          <p:cNvSpPr txBox="1">
            <a:spLocks/>
          </p:cNvSpPr>
          <p:nvPr/>
        </p:nvSpPr>
        <p:spPr>
          <a:xfrm>
            <a:off x="545936" y="669184"/>
            <a:ext cx="4368444" cy="5826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3200" b="1" dirty="0">
                <a:solidFill>
                  <a:srgbClr val="006666"/>
                </a:solidFill>
                <a:latin typeface="Arial" panose="020B0604020202020204" pitchFamily="34" charset="0"/>
                <a:cs typeface="Arial" panose="020B0604020202020204" pitchFamily="34" charset="0"/>
              </a:rPr>
              <a:t>Cronograma</a:t>
            </a:r>
          </a:p>
        </p:txBody>
      </p:sp>
      <p:sp>
        <p:nvSpPr>
          <p:cNvPr id="2" name="Retângulo 1">
            <a:extLst>
              <a:ext uri="{FF2B5EF4-FFF2-40B4-BE49-F238E27FC236}">
                <a16:creationId xmlns:a16="http://schemas.microsoft.com/office/drawing/2014/main" id="{9967EB6B-DAB7-4DB5-ABAF-75EEB0074C85}"/>
              </a:ext>
            </a:extLst>
          </p:cNvPr>
          <p:cNvSpPr/>
          <p:nvPr/>
        </p:nvSpPr>
        <p:spPr>
          <a:xfrm>
            <a:off x="4774063" y="2020932"/>
            <a:ext cx="1663212" cy="307777"/>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t-BR" sz="1400" b="1" cap="none" spc="0" dirty="0">
                <a:ln/>
                <a:solidFill>
                  <a:schemeClr val="accent4"/>
                </a:solidFill>
                <a:effectLst/>
              </a:rPr>
              <a:t>(</a:t>
            </a:r>
            <a:r>
              <a:rPr lang="pt-BR" sz="1400" b="1" cap="none" spc="0" dirty="0">
                <a:ln/>
                <a:effectLst/>
              </a:rPr>
              <a:t>Contrato Assinado</a:t>
            </a:r>
            <a:r>
              <a:rPr lang="pt-BR" sz="1400" b="1" cap="none" spc="0" dirty="0">
                <a:ln/>
                <a:solidFill>
                  <a:schemeClr val="accent4"/>
                </a:solidFill>
                <a:effectLst/>
              </a:rPr>
              <a:t>)</a:t>
            </a:r>
            <a:endParaRPr lang="pt-BR" sz="2400" b="1" cap="none" spc="0" dirty="0">
              <a:ln/>
              <a:solidFill>
                <a:schemeClr val="accent4"/>
              </a:solidFill>
              <a:effectLst/>
            </a:endParaRPr>
          </a:p>
        </p:txBody>
      </p:sp>
      <p:sp>
        <p:nvSpPr>
          <p:cNvPr id="8" name="Retângulo 7">
            <a:extLst>
              <a:ext uri="{FF2B5EF4-FFF2-40B4-BE49-F238E27FC236}">
                <a16:creationId xmlns:a16="http://schemas.microsoft.com/office/drawing/2014/main" id="{09F3AC6C-1049-4F38-818C-5CA36C6DB021}"/>
              </a:ext>
            </a:extLst>
          </p:cNvPr>
          <p:cNvSpPr/>
          <p:nvPr/>
        </p:nvSpPr>
        <p:spPr>
          <a:xfrm>
            <a:off x="5271673" y="2430623"/>
            <a:ext cx="1608903" cy="307777"/>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t-BR" sz="1400" b="1" cap="none" spc="0" dirty="0">
                <a:ln/>
                <a:solidFill>
                  <a:schemeClr val="accent4"/>
                </a:solidFill>
                <a:effectLst/>
              </a:rPr>
              <a:t>(</a:t>
            </a:r>
            <a:r>
              <a:rPr lang="pt-BR" sz="1400" b="1" dirty="0">
                <a:ln/>
              </a:rPr>
              <a:t>Projeto Aprovado</a:t>
            </a:r>
            <a:r>
              <a:rPr lang="pt-BR" sz="1400" b="1" cap="none" spc="0" dirty="0">
                <a:ln/>
                <a:solidFill>
                  <a:schemeClr val="accent4"/>
                </a:solidFill>
                <a:effectLst/>
              </a:rPr>
              <a:t>)</a:t>
            </a:r>
            <a:endParaRPr lang="pt-BR" sz="2400" b="1" cap="none" spc="0" dirty="0">
              <a:ln/>
              <a:solidFill>
                <a:schemeClr val="accent4"/>
              </a:solidFill>
              <a:effectLst/>
            </a:endParaRPr>
          </a:p>
        </p:txBody>
      </p:sp>
      <p:sp>
        <p:nvSpPr>
          <p:cNvPr id="9" name="Retângulo 8">
            <a:extLst>
              <a:ext uri="{FF2B5EF4-FFF2-40B4-BE49-F238E27FC236}">
                <a16:creationId xmlns:a16="http://schemas.microsoft.com/office/drawing/2014/main" id="{5F3422FC-5C21-45A5-9B07-CD4B4316F005}"/>
              </a:ext>
            </a:extLst>
          </p:cNvPr>
          <p:cNvSpPr/>
          <p:nvPr/>
        </p:nvSpPr>
        <p:spPr>
          <a:xfrm>
            <a:off x="6125282" y="2808308"/>
            <a:ext cx="2114810" cy="307777"/>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t-BR" sz="1400" b="1" cap="none" spc="0" dirty="0">
                <a:ln/>
                <a:solidFill>
                  <a:schemeClr val="accent4"/>
                </a:solidFill>
                <a:effectLst/>
              </a:rPr>
              <a:t>(</a:t>
            </a:r>
            <a:r>
              <a:rPr lang="pt-BR" sz="1400" b="1" dirty="0">
                <a:ln/>
              </a:rPr>
              <a:t>Planejamento Aprovado</a:t>
            </a:r>
            <a:r>
              <a:rPr lang="pt-BR" sz="1400" b="1" cap="none" spc="0" dirty="0">
                <a:ln/>
                <a:solidFill>
                  <a:schemeClr val="accent4"/>
                </a:solidFill>
                <a:effectLst/>
              </a:rPr>
              <a:t>)</a:t>
            </a:r>
            <a:endParaRPr lang="pt-BR" sz="2400" b="1" cap="none" spc="0" dirty="0">
              <a:ln/>
              <a:solidFill>
                <a:schemeClr val="accent4"/>
              </a:solidFill>
              <a:effectLst/>
            </a:endParaRPr>
          </a:p>
        </p:txBody>
      </p:sp>
      <p:sp>
        <p:nvSpPr>
          <p:cNvPr id="10" name="Retângulo 9">
            <a:extLst>
              <a:ext uri="{FF2B5EF4-FFF2-40B4-BE49-F238E27FC236}">
                <a16:creationId xmlns:a16="http://schemas.microsoft.com/office/drawing/2014/main" id="{3C561E52-29CE-4EFE-BAEF-13ADC3FF8467}"/>
              </a:ext>
            </a:extLst>
          </p:cNvPr>
          <p:cNvSpPr/>
          <p:nvPr/>
        </p:nvSpPr>
        <p:spPr>
          <a:xfrm>
            <a:off x="7052858" y="3971899"/>
            <a:ext cx="1402308" cy="307777"/>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t-BR" sz="1400" b="1" cap="none" spc="0" dirty="0">
                <a:ln/>
                <a:solidFill>
                  <a:schemeClr val="accent4"/>
                </a:solidFill>
                <a:effectLst/>
              </a:rPr>
              <a:t>(</a:t>
            </a:r>
            <a:r>
              <a:rPr lang="pt-BR" sz="1400" b="1" cap="none" spc="0" dirty="0">
                <a:ln/>
                <a:effectLst/>
              </a:rPr>
              <a:t>Infra</a:t>
            </a:r>
            <a:r>
              <a:rPr lang="pt-BR" sz="1400" b="1" dirty="0">
                <a:ln/>
              </a:rPr>
              <a:t> Aprovada</a:t>
            </a:r>
            <a:r>
              <a:rPr lang="pt-BR" sz="1400" b="1" cap="none" spc="0" dirty="0">
                <a:ln/>
                <a:solidFill>
                  <a:schemeClr val="accent4"/>
                </a:solidFill>
                <a:effectLst/>
              </a:rPr>
              <a:t>)</a:t>
            </a:r>
            <a:endParaRPr lang="pt-BR" sz="2400" b="1" cap="none" spc="0" dirty="0">
              <a:ln/>
              <a:solidFill>
                <a:schemeClr val="accent4"/>
              </a:solidFill>
              <a:effectLst/>
            </a:endParaRPr>
          </a:p>
        </p:txBody>
      </p:sp>
      <p:sp>
        <p:nvSpPr>
          <p:cNvPr id="12" name="Retângulo 11">
            <a:extLst>
              <a:ext uri="{FF2B5EF4-FFF2-40B4-BE49-F238E27FC236}">
                <a16:creationId xmlns:a16="http://schemas.microsoft.com/office/drawing/2014/main" id="{440428C6-749F-405B-9823-6D970B49AA92}"/>
              </a:ext>
            </a:extLst>
          </p:cNvPr>
          <p:cNvSpPr/>
          <p:nvPr/>
        </p:nvSpPr>
        <p:spPr>
          <a:xfrm>
            <a:off x="8704536" y="5151788"/>
            <a:ext cx="1888530" cy="307777"/>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t-BR" sz="1400" b="1" cap="none" spc="0" dirty="0">
                <a:ln/>
                <a:solidFill>
                  <a:schemeClr val="accent4"/>
                </a:solidFill>
                <a:effectLst/>
              </a:rPr>
              <a:t>(</a:t>
            </a:r>
            <a:r>
              <a:rPr lang="pt-BR" sz="1400" b="1" cap="none" spc="0" dirty="0">
                <a:ln/>
                <a:effectLst/>
              </a:rPr>
              <a:t>Usuários</a:t>
            </a:r>
            <a:r>
              <a:rPr lang="pt-BR" sz="1400" b="1" dirty="0">
                <a:ln/>
              </a:rPr>
              <a:t> Capacitados</a:t>
            </a:r>
            <a:r>
              <a:rPr lang="pt-BR" sz="1400" b="1" cap="none" spc="0" dirty="0">
                <a:ln/>
                <a:solidFill>
                  <a:schemeClr val="accent4"/>
                </a:solidFill>
                <a:effectLst/>
              </a:rPr>
              <a:t>)</a:t>
            </a:r>
            <a:endParaRPr lang="pt-BR" sz="2400" b="1" cap="none" spc="0" dirty="0">
              <a:ln/>
              <a:solidFill>
                <a:schemeClr val="accent4"/>
              </a:solidFill>
              <a:effectLst/>
            </a:endParaRPr>
          </a:p>
        </p:txBody>
      </p:sp>
      <p:sp>
        <p:nvSpPr>
          <p:cNvPr id="14" name="Retângulo 13">
            <a:extLst>
              <a:ext uri="{FF2B5EF4-FFF2-40B4-BE49-F238E27FC236}">
                <a16:creationId xmlns:a16="http://schemas.microsoft.com/office/drawing/2014/main" id="{EE4AB9F9-D0B6-4D05-9CF5-B58F3124EBD2}"/>
              </a:ext>
            </a:extLst>
          </p:cNvPr>
          <p:cNvSpPr/>
          <p:nvPr/>
        </p:nvSpPr>
        <p:spPr>
          <a:xfrm>
            <a:off x="9764545" y="5529473"/>
            <a:ext cx="1902124" cy="307777"/>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t-BR" sz="1400" b="1" cap="none" spc="0" dirty="0">
                <a:ln/>
                <a:solidFill>
                  <a:schemeClr val="accent4"/>
                </a:solidFill>
                <a:effectLst/>
              </a:rPr>
              <a:t>(</a:t>
            </a:r>
            <a:r>
              <a:rPr lang="pt-BR" sz="1400" b="1" cap="none" spc="0" dirty="0">
                <a:ln/>
                <a:effectLst/>
              </a:rPr>
              <a:t>Sistema em Produção</a:t>
            </a:r>
            <a:r>
              <a:rPr lang="pt-BR" sz="1400" b="1" cap="none" spc="0" dirty="0">
                <a:ln/>
                <a:solidFill>
                  <a:schemeClr val="accent4"/>
                </a:solidFill>
                <a:effectLst/>
              </a:rPr>
              <a:t>)</a:t>
            </a:r>
            <a:endParaRPr lang="pt-BR" sz="2400" b="1" cap="none" spc="0" dirty="0">
              <a:ln/>
              <a:solidFill>
                <a:schemeClr val="accent4"/>
              </a:solidFill>
              <a:effectLst/>
            </a:endParaRPr>
          </a:p>
        </p:txBody>
      </p:sp>
      <p:sp>
        <p:nvSpPr>
          <p:cNvPr id="16" name="Retângulo 15">
            <a:extLst>
              <a:ext uri="{FF2B5EF4-FFF2-40B4-BE49-F238E27FC236}">
                <a16:creationId xmlns:a16="http://schemas.microsoft.com/office/drawing/2014/main" id="{4FEB7781-A4B6-4531-9632-4237B5BE7191}"/>
              </a:ext>
            </a:extLst>
          </p:cNvPr>
          <p:cNvSpPr/>
          <p:nvPr/>
        </p:nvSpPr>
        <p:spPr>
          <a:xfrm>
            <a:off x="10248039" y="5920411"/>
            <a:ext cx="1637501" cy="307777"/>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t-BR" sz="1400" b="1" cap="none" spc="0" dirty="0">
                <a:ln/>
                <a:solidFill>
                  <a:schemeClr val="accent4"/>
                </a:solidFill>
                <a:effectLst/>
              </a:rPr>
              <a:t>(</a:t>
            </a:r>
            <a:r>
              <a:rPr lang="pt-BR" sz="1400" b="1" dirty="0">
                <a:ln/>
                <a:solidFill>
                  <a:srgbClr val="006666"/>
                </a:solidFill>
              </a:rPr>
              <a:t>Projeto Encerrado</a:t>
            </a:r>
            <a:r>
              <a:rPr lang="pt-BR" sz="1400" b="1" cap="none" spc="0" dirty="0">
                <a:ln/>
                <a:solidFill>
                  <a:schemeClr val="accent4"/>
                </a:solidFill>
                <a:effectLst/>
              </a:rPr>
              <a:t>)</a:t>
            </a:r>
            <a:endParaRPr lang="pt-BR" sz="2400" b="1" cap="none" spc="0" dirty="0">
              <a:ln/>
              <a:solidFill>
                <a:schemeClr val="accent4"/>
              </a:solidFill>
              <a:effectLst/>
            </a:endParaRPr>
          </a:p>
        </p:txBody>
      </p:sp>
    </p:spTree>
    <p:extLst>
      <p:ext uri="{BB962C8B-B14F-4D97-AF65-F5344CB8AC3E}">
        <p14:creationId xmlns:p14="http://schemas.microsoft.com/office/powerpoint/2010/main" val="3472749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m 17">
            <a:extLst>
              <a:ext uri="{FF2B5EF4-FFF2-40B4-BE49-F238E27FC236}">
                <a16:creationId xmlns:a16="http://schemas.microsoft.com/office/drawing/2014/main" id="{DCAD0FCC-A752-40FA-885C-0AF8F13C962D}"/>
              </a:ext>
            </a:extLst>
          </p:cNvPr>
          <p:cNvPicPr>
            <a:picLocks noChangeAspect="1"/>
          </p:cNvPicPr>
          <p:nvPr/>
        </p:nvPicPr>
        <p:blipFill>
          <a:blip r:embed="rId2"/>
          <a:stretch>
            <a:fillRect/>
          </a:stretch>
        </p:blipFill>
        <p:spPr>
          <a:xfrm>
            <a:off x="2161386" y="1625972"/>
            <a:ext cx="8104502" cy="5051226"/>
          </a:xfrm>
          <a:prstGeom prst="rect">
            <a:avLst/>
          </a:prstGeom>
        </p:spPr>
      </p:pic>
      <p:pic>
        <p:nvPicPr>
          <p:cNvPr id="11" name="Imagem 10">
            <a:extLst>
              <a:ext uri="{FF2B5EF4-FFF2-40B4-BE49-F238E27FC236}">
                <a16:creationId xmlns:a16="http://schemas.microsoft.com/office/drawing/2014/main" id="{6A378FF2-5063-4D13-BBA9-5BD0A3E8F500}"/>
              </a:ext>
            </a:extLst>
          </p:cNvPr>
          <p:cNvPicPr>
            <a:picLocks noChangeAspect="1"/>
          </p:cNvPicPr>
          <p:nvPr/>
        </p:nvPicPr>
        <p:blipFill>
          <a:blip r:embed="rId3"/>
          <a:stretch>
            <a:fillRect/>
          </a:stretch>
        </p:blipFill>
        <p:spPr>
          <a:xfrm rot="16200000">
            <a:off x="-531791" y="618643"/>
            <a:ext cx="1466850" cy="261938"/>
          </a:xfrm>
          <a:prstGeom prst="rect">
            <a:avLst/>
          </a:prstGeom>
        </p:spPr>
      </p:pic>
      <p:pic>
        <p:nvPicPr>
          <p:cNvPr id="13" name="Imagem 12">
            <a:extLst>
              <a:ext uri="{FF2B5EF4-FFF2-40B4-BE49-F238E27FC236}">
                <a16:creationId xmlns:a16="http://schemas.microsoft.com/office/drawing/2014/main" id="{4CDF2A5E-489E-432A-AC7D-BCD0A32B993C}"/>
              </a:ext>
            </a:extLst>
          </p:cNvPr>
          <p:cNvPicPr>
            <a:picLocks noChangeAspect="1"/>
          </p:cNvPicPr>
          <p:nvPr/>
        </p:nvPicPr>
        <p:blipFill>
          <a:blip r:embed="rId4"/>
          <a:stretch>
            <a:fillRect/>
          </a:stretch>
        </p:blipFill>
        <p:spPr>
          <a:xfrm>
            <a:off x="543418" y="231391"/>
            <a:ext cx="1414086" cy="504153"/>
          </a:xfrm>
          <a:prstGeom prst="rect">
            <a:avLst/>
          </a:prstGeom>
        </p:spPr>
      </p:pic>
      <p:pic>
        <p:nvPicPr>
          <p:cNvPr id="15" name="Imagem 14">
            <a:extLst>
              <a:ext uri="{FF2B5EF4-FFF2-40B4-BE49-F238E27FC236}">
                <a16:creationId xmlns:a16="http://schemas.microsoft.com/office/drawing/2014/main" id="{5BDEF8A7-799B-46A9-B66D-894CA56CEF18}"/>
              </a:ext>
            </a:extLst>
          </p:cNvPr>
          <p:cNvPicPr>
            <a:picLocks noChangeAspect="1"/>
          </p:cNvPicPr>
          <p:nvPr/>
        </p:nvPicPr>
        <p:blipFill>
          <a:blip r:embed="rId5"/>
          <a:stretch>
            <a:fillRect/>
          </a:stretch>
        </p:blipFill>
        <p:spPr>
          <a:xfrm rot="16200000" flipV="1">
            <a:off x="-575332" y="989278"/>
            <a:ext cx="2029204" cy="87111"/>
          </a:xfrm>
          <a:prstGeom prst="rect">
            <a:avLst/>
          </a:prstGeom>
        </p:spPr>
      </p:pic>
      <p:sp>
        <p:nvSpPr>
          <p:cNvPr id="19" name="Título 1">
            <a:extLst>
              <a:ext uri="{FF2B5EF4-FFF2-40B4-BE49-F238E27FC236}">
                <a16:creationId xmlns:a16="http://schemas.microsoft.com/office/drawing/2014/main" id="{4D48FB36-79DC-436A-AA39-68202A331D33}"/>
              </a:ext>
            </a:extLst>
          </p:cNvPr>
          <p:cNvSpPr txBox="1">
            <a:spLocks/>
          </p:cNvSpPr>
          <p:nvPr/>
        </p:nvSpPr>
        <p:spPr>
          <a:xfrm>
            <a:off x="545936" y="669184"/>
            <a:ext cx="4368444" cy="5826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3200" b="1" dirty="0">
                <a:solidFill>
                  <a:srgbClr val="006666"/>
                </a:solidFill>
                <a:latin typeface="Arial" panose="020B0604020202020204" pitchFamily="34" charset="0"/>
                <a:cs typeface="Arial" panose="020B0604020202020204" pitchFamily="34" charset="0"/>
              </a:rPr>
              <a:t>Curva S (Simulação)</a:t>
            </a:r>
          </a:p>
        </p:txBody>
      </p:sp>
      <p:pic>
        <p:nvPicPr>
          <p:cNvPr id="7" name="Imagem 6">
            <a:extLst>
              <a:ext uri="{FF2B5EF4-FFF2-40B4-BE49-F238E27FC236}">
                <a16:creationId xmlns:a16="http://schemas.microsoft.com/office/drawing/2014/main" id="{ADAE7B91-4D80-47D2-9DF1-E765FB4FD0A4}"/>
              </a:ext>
            </a:extLst>
          </p:cNvPr>
          <p:cNvPicPr>
            <a:picLocks noChangeAspect="1"/>
          </p:cNvPicPr>
          <p:nvPr/>
        </p:nvPicPr>
        <p:blipFill>
          <a:blip r:embed="rId6"/>
          <a:stretch>
            <a:fillRect/>
          </a:stretch>
        </p:blipFill>
        <p:spPr>
          <a:xfrm>
            <a:off x="70664" y="1964868"/>
            <a:ext cx="1080000" cy="1032330"/>
          </a:xfrm>
          <a:prstGeom prst="rect">
            <a:avLst/>
          </a:prstGeom>
        </p:spPr>
      </p:pic>
      <p:pic>
        <p:nvPicPr>
          <p:cNvPr id="8" name="Imagem 7">
            <a:extLst>
              <a:ext uri="{FF2B5EF4-FFF2-40B4-BE49-F238E27FC236}">
                <a16:creationId xmlns:a16="http://schemas.microsoft.com/office/drawing/2014/main" id="{715283CF-D3FE-441E-880D-E631B99D3257}"/>
              </a:ext>
            </a:extLst>
          </p:cNvPr>
          <p:cNvPicPr>
            <a:picLocks noChangeAspect="1"/>
          </p:cNvPicPr>
          <p:nvPr/>
        </p:nvPicPr>
        <p:blipFill rotWithShape="1">
          <a:blip r:embed="rId7"/>
          <a:srcRect r="27595"/>
          <a:stretch/>
        </p:blipFill>
        <p:spPr>
          <a:xfrm>
            <a:off x="271958" y="3398735"/>
            <a:ext cx="677411" cy="752850"/>
          </a:xfrm>
          <a:prstGeom prst="rect">
            <a:avLst/>
          </a:prstGeom>
        </p:spPr>
      </p:pic>
      <p:pic>
        <p:nvPicPr>
          <p:cNvPr id="9" name="Imagem 8">
            <a:extLst>
              <a:ext uri="{FF2B5EF4-FFF2-40B4-BE49-F238E27FC236}">
                <a16:creationId xmlns:a16="http://schemas.microsoft.com/office/drawing/2014/main" id="{4095DA96-FD13-4B99-8A63-48CC25762442}"/>
              </a:ext>
            </a:extLst>
          </p:cNvPr>
          <p:cNvPicPr>
            <a:picLocks noChangeAspect="1"/>
          </p:cNvPicPr>
          <p:nvPr/>
        </p:nvPicPr>
        <p:blipFill>
          <a:blip r:embed="rId8"/>
          <a:stretch>
            <a:fillRect/>
          </a:stretch>
        </p:blipFill>
        <p:spPr>
          <a:xfrm>
            <a:off x="70664" y="4531196"/>
            <a:ext cx="1080000" cy="919620"/>
          </a:xfrm>
          <a:prstGeom prst="rect">
            <a:avLst/>
          </a:prstGeom>
        </p:spPr>
      </p:pic>
      <p:pic>
        <p:nvPicPr>
          <p:cNvPr id="10" name="Imagem 9">
            <a:extLst>
              <a:ext uri="{FF2B5EF4-FFF2-40B4-BE49-F238E27FC236}">
                <a16:creationId xmlns:a16="http://schemas.microsoft.com/office/drawing/2014/main" id="{FFD7463B-4B3C-4EC4-A3D0-0E947CD4BA85}"/>
              </a:ext>
            </a:extLst>
          </p:cNvPr>
          <p:cNvPicPr>
            <a:picLocks noChangeAspect="1"/>
          </p:cNvPicPr>
          <p:nvPr/>
        </p:nvPicPr>
        <p:blipFill>
          <a:blip r:embed="rId9"/>
          <a:stretch>
            <a:fillRect/>
          </a:stretch>
        </p:blipFill>
        <p:spPr>
          <a:xfrm>
            <a:off x="70664" y="5809805"/>
            <a:ext cx="1080000" cy="954690"/>
          </a:xfrm>
          <a:prstGeom prst="rect">
            <a:avLst/>
          </a:prstGeom>
        </p:spPr>
      </p:pic>
      <p:pic>
        <p:nvPicPr>
          <p:cNvPr id="12" name="Imagem 11">
            <a:extLst>
              <a:ext uri="{FF2B5EF4-FFF2-40B4-BE49-F238E27FC236}">
                <a16:creationId xmlns:a16="http://schemas.microsoft.com/office/drawing/2014/main" id="{D8C725B0-7F4C-40D2-90BE-1DB72DCF1F44}"/>
              </a:ext>
            </a:extLst>
          </p:cNvPr>
          <p:cNvPicPr>
            <a:picLocks noChangeAspect="1"/>
          </p:cNvPicPr>
          <p:nvPr/>
        </p:nvPicPr>
        <p:blipFill>
          <a:blip r:embed="rId10"/>
          <a:stretch>
            <a:fillRect/>
          </a:stretch>
        </p:blipFill>
        <p:spPr>
          <a:xfrm rot="5400000">
            <a:off x="460644" y="3147047"/>
            <a:ext cx="300038" cy="266700"/>
          </a:xfrm>
          <a:prstGeom prst="rect">
            <a:avLst/>
          </a:prstGeom>
        </p:spPr>
      </p:pic>
      <p:pic>
        <p:nvPicPr>
          <p:cNvPr id="14" name="Imagem 13">
            <a:extLst>
              <a:ext uri="{FF2B5EF4-FFF2-40B4-BE49-F238E27FC236}">
                <a16:creationId xmlns:a16="http://schemas.microsoft.com/office/drawing/2014/main" id="{F55CA4D2-FB9A-4E02-9C72-BFB775689062}"/>
              </a:ext>
            </a:extLst>
          </p:cNvPr>
          <p:cNvPicPr>
            <a:picLocks noChangeAspect="1"/>
          </p:cNvPicPr>
          <p:nvPr/>
        </p:nvPicPr>
        <p:blipFill>
          <a:blip r:embed="rId10"/>
          <a:stretch>
            <a:fillRect/>
          </a:stretch>
        </p:blipFill>
        <p:spPr>
          <a:xfrm rot="5400000">
            <a:off x="460644" y="4174775"/>
            <a:ext cx="300038" cy="266700"/>
          </a:xfrm>
          <a:prstGeom prst="rect">
            <a:avLst/>
          </a:prstGeom>
        </p:spPr>
      </p:pic>
      <p:pic>
        <p:nvPicPr>
          <p:cNvPr id="16" name="Imagem 15">
            <a:extLst>
              <a:ext uri="{FF2B5EF4-FFF2-40B4-BE49-F238E27FC236}">
                <a16:creationId xmlns:a16="http://schemas.microsoft.com/office/drawing/2014/main" id="{BB65DE70-252D-4915-A22F-B2CA3B6AA32F}"/>
              </a:ext>
            </a:extLst>
          </p:cNvPr>
          <p:cNvPicPr>
            <a:picLocks noChangeAspect="1"/>
          </p:cNvPicPr>
          <p:nvPr/>
        </p:nvPicPr>
        <p:blipFill>
          <a:blip r:embed="rId10"/>
          <a:stretch>
            <a:fillRect/>
          </a:stretch>
        </p:blipFill>
        <p:spPr>
          <a:xfrm rot="5400000">
            <a:off x="483754" y="5523578"/>
            <a:ext cx="300038" cy="266700"/>
          </a:xfrm>
          <a:prstGeom prst="rect">
            <a:avLst/>
          </a:prstGeom>
        </p:spPr>
      </p:pic>
      <p:cxnSp>
        <p:nvCxnSpPr>
          <p:cNvPr id="6" name="Conector reto 5">
            <a:extLst>
              <a:ext uri="{FF2B5EF4-FFF2-40B4-BE49-F238E27FC236}">
                <a16:creationId xmlns:a16="http://schemas.microsoft.com/office/drawing/2014/main" id="{AA185520-B927-47AD-8885-ECEF0762501C}"/>
              </a:ext>
            </a:extLst>
          </p:cNvPr>
          <p:cNvCxnSpPr/>
          <p:nvPr/>
        </p:nvCxnSpPr>
        <p:spPr>
          <a:xfrm flipV="1">
            <a:off x="6756412" y="1775791"/>
            <a:ext cx="0" cy="420093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4635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m 31">
            <a:extLst>
              <a:ext uri="{FF2B5EF4-FFF2-40B4-BE49-F238E27FC236}">
                <a16:creationId xmlns:a16="http://schemas.microsoft.com/office/drawing/2014/main" id="{4D822843-7E7D-4FB9-B3D4-F375FC868F82}"/>
              </a:ext>
            </a:extLst>
          </p:cNvPr>
          <p:cNvPicPr>
            <a:picLocks noChangeAspect="1"/>
          </p:cNvPicPr>
          <p:nvPr/>
        </p:nvPicPr>
        <p:blipFill>
          <a:blip r:embed="rId2"/>
          <a:stretch>
            <a:fillRect/>
          </a:stretch>
        </p:blipFill>
        <p:spPr>
          <a:xfrm>
            <a:off x="1" y="16187"/>
            <a:ext cx="12192000" cy="6823581"/>
          </a:xfrm>
          <a:prstGeom prst="rect">
            <a:avLst/>
          </a:prstGeom>
        </p:spPr>
      </p:pic>
      <p:pic>
        <p:nvPicPr>
          <p:cNvPr id="11" name="Imagem 10">
            <a:extLst>
              <a:ext uri="{FF2B5EF4-FFF2-40B4-BE49-F238E27FC236}">
                <a16:creationId xmlns:a16="http://schemas.microsoft.com/office/drawing/2014/main" id="{6A378FF2-5063-4D13-BBA9-5BD0A3E8F500}"/>
              </a:ext>
            </a:extLst>
          </p:cNvPr>
          <p:cNvPicPr>
            <a:picLocks noChangeAspect="1"/>
          </p:cNvPicPr>
          <p:nvPr/>
        </p:nvPicPr>
        <p:blipFill>
          <a:blip r:embed="rId3"/>
          <a:stretch>
            <a:fillRect/>
          </a:stretch>
        </p:blipFill>
        <p:spPr>
          <a:xfrm rot="16200000">
            <a:off x="-531791" y="618643"/>
            <a:ext cx="1466850" cy="261938"/>
          </a:xfrm>
          <a:prstGeom prst="rect">
            <a:avLst/>
          </a:prstGeom>
        </p:spPr>
      </p:pic>
      <p:pic>
        <p:nvPicPr>
          <p:cNvPr id="15" name="Imagem 14">
            <a:extLst>
              <a:ext uri="{FF2B5EF4-FFF2-40B4-BE49-F238E27FC236}">
                <a16:creationId xmlns:a16="http://schemas.microsoft.com/office/drawing/2014/main" id="{5BDEF8A7-799B-46A9-B66D-894CA56CEF18}"/>
              </a:ext>
            </a:extLst>
          </p:cNvPr>
          <p:cNvPicPr>
            <a:picLocks noChangeAspect="1"/>
          </p:cNvPicPr>
          <p:nvPr/>
        </p:nvPicPr>
        <p:blipFill>
          <a:blip r:embed="rId4"/>
          <a:stretch>
            <a:fillRect/>
          </a:stretch>
        </p:blipFill>
        <p:spPr>
          <a:xfrm rot="16200000" flipV="1">
            <a:off x="-575332" y="989278"/>
            <a:ext cx="2029204" cy="87111"/>
          </a:xfrm>
          <a:prstGeom prst="rect">
            <a:avLst/>
          </a:prstGeom>
        </p:spPr>
      </p:pic>
      <p:pic>
        <p:nvPicPr>
          <p:cNvPr id="3" name="Imagem 2">
            <a:extLst>
              <a:ext uri="{FF2B5EF4-FFF2-40B4-BE49-F238E27FC236}">
                <a16:creationId xmlns:a16="http://schemas.microsoft.com/office/drawing/2014/main" id="{DC899084-0B04-4C99-B67E-A8562415CE48}"/>
              </a:ext>
            </a:extLst>
          </p:cNvPr>
          <p:cNvPicPr>
            <a:picLocks noChangeAspect="1"/>
          </p:cNvPicPr>
          <p:nvPr/>
        </p:nvPicPr>
        <p:blipFill>
          <a:blip r:embed="rId5"/>
          <a:stretch>
            <a:fillRect/>
          </a:stretch>
        </p:blipFill>
        <p:spPr>
          <a:xfrm>
            <a:off x="0" y="1698993"/>
            <a:ext cx="12192000" cy="3874494"/>
          </a:xfrm>
          <a:prstGeom prst="rect">
            <a:avLst/>
          </a:prstGeom>
        </p:spPr>
      </p:pic>
      <p:sp>
        <p:nvSpPr>
          <p:cNvPr id="7" name="Título 1">
            <a:extLst>
              <a:ext uri="{FF2B5EF4-FFF2-40B4-BE49-F238E27FC236}">
                <a16:creationId xmlns:a16="http://schemas.microsoft.com/office/drawing/2014/main" id="{7A19F192-005D-4B5B-A7F1-7EA1813F2D15}"/>
              </a:ext>
            </a:extLst>
          </p:cNvPr>
          <p:cNvSpPr txBox="1">
            <a:spLocks/>
          </p:cNvSpPr>
          <p:nvPr/>
        </p:nvSpPr>
        <p:spPr>
          <a:xfrm>
            <a:off x="2867105" y="2934491"/>
            <a:ext cx="1704884" cy="9869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3200" b="1" dirty="0">
                <a:solidFill>
                  <a:schemeClr val="bg1"/>
                </a:solidFill>
                <a:latin typeface="Arial" panose="020B0604020202020204" pitchFamily="34" charset="0"/>
                <a:cs typeface="Arial" panose="020B0604020202020204" pitchFamily="34" charset="0"/>
              </a:rPr>
              <a:t>Agenda</a:t>
            </a:r>
          </a:p>
          <a:p>
            <a:r>
              <a:rPr lang="pt-BR" sz="3200" b="1" dirty="0">
                <a:solidFill>
                  <a:schemeClr val="bg1"/>
                </a:solidFill>
                <a:latin typeface="Arial" panose="020B0604020202020204" pitchFamily="34" charset="0"/>
                <a:cs typeface="Arial" panose="020B0604020202020204" pitchFamily="34" charset="0"/>
              </a:rPr>
              <a:t>Parte2</a:t>
            </a:r>
          </a:p>
        </p:txBody>
      </p:sp>
      <p:sp>
        <p:nvSpPr>
          <p:cNvPr id="8" name="Título 1">
            <a:extLst>
              <a:ext uri="{FF2B5EF4-FFF2-40B4-BE49-F238E27FC236}">
                <a16:creationId xmlns:a16="http://schemas.microsoft.com/office/drawing/2014/main" id="{256A0E5F-886E-449D-B1BE-DC0E46C55B27}"/>
              </a:ext>
            </a:extLst>
          </p:cNvPr>
          <p:cNvSpPr txBox="1">
            <a:spLocks/>
          </p:cNvSpPr>
          <p:nvPr/>
        </p:nvSpPr>
        <p:spPr>
          <a:xfrm>
            <a:off x="4717132" y="2203331"/>
            <a:ext cx="3991440" cy="20493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Font typeface="Arial" panose="020B0604020202020204" pitchFamily="34" charset="0"/>
              <a:buChar char="•"/>
            </a:pPr>
            <a:r>
              <a:rPr lang="pt-BR" sz="2000" b="1" dirty="0">
                <a:solidFill>
                  <a:schemeClr val="bg1"/>
                </a:solidFill>
                <a:latin typeface="Arial" panose="020B0604020202020204" pitchFamily="34" charset="0"/>
                <a:cs typeface="Arial" panose="020B0604020202020204" pitchFamily="34" charset="0"/>
              </a:rPr>
              <a:t>Rede de Precedência e Caminho Crítico</a:t>
            </a:r>
          </a:p>
          <a:p>
            <a:pPr marL="457200" indent="-457200" algn="l">
              <a:buFont typeface="Arial" panose="020B0604020202020204" pitchFamily="34" charset="0"/>
              <a:buChar char="•"/>
            </a:pPr>
            <a:r>
              <a:rPr lang="pt-BR" sz="2000" b="1" dirty="0">
                <a:solidFill>
                  <a:schemeClr val="bg1"/>
                </a:solidFill>
                <a:latin typeface="Arial" panose="020B0604020202020204" pitchFamily="34" charset="0"/>
                <a:cs typeface="Arial" panose="020B0604020202020204" pitchFamily="34" charset="0"/>
              </a:rPr>
              <a:t>Cronograma (</a:t>
            </a:r>
            <a:r>
              <a:rPr lang="pt-BR" sz="2000" b="1" dirty="0" err="1">
                <a:solidFill>
                  <a:schemeClr val="bg1"/>
                </a:solidFill>
                <a:latin typeface="Arial" panose="020B0604020202020204" pitchFamily="34" charset="0"/>
                <a:cs typeface="Arial" panose="020B0604020202020204" pitchFamily="34" charset="0"/>
              </a:rPr>
              <a:t>Gantt</a:t>
            </a:r>
            <a:r>
              <a:rPr lang="pt-BR" sz="2000" b="1" dirty="0">
                <a:solidFill>
                  <a:schemeClr val="bg1"/>
                </a:solidFill>
                <a:latin typeface="Arial" panose="020B0604020202020204" pitchFamily="34" charset="0"/>
                <a:cs typeface="Arial" panose="020B0604020202020204" pitchFamily="34" charset="0"/>
              </a:rPr>
              <a:t>)</a:t>
            </a:r>
          </a:p>
          <a:p>
            <a:pPr marL="457200" indent="-457200" algn="l">
              <a:buFont typeface="Arial" panose="020B0604020202020204" pitchFamily="34" charset="0"/>
              <a:buChar char="•"/>
            </a:pPr>
            <a:r>
              <a:rPr lang="pt-BR" sz="2000" b="1" dirty="0">
                <a:solidFill>
                  <a:schemeClr val="bg1"/>
                </a:solidFill>
                <a:latin typeface="Arial" panose="020B0604020202020204" pitchFamily="34" charset="0"/>
                <a:cs typeface="Arial" panose="020B0604020202020204" pitchFamily="34" charset="0"/>
              </a:rPr>
              <a:t>Curva S + 50% Prazo Previsto</a:t>
            </a:r>
          </a:p>
          <a:p>
            <a:pPr algn="l"/>
            <a:endParaRPr lang="pt-BR"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1283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a:extLst>
              <a:ext uri="{FF2B5EF4-FFF2-40B4-BE49-F238E27FC236}">
                <a16:creationId xmlns:a16="http://schemas.microsoft.com/office/drawing/2014/main" id="{6A378FF2-5063-4D13-BBA9-5BD0A3E8F500}"/>
              </a:ext>
            </a:extLst>
          </p:cNvPr>
          <p:cNvPicPr>
            <a:picLocks noChangeAspect="1"/>
          </p:cNvPicPr>
          <p:nvPr/>
        </p:nvPicPr>
        <p:blipFill>
          <a:blip r:embed="rId2"/>
          <a:stretch>
            <a:fillRect/>
          </a:stretch>
        </p:blipFill>
        <p:spPr>
          <a:xfrm rot="16200000">
            <a:off x="-531791" y="618643"/>
            <a:ext cx="1466850" cy="261938"/>
          </a:xfrm>
          <a:prstGeom prst="rect">
            <a:avLst/>
          </a:prstGeom>
        </p:spPr>
      </p:pic>
      <p:pic>
        <p:nvPicPr>
          <p:cNvPr id="15" name="Imagem 14">
            <a:extLst>
              <a:ext uri="{FF2B5EF4-FFF2-40B4-BE49-F238E27FC236}">
                <a16:creationId xmlns:a16="http://schemas.microsoft.com/office/drawing/2014/main" id="{5BDEF8A7-799B-46A9-B66D-894CA56CEF18}"/>
              </a:ext>
            </a:extLst>
          </p:cNvPr>
          <p:cNvPicPr>
            <a:picLocks noChangeAspect="1"/>
          </p:cNvPicPr>
          <p:nvPr/>
        </p:nvPicPr>
        <p:blipFill>
          <a:blip r:embed="rId3"/>
          <a:stretch>
            <a:fillRect/>
          </a:stretch>
        </p:blipFill>
        <p:spPr>
          <a:xfrm rot="16200000" flipV="1">
            <a:off x="-575332" y="989278"/>
            <a:ext cx="2029204" cy="87111"/>
          </a:xfrm>
          <a:prstGeom prst="rect">
            <a:avLst/>
          </a:prstGeom>
        </p:spPr>
      </p:pic>
      <p:sp>
        <p:nvSpPr>
          <p:cNvPr id="19" name="Título 1">
            <a:extLst>
              <a:ext uri="{FF2B5EF4-FFF2-40B4-BE49-F238E27FC236}">
                <a16:creationId xmlns:a16="http://schemas.microsoft.com/office/drawing/2014/main" id="{4D48FB36-79DC-436A-AA39-68202A331D33}"/>
              </a:ext>
            </a:extLst>
          </p:cNvPr>
          <p:cNvSpPr txBox="1">
            <a:spLocks/>
          </p:cNvSpPr>
          <p:nvPr/>
        </p:nvSpPr>
        <p:spPr>
          <a:xfrm>
            <a:off x="545936" y="669184"/>
            <a:ext cx="4368444" cy="5826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3200" b="1" dirty="0">
                <a:solidFill>
                  <a:srgbClr val="006666"/>
                </a:solidFill>
                <a:latin typeface="Arial" panose="020B0604020202020204" pitchFamily="34" charset="0"/>
                <a:cs typeface="Arial" panose="020B0604020202020204" pitchFamily="34" charset="0"/>
              </a:rPr>
              <a:t>Rede de Precedência</a:t>
            </a:r>
          </a:p>
        </p:txBody>
      </p:sp>
      <p:pic>
        <p:nvPicPr>
          <p:cNvPr id="28" name="Imagem 27">
            <a:extLst>
              <a:ext uri="{FF2B5EF4-FFF2-40B4-BE49-F238E27FC236}">
                <a16:creationId xmlns:a16="http://schemas.microsoft.com/office/drawing/2014/main" id="{C8C38CAF-AE6C-4169-AC58-0D94818F874B}"/>
              </a:ext>
            </a:extLst>
          </p:cNvPr>
          <p:cNvPicPr>
            <a:picLocks noChangeAspect="1"/>
          </p:cNvPicPr>
          <p:nvPr/>
        </p:nvPicPr>
        <p:blipFill>
          <a:blip r:embed="rId4"/>
          <a:stretch>
            <a:fillRect/>
          </a:stretch>
        </p:blipFill>
        <p:spPr>
          <a:xfrm rot="10800000" flipV="1">
            <a:off x="-23447" y="6272255"/>
            <a:ext cx="2006990" cy="580029"/>
          </a:xfrm>
          <a:prstGeom prst="rect">
            <a:avLst/>
          </a:prstGeom>
        </p:spPr>
      </p:pic>
      <p:pic>
        <p:nvPicPr>
          <p:cNvPr id="29" name="Imagem 28">
            <a:extLst>
              <a:ext uri="{FF2B5EF4-FFF2-40B4-BE49-F238E27FC236}">
                <a16:creationId xmlns:a16="http://schemas.microsoft.com/office/drawing/2014/main" id="{8B8E5C20-1778-4EA5-A17C-0B81B05902A0}"/>
              </a:ext>
            </a:extLst>
          </p:cNvPr>
          <p:cNvPicPr>
            <a:picLocks noChangeAspect="1"/>
          </p:cNvPicPr>
          <p:nvPr/>
        </p:nvPicPr>
        <p:blipFill>
          <a:blip r:embed="rId4"/>
          <a:stretch>
            <a:fillRect/>
          </a:stretch>
        </p:blipFill>
        <p:spPr>
          <a:xfrm rot="10800000" flipV="1">
            <a:off x="10189703" y="6264719"/>
            <a:ext cx="2006990" cy="580029"/>
          </a:xfrm>
          <a:prstGeom prst="rect">
            <a:avLst/>
          </a:prstGeom>
        </p:spPr>
      </p:pic>
      <p:pic>
        <p:nvPicPr>
          <p:cNvPr id="32" name="Imagem 31">
            <a:extLst>
              <a:ext uri="{FF2B5EF4-FFF2-40B4-BE49-F238E27FC236}">
                <a16:creationId xmlns:a16="http://schemas.microsoft.com/office/drawing/2014/main" id="{4D822843-7E7D-4FB9-B3D4-F375FC868F82}"/>
              </a:ext>
            </a:extLst>
          </p:cNvPr>
          <p:cNvPicPr>
            <a:picLocks noChangeAspect="1"/>
          </p:cNvPicPr>
          <p:nvPr/>
        </p:nvPicPr>
        <p:blipFill>
          <a:blip r:embed="rId5"/>
          <a:stretch>
            <a:fillRect/>
          </a:stretch>
        </p:blipFill>
        <p:spPr>
          <a:xfrm>
            <a:off x="1420838" y="6272255"/>
            <a:ext cx="9445062" cy="580029"/>
          </a:xfrm>
          <a:prstGeom prst="rect">
            <a:avLst/>
          </a:prstGeom>
        </p:spPr>
      </p:pic>
      <p:pic>
        <p:nvPicPr>
          <p:cNvPr id="14" name="Imagem 13">
            <a:extLst>
              <a:ext uri="{FF2B5EF4-FFF2-40B4-BE49-F238E27FC236}">
                <a16:creationId xmlns:a16="http://schemas.microsoft.com/office/drawing/2014/main" id="{26D8EF36-12EB-4C39-B8FD-76EE807DA5AD}"/>
              </a:ext>
            </a:extLst>
          </p:cNvPr>
          <p:cNvPicPr>
            <a:picLocks noChangeAspect="1"/>
          </p:cNvPicPr>
          <p:nvPr/>
        </p:nvPicPr>
        <p:blipFill>
          <a:blip r:embed="rId6"/>
          <a:stretch>
            <a:fillRect/>
          </a:stretch>
        </p:blipFill>
        <p:spPr>
          <a:xfrm>
            <a:off x="543418" y="231391"/>
            <a:ext cx="1414086" cy="504153"/>
          </a:xfrm>
          <a:prstGeom prst="rect">
            <a:avLst/>
          </a:prstGeom>
        </p:spPr>
      </p:pic>
      <p:pic>
        <p:nvPicPr>
          <p:cNvPr id="3" name="Imagem 2">
            <a:extLst>
              <a:ext uri="{FF2B5EF4-FFF2-40B4-BE49-F238E27FC236}">
                <a16:creationId xmlns:a16="http://schemas.microsoft.com/office/drawing/2014/main" id="{34882935-3885-45FC-B0DE-AFC09D3488D2}"/>
              </a:ext>
            </a:extLst>
          </p:cNvPr>
          <p:cNvPicPr>
            <a:picLocks noChangeAspect="1"/>
          </p:cNvPicPr>
          <p:nvPr/>
        </p:nvPicPr>
        <p:blipFill>
          <a:blip r:embed="rId7"/>
          <a:stretch>
            <a:fillRect/>
          </a:stretch>
        </p:blipFill>
        <p:spPr>
          <a:xfrm>
            <a:off x="476250" y="1404705"/>
            <a:ext cx="11239500" cy="4019550"/>
          </a:xfrm>
          <a:prstGeom prst="rect">
            <a:avLst/>
          </a:prstGeom>
        </p:spPr>
      </p:pic>
      <p:pic>
        <p:nvPicPr>
          <p:cNvPr id="5" name="Imagem 4">
            <a:extLst>
              <a:ext uri="{FF2B5EF4-FFF2-40B4-BE49-F238E27FC236}">
                <a16:creationId xmlns:a16="http://schemas.microsoft.com/office/drawing/2014/main" id="{6057B75E-ABB4-4A2D-B403-316B98603547}"/>
              </a:ext>
            </a:extLst>
          </p:cNvPr>
          <p:cNvPicPr>
            <a:picLocks noChangeAspect="1"/>
          </p:cNvPicPr>
          <p:nvPr/>
        </p:nvPicPr>
        <p:blipFill>
          <a:blip r:embed="rId8"/>
          <a:stretch>
            <a:fillRect/>
          </a:stretch>
        </p:blipFill>
        <p:spPr>
          <a:xfrm>
            <a:off x="249344" y="3219828"/>
            <a:ext cx="3983182" cy="2615045"/>
          </a:xfrm>
          <a:prstGeom prst="rect">
            <a:avLst/>
          </a:prstGeom>
        </p:spPr>
      </p:pic>
    </p:spTree>
    <p:extLst>
      <p:ext uri="{BB962C8B-B14F-4D97-AF65-F5344CB8AC3E}">
        <p14:creationId xmlns:p14="http://schemas.microsoft.com/office/powerpoint/2010/main" val="3907053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a:extLst>
              <a:ext uri="{FF2B5EF4-FFF2-40B4-BE49-F238E27FC236}">
                <a16:creationId xmlns:a16="http://schemas.microsoft.com/office/drawing/2014/main" id="{6A378FF2-5063-4D13-BBA9-5BD0A3E8F500}"/>
              </a:ext>
            </a:extLst>
          </p:cNvPr>
          <p:cNvPicPr>
            <a:picLocks noChangeAspect="1"/>
          </p:cNvPicPr>
          <p:nvPr/>
        </p:nvPicPr>
        <p:blipFill>
          <a:blip r:embed="rId2"/>
          <a:stretch>
            <a:fillRect/>
          </a:stretch>
        </p:blipFill>
        <p:spPr>
          <a:xfrm rot="16200000">
            <a:off x="-531791" y="618643"/>
            <a:ext cx="1466850" cy="261938"/>
          </a:xfrm>
          <a:prstGeom prst="rect">
            <a:avLst/>
          </a:prstGeom>
        </p:spPr>
      </p:pic>
      <p:pic>
        <p:nvPicPr>
          <p:cNvPr id="15" name="Imagem 14">
            <a:extLst>
              <a:ext uri="{FF2B5EF4-FFF2-40B4-BE49-F238E27FC236}">
                <a16:creationId xmlns:a16="http://schemas.microsoft.com/office/drawing/2014/main" id="{5BDEF8A7-799B-46A9-B66D-894CA56CEF18}"/>
              </a:ext>
            </a:extLst>
          </p:cNvPr>
          <p:cNvPicPr>
            <a:picLocks noChangeAspect="1"/>
          </p:cNvPicPr>
          <p:nvPr/>
        </p:nvPicPr>
        <p:blipFill>
          <a:blip r:embed="rId3"/>
          <a:stretch>
            <a:fillRect/>
          </a:stretch>
        </p:blipFill>
        <p:spPr>
          <a:xfrm rot="16200000" flipV="1">
            <a:off x="-575332" y="989278"/>
            <a:ext cx="2029204" cy="87111"/>
          </a:xfrm>
          <a:prstGeom prst="rect">
            <a:avLst/>
          </a:prstGeom>
        </p:spPr>
      </p:pic>
      <p:sp>
        <p:nvSpPr>
          <p:cNvPr id="19" name="Título 1">
            <a:extLst>
              <a:ext uri="{FF2B5EF4-FFF2-40B4-BE49-F238E27FC236}">
                <a16:creationId xmlns:a16="http://schemas.microsoft.com/office/drawing/2014/main" id="{4D48FB36-79DC-436A-AA39-68202A331D33}"/>
              </a:ext>
            </a:extLst>
          </p:cNvPr>
          <p:cNvSpPr txBox="1">
            <a:spLocks/>
          </p:cNvSpPr>
          <p:nvPr/>
        </p:nvSpPr>
        <p:spPr>
          <a:xfrm>
            <a:off x="545936" y="669184"/>
            <a:ext cx="4368444" cy="5826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3200" b="1" dirty="0">
                <a:solidFill>
                  <a:srgbClr val="006666"/>
                </a:solidFill>
                <a:latin typeface="Arial" panose="020B0604020202020204" pitchFamily="34" charset="0"/>
                <a:cs typeface="Arial" panose="020B0604020202020204" pitchFamily="34" charset="0"/>
              </a:rPr>
              <a:t>Cronograma (</a:t>
            </a:r>
            <a:r>
              <a:rPr lang="pt-BR" sz="3200" b="1" dirty="0" err="1">
                <a:solidFill>
                  <a:srgbClr val="006666"/>
                </a:solidFill>
                <a:latin typeface="Arial" panose="020B0604020202020204" pitchFamily="34" charset="0"/>
                <a:cs typeface="Arial" panose="020B0604020202020204" pitchFamily="34" charset="0"/>
              </a:rPr>
              <a:t>Gantt</a:t>
            </a:r>
            <a:r>
              <a:rPr lang="pt-BR" sz="3200" b="1" dirty="0">
                <a:solidFill>
                  <a:srgbClr val="006666"/>
                </a:solidFill>
                <a:latin typeface="Arial" panose="020B0604020202020204" pitchFamily="34" charset="0"/>
                <a:cs typeface="Arial" panose="020B0604020202020204" pitchFamily="34" charset="0"/>
              </a:rPr>
              <a:t>)</a:t>
            </a:r>
          </a:p>
        </p:txBody>
      </p:sp>
      <p:pic>
        <p:nvPicPr>
          <p:cNvPr id="28" name="Imagem 27">
            <a:extLst>
              <a:ext uri="{FF2B5EF4-FFF2-40B4-BE49-F238E27FC236}">
                <a16:creationId xmlns:a16="http://schemas.microsoft.com/office/drawing/2014/main" id="{C8C38CAF-AE6C-4169-AC58-0D94818F874B}"/>
              </a:ext>
            </a:extLst>
          </p:cNvPr>
          <p:cNvPicPr>
            <a:picLocks noChangeAspect="1"/>
          </p:cNvPicPr>
          <p:nvPr/>
        </p:nvPicPr>
        <p:blipFill>
          <a:blip r:embed="rId4"/>
          <a:stretch>
            <a:fillRect/>
          </a:stretch>
        </p:blipFill>
        <p:spPr>
          <a:xfrm rot="10800000" flipV="1">
            <a:off x="-23447" y="6272255"/>
            <a:ext cx="2006990" cy="580029"/>
          </a:xfrm>
          <a:prstGeom prst="rect">
            <a:avLst/>
          </a:prstGeom>
        </p:spPr>
      </p:pic>
      <p:pic>
        <p:nvPicPr>
          <p:cNvPr id="29" name="Imagem 28">
            <a:extLst>
              <a:ext uri="{FF2B5EF4-FFF2-40B4-BE49-F238E27FC236}">
                <a16:creationId xmlns:a16="http://schemas.microsoft.com/office/drawing/2014/main" id="{8B8E5C20-1778-4EA5-A17C-0B81B05902A0}"/>
              </a:ext>
            </a:extLst>
          </p:cNvPr>
          <p:cNvPicPr>
            <a:picLocks noChangeAspect="1"/>
          </p:cNvPicPr>
          <p:nvPr/>
        </p:nvPicPr>
        <p:blipFill>
          <a:blip r:embed="rId4"/>
          <a:stretch>
            <a:fillRect/>
          </a:stretch>
        </p:blipFill>
        <p:spPr>
          <a:xfrm rot="10800000" flipV="1">
            <a:off x="10189703" y="6264719"/>
            <a:ext cx="2006990" cy="580029"/>
          </a:xfrm>
          <a:prstGeom prst="rect">
            <a:avLst/>
          </a:prstGeom>
        </p:spPr>
      </p:pic>
      <p:pic>
        <p:nvPicPr>
          <p:cNvPr id="32" name="Imagem 31">
            <a:extLst>
              <a:ext uri="{FF2B5EF4-FFF2-40B4-BE49-F238E27FC236}">
                <a16:creationId xmlns:a16="http://schemas.microsoft.com/office/drawing/2014/main" id="{4D822843-7E7D-4FB9-B3D4-F375FC868F82}"/>
              </a:ext>
            </a:extLst>
          </p:cNvPr>
          <p:cNvPicPr>
            <a:picLocks noChangeAspect="1"/>
          </p:cNvPicPr>
          <p:nvPr/>
        </p:nvPicPr>
        <p:blipFill>
          <a:blip r:embed="rId5"/>
          <a:stretch>
            <a:fillRect/>
          </a:stretch>
        </p:blipFill>
        <p:spPr>
          <a:xfrm>
            <a:off x="1420838" y="6272255"/>
            <a:ext cx="9445062" cy="580029"/>
          </a:xfrm>
          <a:prstGeom prst="rect">
            <a:avLst/>
          </a:prstGeom>
        </p:spPr>
      </p:pic>
      <p:pic>
        <p:nvPicPr>
          <p:cNvPr id="14" name="Imagem 13">
            <a:extLst>
              <a:ext uri="{FF2B5EF4-FFF2-40B4-BE49-F238E27FC236}">
                <a16:creationId xmlns:a16="http://schemas.microsoft.com/office/drawing/2014/main" id="{26D8EF36-12EB-4C39-B8FD-76EE807DA5AD}"/>
              </a:ext>
            </a:extLst>
          </p:cNvPr>
          <p:cNvPicPr>
            <a:picLocks noChangeAspect="1"/>
          </p:cNvPicPr>
          <p:nvPr/>
        </p:nvPicPr>
        <p:blipFill>
          <a:blip r:embed="rId6"/>
          <a:stretch>
            <a:fillRect/>
          </a:stretch>
        </p:blipFill>
        <p:spPr>
          <a:xfrm>
            <a:off x="543418" y="231391"/>
            <a:ext cx="1414086" cy="504153"/>
          </a:xfrm>
          <a:prstGeom prst="rect">
            <a:avLst/>
          </a:prstGeom>
        </p:spPr>
      </p:pic>
      <p:pic>
        <p:nvPicPr>
          <p:cNvPr id="3" name="Imagem 2" descr="Gráfico&#10;&#10;Descrição gerada automaticamente">
            <a:extLst>
              <a:ext uri="{FF2B5EF4-FFF2-40B4-BE49-F238E27FC236}">
                <a16:creationId xmlns:a16="http://schemas.microsoft.com/office/drawing/2014/main" id="{9B935F31-61EE-4DC8-A8F5-41B236FFBB39}"/>
              </a:ext>
            </a:extLst>
          </p:cNvPr>
          <p:cNvPicPr>
            <a:picLocks noChangeAspect="1"/>
          </p:cNvPicPr>
          <p:nvPr/>
        </p:nvPicPr>
        <p:blipFill rotWithShape="1">
          <a:blip r:embed="rId7">
            <a:extLst>
              <a:ext uri="{28A0092B-C50C-407E-A947-70E740481C1C}">
                <a14:useLocalDpi xmlns:a14="http://schemas.microsoft.com/office/drawing/2010/main" val="0"/>
              </a:ext>
            </a:extLst>
          </a:blip>
          <a:srcRect t="1100"/>
          <a:stretch/>
        </p:blipFill>
        <p:spPr>
          <a:xfrm>
            <a:off x="1209455" y="1190921"/>
            <a:ext cx="9867827" cy="5015479"/>
          </a:xfrm>
          <a:prstGeom prst="rect">
            <a:avLst/>
          </a:prstGeom>
        </p:spPr>
      </p:pic>
    </p:spTree>
    <p:extLst>
      <p:ext uri="{BB962C8B-B14F-4D97-AF65-F5344CB8AC3E}">
        <p14:creationId xmlns:p14="http://schemas.microsoft.com/office/powerpoint/2010/main" val="1480078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5AA42153-76DB-424C-853A-E95FFC2F5742}"/>
              </a:ext>
            </a:extLst>
          </p:cNvPr>
          <p:cNvPicPr>
            <a:picLocks noChangeAspect="1"/>
          </p:cNvPicPr>
          <p:nvPr/>
        </p:nvPicPr>
        <p:blipFill>
          <a:blip r:embed="rId2"/>
          <a:stretch>
            <a:fillRect/>
          </a:stretch>
        </p:blipFill>
        <p:spPr>
          <a:xfrm>
            <a:off x="2123836" y="1157074"/>
            <a:ext cx="7970833" cy="4967915"/>
          </a:xfrm>
          <a:prstGeom prst="rect">
            <a:avLst/>
          </a:prstGeom>
        </p:spPr>
      </p:pic>
      <p:pic>
        <p:nvPicPr>
          <p:cNvPr id="11" name="Imagem 10">
            <a:extLst>
              <a:ext uri="{FF2B5EF4-FFF2-40B4-BE49-F238E27FC236}">
                <a16:creationId xmlns:a16="http://schemas.microsoft.com/office/drawing/2014/main" id="{6A378FF2-5063-4D13-BBA9-5BD0A3E8F500}"/>
              </a:ext>
            </a:extLst>
          </p:cNvPr>
          <p:cNvPicPr>
            <a:picLocks noChangeAspect="1"/>
          </p:cNvPicPr>
          <p:nvPr/>
        </p:nvPicPr>
        <p:blipFill>
          <a:blip r:embed="rId3"/>
          <a:stretch>
            <a:fillRect/>
          </a:stretch>
        </p:blipFill>
        <p:spPr>
          <a:xfrm rot="16200000">
            <a:off x="-531791" y="618643"/>
            <a:ext cx="1466850" cy="261938"/>
          </a:xfrm>
          <a:prstGeom prst="rect">
            <a:avLst/>
          </a:prstGeom>
        </p:spPr>
      </p:pic>
      <p:pic>
        <p:nvPicPr>
          <p:cNvPr id="15" name="Imagem 14">
            <a:extLst>
              <a:ext uri="{FF2B5EF4-FFF2-40B4-BE49-F238E27FC236}">
                <a16:creationId xmlns:a16="http://schemas.microsoft.com/office/drawing/2014/main" id="{5BDEF8A7-799B-46A9-B66D-894CA56CEF18}"/>
              </a:ext>
            </a:extLst>
          </p:cNvPr>
          <p:cNvPicPr>
            <a:picLocks noChangeAspect="1"/>
          </p:cNvPicPr>
          <p:nvPr/>
        </p:nvPicPr>
        <p:blipFill>
          <a:blip r:embed="rId4"/>
          <a:stretch>
            <a:fillRect/>
          </a:stretch>
        </p:blipFill>
        <p:spPr>
          <a:xfrm rot="16200000" flipV="1">
            <a:off x="-575332" y="989278"/>
            <a:ext cx="2029204" cy="87111"/>
          </a:xfrm>
          <a:prstGeom prst="rect">
            <a:avLst/>
          </a:prstGeom>
        </p:spPr>
      </p:pic>
      <p:sp>
        <p:nvSpPr>
          <p:cNvPr id="19" name="Título 1">
            <a:extLst>
              <a:ext uri="{FF2B5EF4-FFF2-40B4-BE49-F238E27FC236}">
                <a16:creationId xmlns:a16="http://schemas.microsoft.com/office/drawing/2014/main" id="{4D48FB36-79DC-436A-AA39-68202A331D33}"/>
              </a:ext>
            </a:extLst>
          </p:cNvPr>
          <p:cNvSpPr txBox="1">
            <a:spLocks/>
          </p:cNvSpPr>
          <p:nvPr/>
        </p:nvSpPr>
        <p:spPr>
          <a:xfrm>
            <a:off x="545936" y="669184"/>
            <a:ext cx="4368444" cy="5826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3200" b="1" dirty="0">
                <a:solidFill>
                  <a:srgbClr val="006666"/>
                </a:solidFill>
                <a:latin typeface="Arial" panose="020B0604020202020204" pitchFamily="34" charset="0"/>
                <a:cs typeface="Arial" panose="020B0604020202020204" pitchFamily="34" charset="0"/>
              </a:rPr>
              <a:t>Curva S</a:t>
            </a:r>
          </a:p>
        </p:txBody>
      </p:sp>
      <p:pic>
        <p:nvPicPr>
          <p:cNvPr id="28" name="Imagem 27">
            <a:extLst>
              <a:ext uri="{FF2B5EF4-FFF2-40B4-BE49-F238E27FC236}">
                <a16:creationId xmlns:a16="http://schemas.microsoft.com/office/drawing/2014/main" id="{C8C38CAF-AE6C-4169-AC58-0D94818F874B}"/>
              </a:ext>
            </a:extLst>
          </p:cNvPr>
          <p:cNvPicPr>
            <a:picLocks noChangeAspect="1"/>
          </p:cNvPicPr>
          <p:nvPr/>
        </p:nvPicPr>
        <p:blipFill>
          <a:blip r:embed="rId5"/>
          <a:stretch>
            <a:fillRect/>
          </a:stretch>
        </p:blipFill>
        <p:spPr>
          <a:xfrm rot="10800000" flipV="1">
            <a:off x="-23447" y="6272255"/>
            <a:ext cx="2006990" cy="580029"/>
          </a:xfrm>
          <a:prstGeom prst="rect">
            <a:avLst/>
          </a:prstGeom>
        </p:spPr>
      </p:pic>
      <p:pic>
        <p:nvPicPr>
          <p:cNvPr id="29" name="Imagem 28">
            <a:extLst>
              <a:ext uri="{FF2B5EF4-FFF2-40B4-BE49-F238E27FC236}">
                <a16:creationId xmlns:a16="http://schemas.microsoft.com/office/drawing/2014/main" id="{8B8E5C20-1778-4EA5-A17C-0B81B05902A0}"/>
              </a:ext>
            </a:extLst>
          </p:cNvPr>
          <p:cNvPicPr>
            <a:picLocks noChangeAspect="1"/>
          </p:cNvPicPr>
          <p:nvPr/>
        </p:nvPicPr>
        <p:blipFill>
          <a:blip r:embed="rId5"/>
          <a:stretch>
            <a:fillRect/>
          </a:stretch>
        </p:blipFill>
        <p:spPr>
          <a:xfrm rot="10800000" flipV="1">
            <a:off x="10189703" y="6264719"/>
            <a:ext cx="2006990" cy="580029"/>
          </a:xfrm>
          <a:prstGeom prst="rect">
            <a:avLst/>
          </a:prstGeom>
        </p:spPr>
      </p:pic>
      <p:pic>
        <p:nvPicPr>
          <p:cNvPr id="32" name="Imagem 31">
            <a:extLst>
              <a:ext uri="{FF2B5EF4-FFF2-40B4-BE49-F238E27FC236}">
                <a16:creationId xmlns:a16="http://schemas.microsoft.com/office/drawing/2014/main" id="{4D822843-7E7D-4FB9-B3D4-F375FC868F82}"/>
              </a:ext>
            </a:extLst>
          </p:cNvPr>
          <p:cNvPicPr>
            <a:picLocks noChangeAspect="1"/>
          </p:cNvPicPr>
          <p:nvPr/>
        </p:nvPicPr>
        <p:blipFill>
          <a:blip r:embed="rId6"/>
          <a:stretch>
            <a:fillRect/>
          </a:stretch>
        </p:blipFill>
        <p:spPr>
          <a:xfrm>
            <a:off x="1420838" y="6272255"/>
            <a:ext cx="9445062" cy="580029"/>
          </a:xfrm>
          <a:prstGeom prst="rect">
            <a:avLst/>
          </a:prstGeom>
        </p:spPr>
      </p:pic>
      <p:pic>
        <p:nvPicPr>
          <p:cNvPr id="14" name="Imagem 13">
            <a:extLst>
              <a:ext uri="{FF2B5EF4-FFF2-40B4-BE49-F238E27FC236}">
                <a16:creationId xmlns:a16="http://schemas.microsoft.com/office/drawing/2014/main" id="{26D8EF36-12EB-4C39-B8FD-76EE807DA5AD}"/>
              </a:ext>
            </a:extLst>
          </p:cNvPr>
          <p:cNvPicPr>
            <a:picLocks noChangeAspect="1"/>
          </p:cNvPicPr>
          <p:nvPr/>
        </p:nvPicPr>
        <p:blipFill>
          <a:blip r:embed="rId7"/>
          <a:stretch>
            <a:fillRect/>
          </a:stretch>
        </p:blipFill>
        <p:spPr>
          <a:xfrm>
            <a:off x="543418" y="231391"/>
            <a:ext cx="1414086" cy="504153"/>
          </a:xfrm>
          <a:prstGeom prst="rect">
            <a:avLst/>
          </a:prstGeom>
        </p:spPr>
      </p:pic>
      <p:cxnSp>
        <p:nvCxnSpPr>
          <p:cNvPr id="12" name="Conector reto 11">
            <a:extLst>
              <a:ext uri="{FF2B5EF4-FFF2-40B4-BE49-F238E27FC236}">
                <a16:creationId xmlns:a16="http://schemas.microsoft.com/office/drawing/2014/main" id="{902D50D9-5C4A-48AE-BEB7-0ED05B209A5B}"/>
              </a:ext>
            </a:extLst>
          </p:cNvPr>
          <p:cNvCxnSpPr/>
          <p:nvPr/>
        </p:nvCxnSpPr>
        <p:spPr>
          <a:xfrm flipV="1">
            <a:off x="6305838" y="1331363"/>
            <a:ext cx="0" cy="420093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233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m 31">
            <a:extLst>
              <a:ext uri="{FF2B5EF4-FFF2-40B4-BE49-F238E27FC236}">
                <a16:creationId xmlns:a16="http://schemas.microsoft.com/office/drawing/2014/main" id="{4D822843-7E7D-4FB9-B3D4-F375FC868F82}"/>
              </a:ext>
            </a:extLst>
          </p:cNvPr>
          <p:cNvPicPr>
            <a:picLocks noChangeAspect="1"/>
          </p:cNvPicPr>
          <p:nvPr/>
        </p:nvPicPr>
        <p:blipFill>
          <a:blip r:embed="rId2"/>
          <a:stretch>
            <a:fillRect/>
          </a:stretch>
        </p:blipFill>
        <p:spPr>
          <a:xfrm>
            <a:off x="1" y="16187"/>
            <a:ext cx="12192000" cy="6823581"/>
          </a:xfrm>
          <a:prstGeom prst="rect">
            <a:avLst/>
          </a:prstGeom>
        </p:spPr>
      </p:pic>
      <p:pic>
        <p:nvPicPr>
          <p:cNvPr id="11" name="Imagem 10">
            <a:extLst>
              <a:ext uri="{FF2B5EF4-FFF2-40B4-BE49-F238E27FC236}">
                <a16:creationId xmlns:a16="http://schemas.microsoft.com/office/drawing/2014/main" id="{6A378FF2-5063-4D13-BBA9-5BD0A3E8F500}"/>
              </a:ext>
            </a:extLst>
          </p:cNvPr>
          <p:cNvPicPr>
            <a:picLocks noChangeAspect="1"/>
          </p:cNvPicPr>
          <p:nvPr/>
        </p:nvPicPr>
        <p:blipFill>
          <a:blip r:embed="rId3"/>
          <a:stretch>
            <a:fillRect/>
          </a:stretch>
        </p:blipFill>
        <p:spPr>
          <a:xfrm rot="16200000">
            <a:off x="-531791" y="618643"/>
            <a:ext cx="1466850" cy="261938"/>
          </a:xfrm>
          <a:prstGeom prst="rect">
            <a:avLst/>
          </a:prstGeom>
        </p:spPr>
      </p:pic>
      <p:pic>
        <p:nvPicPr>
          <p:cNvPr id="15" name="Imagem 14">
            <a:extLst>
              <a:ext uri="{FF2B5EF4-FFF2-40B4-BE49-F238E27FC236}">
                <a16:creationId xmlns:a16="http://schemas.microsoft.com/office/drawing/2014/main" id="{5BDEF8A7-799B-46A9-B66D-894CA56CEF18}"/>
              </a:ext>
            </a:extLst>
          </p:cNvPr>
          <p:cNvPicPr>
            <a:picLocks noChangeAspect="1"/>
          </p:cNvPicPr>
          <p:nvPr/>
        </p:nvPicPr>
        <p:blipFill>
          <a:blip r:embed="rId4"/>
          <a:stretch>
            <a:fillRect/>
          </a:stretch>
        </p:blipFill>
        <p:spPr>
          <a:xfrm rot="16200000" flipV="1">
            <a:off x="-575332" y="989278"/>
            <a:ext cx="2029204" cy="87111"/>
          </a:xfrm>
          <a:prstGeom prst="rect">
            <a:avLst/>
          </a:prstGeom>
        </p:spPr>
      </p:pic>
      <p:pic>
        <p:nvPicPr>
          <p:cNvPr id="3" name="Imagem 2">
            <a:extLst>
              <a:ext uri="{FF2B5EF4-FFF2-40B4-BE49-F238E27FC236}">
                <a16:creationId xmlns:a16="http://schemas.microsoft.com/office/drawing/2014/main" id="{DC899084-0B04-4C99-B67E-A8562415CE48}"/>
              </a:ext>
            </a:extLst>
          </p:cNvPr>
          <p:cNvPicPr>
            <a:picLocks noChangeAspect="1"/>
          </p:cNvPicPr>
          <p:nvPr/>
        </p:nvPicPr>
        <p:blipFill>
          <a:blip r:embed="rId5"/>
          <a:stretch>
            <a:fillRect/>
          </a:stretch>
        </p:blipFill>
        <p:spPr>
          <a:xfrm>
            <a:off x="0" y="1698993"/>
            <a:ext cx="12192000" cy="3874494"/>
          </a:xfrm>
          <a:prstGeom prst="rect">
            <a:avLst/>
          </a:prstGeom>
        </p:spPr>
      </p:pic>
      <p:sp>
        <p:nvSpPr>
          <p:cNvPr id="7" name="Título 1">
            <a:extLst>
              <a:ext uri="{FF2B5EF4-FFF2-40B4-BE49-F238E27FC236}">
                <a16:creationId xmlns:a16="http://schemas.microsoft.com/office/drawing/2014/main" id="{7A19F192-005D-4B5B-A7F1-7EA1813F2D15}"/>
              </a:ext>
            </a:extLst>
          </p:cNvPr>
          <p:cNvSpPr txBox="1">
            <a:spLocks/>
          </p:cNvSpPr>
          <p:nvPr/>
        </p:nvSpPr>
        <p:spPr>
          <a:xfrm>
            <a:off x="5116820" y="2774834"/>
            <a:ext cx="1704884" cy="9869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3200" b="1" dirty="0">
                <a:solidFill>
                  <a:schemeClr val="bg1"/>
                </a:solidFill>
                <a:latin typeface="Arial" panose="020B0604020202020204" pitchFamily="34" charset="0"/>
                <a:cs typeface="Arial" panose="020B0604020202020204" pitchFamily="34" charset="0"/>
              </a:rPr>
              <a:t>Backup</a:t>
            </a:r>
          </a:p>
        </p:txBody>
      </p:sp>
    </p:spTree>
    <p:extLst>
      <p:ext uri="{BB962C8B-B14F-4D97-AF65-F5344CB8AC3E}">
        <p14:creationId xmlns:p14="http://schemas.microsoft.com/office/powerpoint/2010/main" val="499515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a:extLst>
              <a:ext uri="{FF2B5EF4-FFF2-40B4-BE49-F238E27FC236}">
                <a16:creationId xmlns:a16="http://schemas.microsoft.com/office/drawing/2014/main" id="{6A378FF2-5063-4D13-BBA9-5BD0A3E8F500}"/>
              </a:ext>
            </a:extLst>
          </p:cNvPr>
          <p:cNvPicPr>
            <a:picLocks noChangeAspect="1"/>
          </p:cNvPicPr>
          <p:nvPr/>
        </p:nvPicPr>
        <p:blipFill>
          <a:blip r:embed="rId2"/>
          <a:stretch>
            <a:fillRect/>
          </a:stretch>
        </p:blipFill>
        <p:spPr>
          <a:xfrm rot="16200000">
            <a:off x="-531791" y="618643"/>
            <a:ext cx="1466850" cy="261938"/>
          </a:xfrm>
          <a:prstGeom prst="rect">
            <a:avLst/>
          </a:prstGeom>
        </p:spPr>
      </p:pic>
      <p:pic>
        <p:nvPicPr>
          <p:cNvPr id="13" name="Imagem 12">
            <a:extLst>
              <a:ext uri="{FF2B5EF4-FFF2-40B4-BE49-F238E27FC236}">
                <a16:creationId xmlns:a16="http://schemas.microsoft.com/office/drawing/2014/main" id="{4CDF2A5E-489E-432A-AC7D-BCD0A32B993C}"/>
              </a:ext>
            </a:extLst>
          </p:cNvPr>
          <p:cNvPicPr>
            <a:picLocks noChangeAspect="1"/>
          </p:cNvPicPr>
          <p:nvPr/>
        </p:nvPicPr>
        <p:blipFill>
          <a:blip r:embed="rId3"/>
          <a:stretch>
            <a:fillRect/>
          </a:stretch>
        </p:blipFill>
        <p:spPr>
          <a:xfrm>
            <a:off x="543418" y="231391"/>
            <a:ext cx="1414086" cy="504153"/>
          </a:xfrm>
          <a:prstGeom prst="rect">
            <a:avLst/>
          </a:prstGeom>
        </p:spPr>
      </p:pic>
      <p:pic>
        <p:nvPicPr>
          <p:cNvPr id="15" name="Imagem 14">
            <a:extLst>
              <a:ext uri="{FF2B5EF4-FFF2-40B4-BE49-F238E27FC236}">
                <a16:creationId xmlns:a16="http://schemas.microsoft.com/office/drawing/2014/main" id="{5BDEF8A7-799B-46A9-B66D-894CA56CEF18}"/>
              </a:ext>
            </a:extLst>
          </p:cNvPr>
          <p:cNvPicPr>
            <a:picLocks noChangeAspect="1"/>
          </p:cNvPicPr>
          <p:nvPr/>
        </p:nvPicPr>
        <p:blipFill>
          <a:blip r:embed="rId4"/>
          <a:stretch>
            <a:fillRect/>
          </a:stretch>
        </p:blipFill>
        <p:spPr>
          <a:xfrm rot="16200000" flipV="1">
            <a:off x="-575332" y="989278"/>
            <a:ext cx="2029204" cy="87111"/>
          </a:xfrm>
          <a:prstGeom prst="rect">
            <a:avLst/>
          </a:prstGeom>
        </p:spPr>
      </p:pic>
      <p:sp>
        <p:nvSpPr>
          <p:cNvPr id="19" name="Título 1">
            <a:extLst>
              <a:ext uri="{FF2B5EF4-FFF2-40B4-BE49-F238E27FC236}">
                <a16:creationId xmlns:a16="http://schemas.microsoft.com/office/drawing/2014/main" id="{4D48FB36-79DC-436A-AA39-68202A331D33}"/>
              </a:ext>
            </a:extLst>
          </p:cNvPr>
          <p:cNvSpPr txBox="1">
            <a:spLocks/>
          </p:cNvSpPr>
          <p:nvPr/>
        </p:nvSpPr>
        <p:spPr>
          <a:xfrm>
            <a:off x="545936" y="669184"/>
            <a:ext cx="5550064" cy="5826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3200" b="1" dirty="0">
                <a:solidFill>
                  <a:srgbClr val="006666"/>
                </a:solidFill>
                <a:latin typeface="Arial" panose="020B0604020202020204" pitchFamily="34" charset="0"/>
                <a:cs typeface="Arial" panose="020B0604020202020204" pitchFamily="34" charset="0"/>
              </a:rPr>
              <a:t>Limitações versão liberada</a:t>
            </a:r>
          </a:p>
        </p:txBody>
      </p:sp>
      <p:pic>
        <p:nvPicPr>
          <p:cNvPr id="6" name="Imagem 5">
            <a:extLst>
              <a:ext uri="{FF2B5EF4-FFF2-40B4-BE49-F238E27FC236}">
                <a16:creationId xmlns:a16="http://schemas.microsoft.com/office/drawing/2014/main" id="{FB2ADC28-A80D-4EFE-AB4C-66DD5105E7B1}"/>
              </a:ext>
            </a:extLst>
          </p:cNvPr>
          <p:cNvPicPr>
            <a:picLocks noChangeAspect="1"/>
          </p:cNvPicPr>
          <p:nvPr/>
        </p:nvPicPr>
        <p:blipFill>
          <a:blip r:embed="rId5"/>
          <a:stretch>
            <a:fillRect/>
          </a:stretch>
        </p:blipFill>
        <p:spPr>
          <a:xfrm>
            <a:off x="1611236" y="1689644"/>
            <a:ext cx="9247674" cy="4652736"/>
          </a:xfrm>
          <a:prstGeom prst="rect">
            <a:avLst/>
          </a:prstGeom>
        </p:spPr>
      </p:pic>
    </p:spTree>
    <p:extLst>
      <p:ext uri="{BB962C8B-B14F-4D97-AF65-F5344CB8AC3E}">
        <p14:creationId xmlns:p14="http://schemas.microsoft.com/office/powerpoint/2010/main" val="2777336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a:extLst>
              <a:ext uri="{FF2B5EF4-FFF2-40B4-BE49-F238E27FC236}">
                <a16:creationId xmlns:a16="http://schemas.microsoft.com/office/drawing/2014/main" id="{6A378FF2-5063-4D13-BBA9-5BD0A3E8F500}"/>
              </a:ext>
            </a:extLst>
          </p:cNvPr>
          <p:cNvPicPr>
            <a:picLocks noChangeAspect="1"/>
          </p:cNvPicPr>
          <p:nvPr/>
        </p:nvPicPr>
        <p:blipFill>
          <a:blip r:embed="rId2"/>
          <a:stretch>
            <a:fillRect/>
          </a:stretch>
        </p:blipFill>
        <p:spPr>
          <a:xfrm rot="16200000">
            <a:off x="-531791" y="618643"/>
            <a:ext cx="1466850" cy="261938"/>
          </a:xfrm>
          <a:prstGeom prst="rect">
            <a:avLst/>
          </a:prstGeom>
        </p:spPr>
      </p:pic>
      <p:pic>
        <p:nvPicPr>
          <p:cNvPr id="13" name="Imagem 12">
            <a:extLst>
              <a:ext uri="{FF2B5EF4-FFF2-40B4-BE49-F238E27FC236}">
                <a16:creationId xmlns:a16="http://schemas.microsoft.com/office/drawing/2014/main" id="{4CDF2A5E-489E-432A-AC7D-BCD0A32B993C}"/>
              </a:ext>
            </a:extLst>
          </p:cNvPr>
          <p:cNvPicPr>
            <a:picLocks noChangeAspect="1"/>
          </p:cNvPicPr>
          <p:nvPr/>
        </p:nvPicPr>
        <p:blipFill>
          <a:blip r:embed="rId3"/>
          <a:stretch>
            <a:fillRect/>
          </a:stretch>
        </p:blipFill>
        <p:spPr>
          <a:xfrm>
            <a:off x="543418" y="231391"/>
            <a:ext cx="1414086" cy="504153"/>
          </a:xfrm>
          <a:prstGeom prst="rect">
            <a:avLst/>
          </a:prstGeom>
        </p:spPr>
      </p:pic>
      <p:pic>
        <p:nvPicPr>
          <p:cNvPr id="15" name="Imagem 14">
            <a:extLst>
              <a:ext uri="{FF2B5EF4-FFF2-40B4-BE49-F238E27FC236}">
                <a16:creationId xmlns:a16="http://schemas.microsoft.com/office/drawing/2014/main" id="{5BDEF8A7-799B-46A9-B66D-894CA56CEF18}"/>
              </a:ext>
            </a:extLst>
          </p:cNvPr>
          <p:cNvPicPr>
            <a:picLocks noChangeAspect="1"/>
          </p:cNvPicPr>
          <p:nvPr/>
        </p:nvPicPr>
        <p:blipFill>
          <a:blip r:embed="rId4"/>
          <a:stretch>
            <a:fillRect/>
          </a:stretch>
        </p:blipFill>
        <p:spPr>
          <a:xfrm rot="16200000" flipV="1">
            <a:off x="-575332" y="989278"/>
            <a:ext cx="2029204" cy="87111"/>
          </a:xfrm>
          <a:prstGeom prst="rect">
            <a:avLst/>
          </a:prstGeom>
        </p:spPr>
      </p:pic>
      <p:sp>
        <p:nvSpPr>
          <p:cNvPr id="19" name="Título 1">
            <a:extLst>
              <a:ext uri="{FF2B5EF4-FFF2-40B4-BE49-F238E27FC236}">
                <a16:creationId xmlns:a16="http://schemas.microsoft.com/office/drawing/2014/main" id="{4D48FB36-79DC-436A-AA39-68202A331D33}"/>
              </a:ext>
            </a:extLst>
          </p:cNvPr>
          <p:cNvSpPr txBox="1">
            <a:spLocks/>
          </p:cNvSpPr>
          <p:nvPr/>
        </p:nvSpPr>
        <p:spPr>
          <a:xfrm>
            <a:off x="545936" y="669184"/>
            <a:ext cx="4368444" cy="5826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3200" b="1" dirty="0">
                <a:solidFill>
                  <a:srgbClr val="006666"/>
                </a:solidFill>
                <a:latin typeface="Arial" panose="020B0604020202020204" pitchFamily="34" charset="0"/>
                <a:cs typeface="Arial" panose="020B0604020202020204" pitchFamily="34" charset="0"/>
              </a:rPr>
              <a:t>EAP Proposto </a:t>
            </a:r>
            <a:r>
              <a:rPr lang="pt-BR" sz="3200" b="1" dirty="0" err="1">
                <a:solidFill>
                  <a:srgbClr val="006666"/>
                </a:solidFill>
                <a:latin typeface="Arial" panose="020B0604020202020204" pitchFamily="34" charset="0"/>
                <a:cs typeface="Arial" panose="020B0604020202020204" pitchFamily="34" charset="0"/>
              </a:rPr>
              <a:t>Wrike</a:t>
            </a:r>
            <a:endParaRPr lang="pt-BR" sz="3200" b="1" dirty="0">
              <a:solidFill>
                <a:srgbClr val="006666"/>
              </a:solidFill>
              <a:latin typeface="Arial" panose="020B0604020202020204" pitchFamily="34" charset="0"/>
              <a:cs typeface="Arial" panose="020B0604020202020204" pitchFamily="34" charset="0"/>
            </a:endParaRPr>
          </a:p>
        </p:txBody>
      </p:sp>
      <p:pic>
        <p:nvPicPr>
          <p:cNvPr id="2" name="Imagem 1">
            <a:extLst>
              <a:ext uri="{FF2B5EF4-FFF2-40B4-BE49-F238E27FC236}">
                <a16:creationId xmlns:a16="http://schemas.microsoft.com/office/drawing/2014/main" id="{E162B189-CEDB-45E2-B141-F5535C0BADE4}"/>
              </a:ext>
            </a:extLst>
          </p:cNvPr>
          <p:cNvPicPr>
            <a:picLocks noChangeAspect="1"/>
          </p:cNvPicPr>
          <p:nvPr/>
        </p:nvPicPr>
        <p:blipFill>
          <a:blip r:embed="rId5"/>
          <a:stretch>
            <a:fillRect/>
          </a:stretch>
        </p:blipFill>
        <p:spPr>
          <a:xfrm>
            <a:off x="203705" y="1506682"/>
            <a:ext cx="11784589" cy="4682134"/>
          </a:xfrm>
          <a:prstGeom prst="rect">
            <a:avLst/>
          </a:prstGeom>
        </p:spPr>
      </p:pic>
      <p:pic>
        <p:nvPicPr>
          <p:cNvPr id="4" name="Imagem 3">
            <a:extLst>
              <a:ext uri="{FF2B5EF4-FFF2-40B4-BE49-F238E27FC236}">
                <a16:creationId xmlns:a16="http://schemas.microsoft.com/office/drawing/2014/main" id="{B5E0E103-57B4-48B0-AC0D-212A6976BF75}"/>
              </a:ext>
            </a:extLst>
          </p:cNvPr>
          <p:cNvPicPr>
            <a:picLocks noChangeAspect="1"/>
          </p:cNvPicPr>
          <p:nvPr/>
        </p:nvPicPr>
        <p:blipFill>
          <a:blip r:embed="rId6"/>
          <a:stretch>
            <a:fillRect/>
          </a:stretch>
        </p:blipFill>
        <p:spPr>
          <a:xfrm>
            <a:off x="10317305" y="5753735"/>
            <a:ext cx="1431555" cy="870161"/>
          </a:xfrm>
          <a:prstGeom prst="rect">
            <a:avLst/>
          </a:prstGeom>
        </p:spPr>
      </p:pic>
    </p:spTree>
    <p:extLst>
      <p:ext uri="{BB962C8B-B14F-4D97-AF65-F5344CB8AC3E}">
        <p14:creationId xmlns:p14="http://schemas.microsoft.com/office/powerpoint/2010/main" val="3457955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a:extLst>
              <a:ext uri="{FF2B5EF4-FFF2-40B4-BE49-F238E27FC236}">
                <a16:creationId xmlns:a16="http://schemas.microsoft.com/office/drawing/2014/main" id="{6A378FF2-5063-4D13-BBA9-5BD0A3E8F500}"/>
              </a:ext>
            </a:extLst>
          </p:cNvPr>
          <p:cNvPicPr>
            <a:picLocks noChangeAspect="1"/>
          </p:cNvPicPr>
          <p:nvPr/>
        </p:nvPicPr>
        <p:blipFill>
          <a:blip r:embed="rId2"/>
          <a:stretch>
            <a:fillRect/>
          </a:stretch>
        </p:blipFill>
        <p:spPr>
          <a:xfrm rot="16200000">
            <a:off x="-531791" y="618643"/>
            <a:ext cx="1466850" cy="261938"/>
          </a:xfrm>
          <a:prstGeom prst="rect">
            <a:avLst/>
          </a:prstGeom>
        </p:spPr>
      </p:pic>
      <p:pic>
        <p:nvPicPr>
          <p:cNvPr id="13" name="Imagem 12">
            <a:extLst>
              <a:ext uri="{FF2B5EF4-FFF2-40B4-BE49-F238E27FC236}">
                <a16:creationId xmlns:a16="http://schemas.microsoft.com/office/drawing/2014/main" id="{4CDF2A5E-489E-432A-AC7D-BCD0A32B993C}"/>
              </a:ext>
            </a:extLst>
          </p:cNvPr>
          <p:cNvPicPr>
            <a:picLocks noChangeAspect="1"/>
          </p:cNvPicPr>
          <p:nvPr/>
        </p:nvPicPr>
        <p:blipFill>
          <a:blip r:embed="rId3"/>
          <a:stretch>
            <a:fillRect/>
          </a:stretch>
        </p:blipFill>
        <p:spPr>
          <a:xfrm>
            <a:off x="543418" y="231391"/>
            <a:ext cx="1414086" cy="504153"/>
          </a:xfrm>
          <a:prstGeom prst="rect">
            <a:avLst/>
          </a:prstGeom>
        </p:spPr>
      </p:pic>
      <p:pic>
        <p:nvPicPr>
          <p:cNvPr id="15" name="Imagem 14">
            <a:extLst>
              <a:ext uri="{FF2B5EF4-FFF2-40B4-BE49-F238E27FC236}">
                <a16:creationId xmlns:a16="http://schemas.microsoft.com/office/drawing/2014/main" id="{5BDEF8A7-799B-46A9-B66D-894CA56CEF18}"/>
              </a:ext>
            </a:extLst>
          </p:cNvPr>
          <p:cNvPicPr>
            <a:picLocks noChangeAspect="1"/>
          </p:cNvPicPr>
          <p:nvPr/>
        </p:nvPicPr>
        <p:blipFill>
          <a:blip r:embed="rId4"/>
          <a:stretch>
            <a:fillRect/>
          </a:stretch>
        </p:blipFill>
        <p:spPr>
          <a:xfrm rot="16200000" flipV="1">
            <a:off x="-575332" y="989278"/>
            <a:ext cx="2029204" cy="87111"/>
          </a:xfrm>
          <a:prstGeom prst="rect">
            <a:avLst/>
          </a:prstGeom>
        </p:spPr>
      </p:pic>
      <p:sp>
        <p:nvSpPr>
          <p:cNvPr id="19" name="Título 1">
            <a:extLst>
              <a:ext uri="{FF2B5EF4-FFF2-40B4-BE49-F238E27FC236}">
                <a16:creationId xmlns:a16="http://schemas.microsoft.com/office/drawing/2014/main" id="{4D48FB36-79DC-436A-AA39-68202A331D33}"/>
              </a:ext>
            </a:extLst>
          </p:cNvPr>
          <p:cNvSpPr txBox="1">
            <a:spLocks/>
          </p:cNvSpPr>
          <p:nvPr/>
        </p:nvSpPr>
        <p:spPr>
          <a:xfrm>
            <a:off x="545936" y="669184"/>
            <a:ext cx="4368444" cy="5826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3200" b="1" dirty="0">
                <a:solidFill>
                  <a:srgbClr val="006666"/>
                </a:solidFill>
                <a:latin typeface="Arial" panose="020B0604020202020204" pitchFamily="34" charset="0"/>
                <a:cs typeface="Arial" panose="020B0604020202020204" pitchFamily="34" charset="0"/>
              </a:rPr>
              <a:t>Equipe</a:t>
            </a:r>
          </a:p>
        </p:txBody>
      </p:sp>
      <p:sp>
        <p:nvSpPr>
          <p:cNvPr id="8" name="Título 1">
            <a:extLst>
              <a:ext uri="{FF2B5EF4-FFF2-40B4-BE49-F238E27FC236}">
                <a16:creationId xmlns:a16="http://schemas.microsoft.com/office/drawing/2014/main" id="{AB518A66-8281-4653-AA83-596A14D62280}"/>
              </a:ext>
            </a:extLst>
          </p:cNvPr>
          <p:cNvSpPr txBox="1">
            <a:spLocks/>
          </p:cNvSpPr>
          <p:nvPr/>
        </p:nvSpPr>
        <p:spPr>
          <a:xfrm>
            <a:off x="1030386" y="1269988"/>
            <a:ext cx="10131227" cy="51595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pt-BR" sz="1800" dirty="0">
              <a:solidFill>
                <a:schemeClr val="tx1">
                  <a:lumMod val="75000"/>
                  <a:lumOff val="25000"/>
                </a:schemeClr>
              </a:solidFill>
              <a:latin typeface="Arial" panose="020B0604020202020204" pitchFamily="34" charset="0"/>
              <a:cs typeface="Arial" panose="020B0604020202020204" pitchFamily="34" charset="0"/>
            </a:endParaRPr>
          </a:p>
          <a:p>
            <a:pPr algn="just"/>
            <a:r>
              <a:rPr lang="pt-BR" sz="1800" dirty="0">
                <a:solidFill>
                  <a:schemeClr val="tx1">
                    <a:lumMod val="75000"/>
                    <a:lumOff val="25000"/>
                  </a:schemeClr>
                </a:solidFill>
                <a:latin typeface="Arial" panose="020B0604020202020204" pitchFamily="34" charset="0"/>
                <a:cs typeface="Arial" panose="020B0604020202020204" pitchFamily="34" charset="0"/>
              </a:rPr>
              <a:t>1. </a:t>
            </a:r>
            <a:r>
              <a:rPr lang="pt-BR" sz="1800" b="1" dirty="0">
                <a:solidFill>
                  <a:schemeClr val="tx1">
                    <a:lumMod val="75000"/>
                    <a:lumOff val="25000"/>
                  </a:schemeClr>
                </a:solidFill>
                <a:latin typeface="Arial" panose="020B0604020202020204" pitchFamily="34" charset="0"/>
                <a:cs typeface="Arial" panose="020B0604020202020204" pitchFamily="34" charset="0"/>
              </a:rPr>
              <a:t>Deployment Lead: </a:t>
            </a:r>
            <a:r>
              <a:rPr lang="pt-BR" sz="1800" dirty="0">
                <a:solidFill>
                  <a:schemeClr val="tx1">
                    <a:lumMod val="75000"/>
                    <a:lumOff val="25000"/>
                  </a:schemeClr>
                </a:solidFill>
                <a:latin typeface="Arial" panose="020B0604020202020204" pitchFamily="34" charset="0"/>
                <a:cs typeface="Arial" panose="020B0604020202020204" pitchFamily="34" charset="0"/>
              </a:rPr>
              <a:t>( Roberta) líder do projeto do cliente e ponto de contato para comunicações com a equipe Wrike, </a:t>
            </a:r>
            <a:r>
              <a:rPr lang="pt-BR" sz="1800" b="1" dirty="0">
                <a:solidFill>
                  <a:schemeClr val="tx1">
                    <a:lumMod val="75000"/>
                    <a:lumOff val="25000"/>
                  </a:schemeClr>
                </a:solidFill>
                <a:latin typeface="Arial" panose="020B0604020202020204" pitchFamily="34" charset="0"/>
                <a:cs typeface="Arial" panose="020B0604020202020204" pitchFamily="34" charset="0"/>
              </a:rPr>
              <a:t>coordenação e facilitação de reuniões e implantação do pessoal adequado do cliente.</a:t>
            </a:r>
          </a:p>
          <a:p>
            <a:pPr algn="just"/>
            <a:r>
              <a:rPr lang="pt-BR" sz="1800" b="1" dirty="0">
                <a:solidFill>
                  <a:schemeClr val="tx1">
                    <a:lumMod val="75000"/>
                    <a:lumOff val="25000"/>
                  </a:schemeClr>
                </a:solidFill>
                <a:latin typeface="Arial" panose="020B0604020202020204" pitchFamily="34" charset="0"/>
                <a:cs typeface="Arial" panose="020B0604020202020204" pitchFamily="34" charset="0"/>
              </a:rPr>
              <a:t>2. </a:t>
            </a:r>
            <a:r>
              <a:rPr lang="pt-BR" sz="1800" b="1" dirty="0" err="1">
                <a:solidFill>
                  <a:schemeClr val="tx1">
                    <a:lumMod val="75000"/>
                    <a:lumOff val="25000"/>
                  </a:schemeClr>
                </a:solidFill>
                <a:latin typeface="Arial" panose="020B0604020202020204" pitchFamily="34" charset="0"/>
                <a:cs typeface="Arial" panose="020B0604020202020204" pitchFamily="34" charset="0"/>
              </a:rPr>
              <a:t>Sponsor</a:t>
            </a:r>
            <a:r>
              <a:rPr lang="pt-BR" sz="1800" b="1" dirty="0">
                <a:solidFill>
                  <a:schemeClr val="tx1">
                    <a:lumMod val="75000"/>
                    <a:lumOff val="25000"/>
                  </a:schemeClr>
                </a:solidFill>
                <a:latin typeface="Arial" panose="020B0604020202020204" pitchFamily="34" charset="0"/>
                <a:cs typeface="Arial" panose="020B0604020202020204" pitchFamily="34" charset="0"/>
              </a:rPr>
              <a:t> (Vinicius) :Pessoa (s) com autoridade </a:t>
            </a:r>
            <a:r>
              <a:rPr lang="pt-BR" sz="1800" dirty="0">
                <a:solidFill>
                  <a:schemeClr val="tx1">
                    <a:lumMod val="75000"/>
                    <a:lumOff val="25000"/>
                  </a:schemeClr>
                </a:solidFill>
                <a:latin typeface="Arial" panose="020B0604020202020204" pitchFamily="34" charset="0"/>
                <a:cs typeface="Arial" panose="020B0604020202020204" pitchFamily="34" charset="0"/>
              </a:rPr>
              <a:t>para esclarecer a necessidade do projeto, identificar os participantes e atuar como ponto de escalonamento, conforme necessário.</a:t>
            </a:r>
          </a:p>
          <a:p>
            <a:pPr algn="just"/>
            <a:r>
              <a:rPr lang="pt-BR" sz="1800" dirty="0">
                <a:solidFill>
                  <a:schemeClr val="tx1">
                    <a:lumMod val="75000"/>
                    <a:lumOff val="25000"/>
                  </a:schemeClr>
                </a:solidFill>
                <a:latin typeface="Arial" panose="020B0604020202020204" pitchFamily="34" charset="0"/>
                <a:cs typeface="Arial" panose="020B0604020202020204" pitchFamily="34" charset="0"/>
              </a:rPr>
              <a:t>3. </a:t>
            </a:r>
            <a:r>
              <a:rPr lang="pt-BR" sz="1800" b="1" dirty="0" err="1">
                <a:solidFill>
                  <a:schemeClr val="tx1">
                    <a:lumMod val="75000"/>
                    <a:lumOff val="25000"/>
                  </a:schemeClr>
                </a:solidFill>
                <a:latin typeface="Arial" panose="020B0604020202020204" pitchFamily="34" charset="0"/>
                <a:cs typeface="Arial" panose="020B0604020202020204" pitchFamily="34" charset="0"/>
              </a:rPr>
              <a:t>Subject</a:t>
            </a:r>
            <a:r>
              <a:rPr lang="pt-BR" sz="1800" b="1" dirty="0">
                <a:solidFill>
                  <a:schemeClr val="tx1">
                    <a:lumMod val="75000"/>
                    <a:lumOff val="25000"/>
                  </a:schemeClr>
                </a:solidFill>
                <a:latin typeface="Arial" panose="020B0604020202020204" pitchFamily="34" charset="0"/>
                <a:cs typeface="Arial" panose="020B0604020202020204" pitchFamily="34" charset="0"/>
              </a:rPr>
              <a:t> </a:t>
            </a:r>
            <a:r>
              <a:rPr lang="pt-BR" sz="1800" b="1" dirty="0" err="1">
                <a:solidFill>
                  <a:schemeClr val="tx1">
                    <a:lumMod val="75000"/>
                    <a:lumOff val="25000"/>
                  </a:schemeClr>
                </a:solidFill>
                <a:latin typeface="Arial" panose="020B0604020202020204" pitchFamily="34" charset="0"/>
                <a:cs typeface="Arial" panose="020B0604020202020204" pitchFamily="34" charset="0"/>
              </a:rPr>
              <a:t>Matter</a:t>
            </a:r>
            <a:r>
              <a:rPr lang="pt-BR" sz="1800" b="1" dirty="0">
                <a:solidFill>
                  <a:schemeClr val="tx1">
                    <a:lumMod val="75000"/>
                    <a:lumOff val="25000"/>
                  </a:schemeClr>
                </a:solidFill>
                <a:latin typeface="Arial" panose="020B0604020202020204" pitchFamily="34" charset="0"/>
                <a:cs typeface="Arial" panose="020B0604020202020204" pitchFamily="34" charset="0"/>
              </a:rPr>
              <a:t> Experts (</a:t>
            </a:r>
            <a:r>
              <a:rPr lang="pt-BR" sz="1800" b="1" dirty="0" err="1">
                <a:solidFill>
                  <a:schemeClr val="tx1">
                    <a:lumMod val="75000"/>
                    <a:lumOff val="25000"/>
                  </a:schemeClr>
                </a:solidFill>
                <a:latin typeface="Arial" panose="020B0604020202020204" pitchFamily="34" charset="0"/>
                <a:cs typeface="Arial" panose="020B0604020202020204" pitchFamily="34" charset="0"/>
              </a:rPr>
              <a:t>SMEs</a:t>
            </a:r>
            <a:r>
              <a:rPr lang="pt-BR" sz="1800" b="1" dirty="0">
                <a:solidFill>
                  <a:schemeClr val="tx1">
                    <a:lumMod val="75000"/>
                    <a:lumOff val="25000"/>
                  </a:schemeClr>
                </a:solidFill>
                <a:latin typeface="Arial" panose="020B0604020202020204" pitchFamily="34" charset="0"/>
                <a:cs typeface="Arial" panose="020B0604020202020204" pitchFamily="34" charset="0"/>
              </a:rPr>
              <a:t>): </a:t>
            </a:r>
            <a:r>
              <a:rPr lang="pt-BR" sz="1800" dirty="0">
                <a:solidFill>
                  <a:schemeClr val="tx1">
                    <a:lumMod val="75000"/>
                    <a:lumOff val="25000"/>
                  </a:schemeClr>
                </a:solidFill>
                <a:latin typeface="Arial" panose="020B0604020202020204" pitchFamily="34" charset="0"/>
                <a:cs typeface="Arial" panose="020B0604020202020204" pitchFamily="34" charset="0"/>
              </a:rPr>
              <a:t>(especialistas) Recursos do cliente que a equipe de implantação pode consultar para compreender a estrutura organizacional e os processos em um nível detalhado.</a:t>
            </a:r>
          </a:p>
          <a:p>
            <a:pPr algn="just"/>
            <a:r>
              <a:rPr lang="pt-BR" sz="1800" dirty="0">
                <a:solidFill>
                  <a:schemeClr val="tx1">
                    <a:lumMod val="75000"/>
                    <a:lumOff val="25000"/>
                  </a:schemeClr>
                </a:solidFill>
                <a:latin typeface="Arial" panose="020B0604020202020204" pitchFamily="34" charset="0"/>
                <a:cs typeface="Arial" panose="020B0604020202020204" pitchFamily="34" charset="0"/>
              </a:rPr>
              <a:t>4. </a:t>
            </a:r>
            <a:r>
              <a:rPr lang="pt-BR" sz="1800" b="1" dirty="0">
                <a:solidFill>
                  <a:schemeClr val="tx1">
                    <a:lumMod val="75000"/>
                    <a:lumOff val="25000"/>
                  </a:schemeClr>
                </a:solidFill>
                <a:latin typeface="Arial" panose="020B0604020202020204" pitchFamily="34" charset="0"/>
                <a:cs typeface="Arial" panose="020B0604020202020204" pitchFamily="34" charset="0"/>
              </a:rPr>
              <a:t>Deployment Team (Jordan) : </a:t>
            </a:r>
            <a:r>
              <a:rPr lang="pt-BR" sz="1800" dirty="0">
                <a:solidFill>
                  <a:schemeClr val="tx1">
                    <a:lumMod val="75000"/>
                    <a:lumOff val="25000"/>
                  </a:schemeClr>
                </a:solidFill>
                <a:latin typeface="Arial" panose="020B0604020202020204" pitchFamily="34" charset="0"/>
                <a:cs typeface="Arial" panose="020B0604020202020204" pitchFamily="34" charset="0"/>
              </a:rPr>
              <a:t>Consiste no Líder de Implantação, Patrocinador (es), Especialistas no Assunto e líderes de equipe e chefes de departamento que têm a autoridade e o conhecimento adequados para definir o (s) fluxo (s) de trabalho e processos do Cliente. A Equipe de Implantação trabalhará com o Consultor de Serviços Profissionais para mapear e refinar os processos do Cliente e traduzi-los para o Wrike.</a:t>
            </a:r>
          </a:p>
          <a:p>
            <a:pPr algn="just"/>
            <a:r>
              <a:rPr lang="pt-BR" sz="1800" dirty="0">
                <a:solidFill>
                  <a:schemeClr val="tx1">
                    <a:lumMod val="75000"/>
                    <a:lumOff val="25000"/>
                  </a:schemeClr>
                </a:solidFill>
                <a:latin typeface="Arial" panose="020B0604020202020204" pitchFamily="34" charset="0"/>
                <a:cs typeface="Arial" panose="020B0604020202020204" pitchFamily="34" charset="0"/>
              </a:rPr>
              <a:t>5. </a:t>
            </a:r>
            <a:r>
              <a:rPr lang="pt-BR" sz="1800" b="1" dirty="0">
                <a:solidFill>
                  <a:schemeClr val="tx1">
                    <a:lumMod val="75000"/>
                    <a:lumOff val="25000"/>
                  </a:schemeClr>
                </a:solidFill>
                <a:latin typeface="Arial" panose="020B0604020202020204" pitchFamily="34" charset="0"/>
                <a:cs typeface="Arial" panose="020B0604020202020204" pitchFamily="34" charset="0"/>
              </a:rPr>
              <a:t>Usuários: </a:t>
            </a:r>
            <a:r>
              <a:rPr lang="pt-BR" sz="1800" dirty="0">
                <a:solidFill>
                  <a:schemeClr val="tx1">
                    <a:lumMod val="75000"/>
                    <a:lumOff val="25000"/>
                  </a:schemeClr>
                </a:solidFill>
                <a:latin typeface="Arial" panose="020B0604020202020204" pitchFamily="34" charset="0"/>
                <a:cs typeface="Arial" panose="020B0604020202020204" pitchFamily="34" charset="0"/>
              </a:rPr>
              <a:t>um indivíduo que está autorizado a usar ou acessar o Serviço e que recebeu uma identificação e senha do Cliente ou por orientação do Cliente.</a:t>
            </a:r>
          </a:p>
          <a:p>
            <a:pPr algn="just"/>
            <a:endParaRPr lang="pt-BR" sz="1800" dirty="0">
              <a:solidFill>
                <a:schemeClr val="tx1">
                  <a:lumMod val="75000"/>
                  <a:lumOff val="25000"/>
                </a:schemeClr>
              </a:solidFill>
              <a:latin typeface="Arial" panose="020B0604020202020204" pitchFamily="34" charset="0"/>
              <a:cs typeface="Arial" panose="020B0604020202020204" pitchFamily="34" charset="0"/>
            </a:endParaRPr>
          </a:p>
          <a:p>
            <a:pPr algn="just"/>
            <a:r>
              <a:rPr lang="pt-BR" sz="1800" b="1" dirty="0">
                <a:solidFill>
                  <a:schemeClr val="tx1">
                    <a:lumMod val="75000"/>
                    <a:lumOff val="25000"/>
                  </a:schemeClr>
                </a:solidFill>
                <a:latin typeface="Arial" panose="020B0604020202020204" pitchFamily="34" charset="0"/>
                <a:cs typeface="Arial" panose="020B0604020202020204" pitchFamily="34" charset="0"/>
              </a:rPr>
              <a:t>Wrike </a:t>
            </a:r>
            <a:r>
              <a:rPr lang="pt-BR" sz="1800" b="1" dirty="0" err="1">
                <a:solidFill>
                  <a:schemeClr val="tx1">
                    <a:lumMod val="75000"/>
                    <a:lumOff val="25000"/>
                  </a:schemeClr>
                </a:solidFill>
                <a:latin typeface="Arial" panose="020B0604020202020204" pitchFamily="34" charset="0"/>
                <a:cs typeface="Arial" panose="020B0604020202020204" pitchFamily="34" charset="0"/>
              </a:rPr>
              <a:t>Personnel</a:t>
            </a:r>
            <a:endParaRPr lang="pt-BR" sz="1800" b="1" dirty="0">
              <a:solidFill>
                <a:schemeClr val="tx1">
                  <a:lumMod val="75000"/>
                  <a:lumOff val="25000"/>
                </a:schemeClr>
              </a:solidFill>
              <a:latin typeface="Arial" panose="020B0604020202020204" pitchFamily="34" charset="0"/>
              <a:cs typeface="Arial" panose="020B0604020202020204" pitchFamily="34" charset="0"/>
            </a:endParaRPr>
          </a:p>
          <a:p>
            <a:pPr algn="just"/>
            <a:r>
              <a:rPr lang="pt-BR" sz="1800" dirty="0">
                <a:solidFill>
                  <a:schemeClr val="tx1">
                    <a:lumMod val="75000"/>
                    <a:lumOff val="25000"/>
                  </a:schemeClr>
                </a:solidFill>
                <a:latin typeface="Arial" panose="020B0604020202020204" pitchFamily="34" charset="0"/>
                <a:cs typeface="Arial" panose="020B0604020202020204" pitchFamily="34" charset="0"/>
              </a:rPr>
              <a:t>1. </a:t>
            </a:r>
            <a:r>
              <a:rPr lang="pt-BR" sz="1800" b="1" dirty="0">
                <a:solidFill>
                  <a:schemeClr val="tx1">
                    <a:lumMod val="75000"/>
                    <a:lumOff val="25000"/>
                  </a:schemeClr>
                </a:solidFill>
                <a:latin typeface="Arial" panose="020B0604020202020204" pitchFamily="34" charset="0"/>
                <a:cs typeface="Arial" panose="020B0604020202020204" pitchFamily="34" charset="0"/>
              </a:rPr>
              <a:t>Consultores: </a:t>
            </a:r>
            <a:r>
              <a:rPr lang="pt-BR" sz="1800" dirty="0">
                <a:solidFill>
                  <a:schemeClr val="tx1">
                    <a:lumMod val="75000"/>
                    <a:lumOff val="25000"/>
                  </a:schemeClr>
                </a:solidFill>
                <a:latin typeface="Arial" panose="020B0604020202020204" pitchFamily="34" charset="0"/>
                <a:cs typeface="Arial" panose="020B0604020202020204" pitchFamily="34" charset="0"/>
              </a:rPr>
              <a:t>ponto de contato designado durante a implantação, responsável por entregar a parte de Wrike das atividades de implantação. O participante do Wrike para todas as sessões aplicáveis será o Consultor de Serviços Profissionais.</a:t>
            </a:r>
          </a:p>
        </p:txBody>
      </p:sp>
    </p:spTree>
    <p:extLst>
      <p:ext uri="{BB962C8B-B14F-4D97-AF65-F5344CB8AC3E}">
        <p14:creationId xmlns:p14="http://schemas.microsoft.com/office/powerpoint/2010/main" val="423913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m 31">
            <a:extLst>
              <a:ext uri="{FF2B5EF4-FFF2-40B4-BE49-F238E27FC236}">
                <a16:creationId xmlns:a16="http://schemas.microsoft.com/office/drawing/2014/main" id="{4D822843-7E7D-4FB9-B3D4-F375FC868F82}"/>
              </a:ext>
            </a:extLst>
          </p:cNvPr>
          <p:cNvPicPr>
            <a:picLocks noChangeAspect="1"/>
          </p:cNvPicPr>
          <p:nvPr/>
        </p:nvPicPr>
        <p:blipFill>
          <a:blip r:embed="rId2"/>
          <a:stretch>
            <a:fillRect/>
          </a:stretch>
        </p:blipFill>
        <p:spPr>
          <a:xfrm>
            <a:off x="1" y="16187"/>
            <a:ext cx="12192000" cy="6823581"/>
          </a:xfrm>
          <a:prstGeom prst="rect">
            <a:avLst/>
          </a:prstGeom>
        </p:spPr>
      </p:pic>
      <p:pic>
        <p:nvPicPr>
          <p:cNvPr id="11" name="Imagem 10">
            <a:extLst>
              <a:ext uri="{FF2B5EF4-FFF2-40B4-BE49-F238E27FC236}">
                <a16:creationId xmlns:a16="http://schemas.microsoft.com/office/drawing/2014/main" id="{6A378FF2-5063-4D13-BBA9-5BD0A3E8F500}"/>
              </a:ext>
            </a:extLst>
          </p:cNvPr>
          <p:cNvPicPr>
            <a:picLocks noChangeAspect="1"/>
          </p:cNvPicPr>
          <p:nvPr/>
        </p:nvPicPr>
        <p:blipFill>
          <a:blip r:embed="rId3"/>
          <a:stretch>
            <a:fillRect/>
          </a:stretch>
        </p:blipFill>
        <p:spPr>
          <a:xfrm rot="16200000">
            <a:off x="-531791" y="618643"/>
            <a:ext cx="1466850" cy="261938"/>
          </a:xfrm>
          <a:prstGeom prst="rect">
            <a:avLst/>
          </a:prstGeom>
        </p:spPr>
      </p:pic>
      <p:pic>
        <p:nvPicPr>
          <p:cNvPr id="15" name="Imagem 14">
            <a:extLst>
              <a:ext uri="{FF2B5EF4-FFF2-40B4-BE49-F238E27FC236}">
                <a16:creationId xmlns:a16="http://schemas.microsoft.com/office/drawing/2014/main" id="{5BDEF8A7-799B-46A9-B66D-894CA56CEF18}"/>
              </a:ext>
            </a:extLst>
          </p:cNvPr>
          <p:cNvPicPr>
            <a:picLocks noChangeAspect="1"/>
          </p:cNvPicPr>
          <p:nvPr/>
        </p:nvPicPr>
        <p:blipFill>
          <a:blip r:embed="rId4"/>
          <a:stretch>
            <a:fillRect/>
          </a:stretch>
        </p:blipFill>
        <p:spPr>
          <a:xfrm rot="16200000" flipV="1">
            <a:off x="-575332" y="989278"/>
            <a:ext cx="2029204" cy="87111"/>
          </a:xfrm>
          <a:prstGeom prst="rect">
            <a:avLst/>
          </a:prstGeom>
        </p:spPr>
      </p:pic>
      <p:pic>
        <p:nvPicPr>
          <p:cNvPr id="3" name="Imagem 2">
            <a:extLst>
              <a:ext uri="{FF2B5EF4-FFF2-40B4-BE49-F238E27FC236}">
                <a16:creationId xmlns:a16="http://schemas.microsoft.com/office/drawing/2014/main" id="{DC899084-0B04-4C99-B67E-A8562415CE48}"/>
              </a:ext>
            </a:extLst>
          </p:cNvPr>
          <p:cNvPicPr>
            <a:picLocks noChangeAspect="1"/>
          </p:cNvPicPr>
          <p:nvPr/>
        </p:nvPicPr>
        <p:blipFill>
          <a:blip r:embed="rId5"/>
          <a:stretch>
            <a:fillRect/>
          </a:stretch>
        </p:blipFill>
        <p:spPr>
          <a:xfrm>
            <a:off x="0" y="1698993"/>
            <a:ext cx="12192000" cy="3874494"/>
          </a:xfrm>
          <a:prstGeom prst="rect">
            <a:avLst/>
          </a:prstGeom>
        </p:spPr>
      </p:pic>
      <p:sp>
        <p:nvSpPr>
          <p:cNvPr id="18" name="Título 1">
            <a:extLst>
              <a:ext uri="{FF2B5EF4-FFF2-40B4-BE49-F238E27FC236}">
                <a16:creationId xmlns:a16="http://schemas.microsoft.com/office/drawing/2014/main" id="{1A8EFAB8-4B89-438A-8BFE-29F74F140DC5}"/>
              </a:ext>
            </a:extLst>
          </p:cNvPr>
          <p:cNvSpPr txBox="1">
            <a:spLocks/>
          </p:cNvSpPr>
          <p:nvPr/>
        </p:nvSpPr>
        <p:spPr>
          <a:xfrm>
            <a:off x="2867105" y="2934491"/>
            <a:ext cx="1704884" cy="9869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3200" b="1" dirty="0">
                <a:solidFill>
                  <a:schemeClr val="bg1"/>
                </a:solidFill>
                <a:latin typeface="Arial" panose="020B0604020202020204" pitchFamily="34" charset="0"/>
                <a:cs typeface="Arial" panose="020B0604020202020204" pitchFamily="34" charset="0"/>
              </a:rPr>
              <a:t>Agenda</a:t>
            </a:r>
          </a:p>
          <a:p>
            <a:r>
              <a:rPr lang="pt-BR" sz="3200" b="1" dirty="0">
                <a:solidFill>
                  <a:schemeClr val="bg1"/>
                </a:solidFill>
                <a:latin typeface="Arial" panose="020B0604020202020204" pitchFamily="34" charset="0"/>
                <a:cs typeface="Arial" panose="020B0604020202020204" pitchFamily="34" charset="0"/>
              </a:rPr>
              <a:t>Parte1</a:t>
            </a:r>
          </a:p>
        </p:txBody>
      </p:sp>
      <p:sp>
        <p:nvSpPr>
          <p:cNvPr id="20" name="Título 1">
            <a:extLst>
              <a:ext uri="{FF2B5EF4-FFF2-40B4-BE49-F238E27FC236}">
                <a16:creationId xmlns:a16="http://schemas.microsoft.com/office/drawing/2014/main" id="{D5498448-26A4-4431-AC56-8E3AD79DFE7F}"/>
              </a:ext>
            </a:extLst>
          </p:cNvPr>
          <p:cNvSpPr txBox="1">
            <a:spLocks/>
          </p:cNvSpPr>
          <p:nvPr/>
        </p:nvSpPr>
        <p:spPr>
          <a:xfrm>
            <a:off x="4571989" y="2200726"/>
            <a:ext cx="5006898" cy="24545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Font typeface="Arial" panose="020B0604020202020204" pitchFamily="34" charset="0"/>
              <a:buChar char="•"/>
            </a:pPr>
            <a:r>
              <a:rPr lang="pt-BR" sz="2000" b="1" dirty="0">
                <a:solidFill>
                  <a:schemeClr val="bg1"/>
                </a:solidFill>
                <a:latin typeface="Arial" panose="020B0604020202020204" pitchFamily="34" charset="0"/>
                <a:cs typeface="Arial" panose="020B0604020202020204" pitchFamily="34" charset="0"/>
              </a:rPr>
              <a:t>Overview</a:t>
            </a:r>
          </a:p>
          <a:p>
            <a:pPr marL="457200" indent="-457200" algn="l">
              <a:buFont typeface="Arial" panose="020B0604020202020204" pitchFamily="34" charset="0"/>
              <a:buChar char="•"/>
            </a:pPr>
            <a:r>
              <a:rPr lang="pt-BR" sz="2000" b="1" dirty="0">
                <a:solidFill>
                  <a:schemeClr val="bg1"/>
                </a:solidFill>
                <a:latin typeface="Arial" panose="020B0604020202020204" pitchFamily="34" charset="0"/>
                <a:cs typeface="Arial" panose="020B0604020202020204" pitchFamily="34" charset="0"/>
              </a:rPr>
              <a:t>Modelos do Wrike</a:t>
            </a:r>
          </a:p>
          <a:p>
            <a:pPr marL="457200" indent="-457200" algn="l">
              <a:buFont typeface="Arial" panose="020B0604020202020204" pitchFamily="34" charset="0"/>
              <a:buChar char="•"/>
            </a:pPr>
            <a:r>
              <a:rPr lang="pt-BR" sz="2000" b="1" dirty="0">
                <a:solidFill>
                  <a:schemeClr val="bg1"/>
                </a:solidFill>
                <a:latin typeface="Arial" panose="020B0604020202020204" pitchFamily="34" charset="0"/>
                <a:cs typeface="Arial" panose="020B0604020202020204" pitchFamily="34" charset="0"/>
              </a:rPr>
              <a:t>Soluções</a:t>
            </a:r>
          </a:p>
          <a:p>
            <a:pPr marL="457200" indent="-457200" algn="l">
              <a:buFont typeface="Arial" panose="020B0604020202020204" pitchFamily="34" charset="0"/>
              <a:buChar char="•"/>
            </a:pPr>
            <a:r>
              <a:rPr lang="pt-BR" sz="2000" b="1" dirty="0">
                <a:solidFill>
                  <a:schemeClr val="bg1"/>
                </a:solidFill>
                <a:latin typeface="Arial" panose="020B0604020202020204" pitchFamily="34" charset="0"/>
                <a:cs typeface="Arial" panose="020B0604020202020204" pitchFamily="34" charset="0"/>
              </a:rPr>
              <a:t>Concorrentes e Ferramentas</a:t>
            </a:r>
          </a:p>
          <a:p>
            <a:pPr marL="457200" indent="-457200" algn="l">
              <a:buFont typeface="Arial" panose="020B0604020202020204" pitchFamily="34" charset="0"/>
              <a:buChar char="•"/>
            </a:pPr>
            <a:r>
              <a:rPr lang="pt-BR" sz="2000" b="1" dirty="0">
                <a:solidFill>
                  <a:schemeClr val="bg1"/>
                </a:solidFill>
                <a:latin typeface="Arial" panose="020B0604020202020204" pitchFamily="34" charset="0"/>
                <a:cs typeface="Arial" panose="020B0604020202020204" pitchFamily="34" charset="0"/>
              </a:rPr>
              <a:t>Prós e Contras</a:t>
            </a:r>
          </a:p>
          <a:p>
            <a:pPr marL="457200" indent="-457200" algn="l">
              <a:buFont typeface="Arial" panose="020B0604020202020204" pitchFamily="34" charset="0"/>
              <a:buChar char="•"/>
            </a:pPr>
            <a:r>
              <a:rPr lang="pt-BR" sz="2000" b="1" dirty="0">
                <a:solidFill>
                  <a:schemeClr val="bg1"/>
                </a:solidFill>
                <a:latin typeface="Arial" panose="020B0604020202020204" pitchFamily="34" charset="0"/>
                <a:cs typeface="Arial" panose="020B0604020202020204" pitchFamily="34" charset="0"/>
              </a:rPr>
              <a:t>EAP</a:t>
            </a:r>
          </a:p>
          <a:p>
            <a:pPr marL="457200" indent="-457200" algn="l">
              <a:buFont typeface="Arial" panose="020B0604020202020204" pitchFamily="34" charset="0"/>
              <a:buChar char="•"/>
            </a:pPr>
            <a:r>
              <a:rPr lang="pt-BR" sz="2000" b="1" dirty="0">
                <a:solidFill>
                  <a:schemeClr val="bg1"/>
                </a:solidFill>
                <a:latin typeface="Arial" panose="020B0604020202020204" pitchFamily="34" charset="0"/>
                <a:cs typeface="Arial" panose="020B0604020202020204" pitchFamily="34" charset="0"/>
              </a:rPr>
              <a:t>Rede de Procedência</a:t>
            </a:r>
          </a:p>
          <a:p>
            <a:pPr marL="457200" indent="-457200" algn="l">
              <a:buFont typeface="Arial" panose="020B0604020202020204" pitchFamily="34" charset="0"/>
              <a:buChar char="•"/>
            </a:pPr>
            <a:r>
              <a:rPr lang="pt-BR" sz="2000" b="1" dirty="0">
                <a:solidFill>
                  <a:schemeClr val="bg1"/>
                </a:solidFill>
                <a:latin typeface="Arial" panose="020B0604020202020204" pitchFamily="34" charset="0"/>
                <a:cs typeface="Arial" panose="020B0604020202020204" pitchFamily="34" charset="0"/>
              </a:rPr>
              <a:t>Cronograma </a:t>
            </a:r>
          </a:p>
        </p:txBody>
      </p:sp>
    </p:spTree>
    <p:extLst>
      <p:ext uri="{BB962C8B-B14F-4D97-AF65-F5344CB8AC3E}">
        <p14:creationId xmlns:p14="http://schemas.microsoft.com/office/powerpoint/2010/main" val="4109798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a:extLst>
              <a:ext uri="{FF2B5EF4-FFF2-40B4-BE49-F238E27FC236}">
                <a16:creationId xmlns:a16="http://schemas.microsoft.com/office/drawing/2014/main" id="{6A378FF2-5063-4D13-BBA9-5BD0A3E8F500}"/>
              </a:ext>
            </a:extLst>
          </p:cNvPr>
          <p:cNvPicPr>
            <a:picLocks noChangeAspect="1"/>
          </p:cNvPicPr>
          <p:nvPr/>
        </p:nvPicPr>
        <p:blipFill>
          <a:blip r:embed="rId2"/>
          <a:stretch>
            <a:fillRect/>
          </a:stretch>
        </p:blipFill>
        <p:spPr>
          <a:xfrm rot="16200000">
            <a:off x="-531791" y="618643"/>
            <a:ext cx="1466850" cy="261938"/>
          </a:xfrm>
          <a:prstGeom prst="rect">
            <a:avLst/>
          </a:prstGeom>
        </p:spPr>
      </p:pic>
      <p:pic>
        <p:nvPicPr>
          <p:cNvPr id="13" name="Imagem 12">
            <a:extLst>
              <a:ext uri="{FF2B5EF4-FFF2-40B4-BE49-F238E27FC236}">
                <a16:creationId xmlns:a16="http://schemas.microsoft.com/office/drawing/2014/main" id="{4CDF2A5E-489E-432A-AC7D-BCD0A32B993C}"/>
              </a:ext>
            </a:extLst>
          </p:cNvPr>
          <p:cNvPicPr>
            <a:picLocks noChangeAspect="1"/>
          </p:cNvPicPr>
          <p:nvPr/>
        </p:nvPicPr>
        <p:blipFill>
          <a:blip r:embed="rId3"/>
          <a:stretch>
            <a:fillRect/>
          </a:stretch>
        </p:blipFill>
        <p:spPr>
          <a:xfrm>
            <a:off x="543418" y="231391"/>
            <a:ext cx="1414086" cy="504153"/>
          </a:xfrm>
          <a:prstGeom prst="rect">
            <a:avLst/>
          </a:prstGeom>
        </p:spPr>
      </p:pic>
      <p:pic>
        <p:nvPicPr>
          <p:cNvPr id="15" name="Imagem 14">
            <a:extLst>
              <a:ext uri="{FF2B5EF4-FFF2-40B4-BE49-F238E27FC236}">
                <a16:creationId xmlns:a16="http://schemas.microsoft.com/office/drawing/2014/main" id="{5BDEF8A7-799B-46A9-B66D-894CA56CEF18}"/>
              </a:ext>
            </a:extLst>
          </p:cNvPr>
          <p:cNvPicPr>
            <a:picLocks noChangeAspect="1"/>
          </p:cNvPicPr>
          <p:nvPr/>
        </p:nvPicPr>
        <p:blipFill>
          <a:blip r:embed="rId4"/>
          <a:stretch>
            <a:fillRect/>
          </a:stretch>
        </p:blipFill>
        <p:spPr>
          <a:xfrm rot="16200000" flipV="1">
            <a:off x="-575332" y="989278"/>
            <a:ext cx="2029204" cy="87111"/>
          </a:xfrm>
          <a:prstGeom prst="rect">
            <a:avLst/>
          </a:prstGeom>
        </p:spPr>
      </p:pic>
      <p:sp>
        <p:nvSpPr>
          <p:cNvPr id="19" name="Título 1">
            <a:extLst>
              <a:ext uri="{FF2B5EF4-FFF2-40B4-BE49-F238E27FC236}">
                <a16:creationId xmlns:a16="http://schemas.microsoft.com/office/drawing/2014/main" id="{4D48FB36-79DC-436A-AA39-68202A331D33}"/>
              </a:ext>
            </a:extLst>
          </p:cNvPr>
          <p:cNvSpPr txBox="1">
            <a:spLocks/>
          </p:cNvSpPr>
          <p:nvPr/>
        </p:nvSpPr>
        <p:spPr>
          <a:xfrm>
            <a:off x="545936" y="669184"/>
            <a:ext cx="4368444" cy="5826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3200" b="1" dirty="0">
                <a:solidFill>
                  <a:srgbClr val="006666"/>
                </a:solidFill>
                <a:latin typeface="Arial" panose="020B0604020202020204" pitchFamily="34" charset="0"/>
                <a:cs typeface="Arial" panose="020B0604020202020204" pitchFamily="34" charset="0"/>
              </a:rPr>
              <a:t>Termos e Condições</a:t>
            </a:r>
          </a:p>
        </p:txBody>
      </p:sp>
      <p:sp>
        <p:nvSpPr>
          <p:cNvPr id="8" name="Título 1">
            <a:extLst>
              <a:ext uri="{FF2B5EF4-FFF2-40B4-BE49-F238E27FC236}">
                <a16:creationId xmlns:a16="http://schemas.microsoft.com/office/drawing/2014/main" id="{AB518A66-8281-4653-AA83-596A14D62280}"/>
              </a:ext>
            </a:extLst>
          </p:cNvPr>
          <p:cNvSpPr txBox="1">
            <a:spLocks/>
          </p:cNvSpPr>
          <p:nvPr/>
        </p:nvSpPr>
        <p:spPr>
          <a:xfrm>
            <a:off x="856215" y="1861451"/>
            <a:ext cx="10131227" cy="34383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pt-BR" sz="1800" dirty="0" err="1">
                <a:solidFill>
                  <a:schemeClr val="tx1">
                    <a:lumMod val="75000"/>
                    <a:lumOff val="25000"/>
                  </a:schemeClr>
                </a:solidFill>
                <a:latin typeface="Arial" panose="020B0604020202020204" pitchFamily="34" charset="0"/>
                <a:cs typeface="Arial" panose="020B0604020202020204" pitchFamily="34" charset="0"/>
              </a:rPr>
              <a:t>Wrike</a:t>
            </a:r>
            <a:r>
              <a:rPr lang="pt-BR" sz="1800" dirty="0">
                <a:solidFill>
                  <a:schemeClr val="tx1">
                    <a:lumMod val="75000"/>
                    <a:lumOff val="25000"/>
                  </a:schemeClr>
                </a:solidFill>
                <a:latin typeface="Arial" panose="020B0604020202020204" pitchFamily="34" charset="0"/>
                <a:cs typeface="Arial" panose="020B0604020202020204" pitchFamily="34" charset="0"/>
              </a:rPr>
              <a:t> fornecerá Serviços Profissionais ao Cliente em conexão com o pacote de Serviços Profissionais adquirido pelo Cliente de acordo com a um Formulário de Pedido aplicável.</a:t>
            </a:r>
          </a:p>
          <a:p>
            <a:pPr algn="just"/>
            <a:endParaRPr lang="pt-BR" sz="1800" dirty="0">
              <a:solidFill>
                <a:schemeClr val="tx1">
                  <a:lumMod val="75000"/>
                  <a:lumOff val="25000"/>
                </a:schemeClr>
              </a:solidFill>
              <a:latin typeface="Arial" panose="020B0604020202020204" pitchFamily="34" charset="0"/>
              <a:cs typeface="Arial" panose="020B0604020202020204" pitchFamily="34" charset="0"/>
            </a:endParaRPr>
          </a:p>
          <a:p>
            <a:pPr algn="just"/>
            <a:r>
              <a:rPr lang="pt-BR" sz="1800" dirty="0">
                <a:solidFill>
                  <a:schemeClr val="tx1">
                    <a:lumMod val="75000"/>
                    <a:lumOff val="25000"/>
                  </a:schemeClr>
                </a:solidFill>
                <a:latin typeface="Arial" panose="020B0604020202020204" pitchFamily="34" charset="0"/>
                <a:cs typeface="Arial" panose="020B0604020202020204" pitchFamily="34" charset="0"/>
              </a:rPr>
              <a:t> “Formulário de Pedido” para estes Termos Adicionais significa um documento de pedido executado pelo Cliente que especifica sua compra e é regido por seus próprios Termos e Condições, conforme descrito no referido Formulário de Pedido. </a:t>
            </a:r>
          </a:p>
          <a:p>
            <a:pPr algn="just"/>
            <a:endParaRPr lang="pt-BR" sz="1800" dirty="0">
              <a:solidFill>
                <a:schemeClr val="tx1">
                  <a:lumMod val="75000"/>
                  <a:lumOff val="25000"/>
                </a:schemeClr>
              </a:solidFill>
              <a:latin typeface="Arial" panose="020B0604020202020204" pitchFamily="34" charset="0"/>
              <a:cs typeface="Arial" panose="020B0604020202020204" pitchFamily="34" charset="0"/>
            </a:endParaRPr>
          </a:p>
          <a:p>
            <a:pPr algn="just"/>
            <a:r>
              <a:rPr lang="pt-BR" sz="1800" dirty="0">
                <a:solidFill>
                  <a:schemeClr val="tx1">
                    <a:lumMod val="75000"/>
                    <a:lumOff val="25000"/>
                  </a:schemeClr>
                </a:solidFill>
                <a:latin typeface="Arial" panose="020B0604020202020204" pitchFamily="34" charset="0"/>
                <a:cs typeface="Arial" panose="020B0604020202020204" pitchFamily="34" charset="0"/>
              </a:rPr>
              <a:t>O Formulário de Pedido, seus Termos e Condições aplicáveis e estes Termos Adicionais juntos serão definidos como o “Contrato”. O </a:t>
            </a:r>
            <a:r>
              <a:rPr lang="pt-BR" sz="1800" dirty="0" err="1">
                <a:solidFill>
                  <a:schemeClr val="tx1">
                    <a:lumMod val="75000"/>
                    <a:lumOff val="25000"/>
                  </a:schemeClr>
                </a:solidFill>
                <a:latin typeface="Arial" panose="020B0604020202020204" pitchFamily="34" charset="0"/>
                <a:cs typeface="Arial" panose="020B0604020202020204" pitchFamily="34" charset="0"/>
              </a:rPr>
              <a:t>Wrike</a:t>
            </a:r>
            <a:r>
              <a:rPr lang="pt-BR" sz="1800" dirty="0">
                <a:solidFill>
                  <a:schemeClr val="tx1">
                    <a:lumMod val="75000"/>
                    <a:lumOff val="25000"/>
                  </a:schemeClr>
                </a:solidFill>
                <a:latin typeface="Arial" panose="020B0604020202020204" pitchFamily="34" charset="0"/>
                <a:cs typeface="Arial" panose="020B0604020202020204" pitchFamily="34" charset="0"/>
              </a:rPr>
              <a:t> e o Cliente podem ser referidos individualmente como uma "Parte" e coletivamente como as "Partes" nestes Termos Adicionais. </a:t>
            </a:r>
          </a:p>
          <a:p>
            <a:pPr algn="just"/>
            <a:endParaRPr lang="pt-BR" sz="1800" dirty="0">
              <a:solidFill>
                <a:schemeClr val="tx1">
                  <a:lumMod val="75000"/>
                  <a:lumOff val="25000"/>
                </a:schemeClr>
              </a:solidFill>
              <a:latin typeface="Arial" panose="020B0604020202020204" pitchFamily="34" charset="0"/>
              <a:cs typeface="Arial" panose="020B0604020202020204" pitchFamily="34" charset="0"/>
            </a:endParaRPr>
          </a:p>
          <a:p>
            <a:pPr algn="just"/>
            <a:r>
              <a:rPr lang="pt-BR" sz="1800" dirty="0">
                <a:solidFill>
                  <a:schemeClr val="tx1">
                    <a:lumMod val="75000"/>
                    <a:lumOff val="25000"/>
                  </a:schemeClr>
                </a:solidFill>
                <a:latin typeface="Arial" panose="020B0604020202020204" pitchFamily="34" charset="0"/>
                <a:cs typeface="Arial" panose="020B0604020202020204" pitchFamily="34" charset="0"/>
              </a:rPr>
              <a:t>Outros termos usados nestes Termos Adicionais sem definição terão significados atribuídos a tais termos em outras partes do Contrato.</a:t>
            </a:r>
          </a:p>
        </p:txBody>
      </p:sp>
    </p:spTree>
    <p:extLst>
      <p:ext uri="{BB962C8B-B14F-4D97-AF65-F5344CB8AC3E}">
        <p14:creationId xmlns:p14="http://schemas.microsoft.com/office/powerpoint/2010/main" val="4181533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a:extLst>
              <a:ext uri="{FF2B5EF4-FFF2-40B4-BE49-F238E27FC236}">
                <a16:creationId xmlns:a16="http://schemas.microsoft.com/office/drawing/2014/main" id="{6A378FF2-5063-4D13-BBA9-5BD0A3E8F500}"/>
              </a:ext>
            </a:extLst>
          </p:cNvPr>
          <p:cNvPicPr>
            <a:picLocks noChangeAspect="1"/>
          </p:cNvPicPr>
          <p:nvPr/>
        </p:nvPicPr>
        <p:blipFill>
          <a:blip r:embed="rId2"/>
          <a:stretch>
            <a:fillRect/>
          </a:stretch>
        </p:blipFill>
        <p:spPr>
          <a:xfrm rot="16200000">
            <a:off x="-531791" y="618643"/>
            <a:ext cx="1466850" cy="261938"/>
          </a:xfrm>
          <a:prstGeom prst="rect">
            <a:avLst/>
          </a:prstGeom>
        </p:spPr>
      </p:pic>
      <p:pic>
        <p:nvPicPr>
          <p:cNvPr id="13" name="Imagem 12">
            <a:extLst>
              <a:ext uri="{FF2B5EF4-FFF2-40B4-BE49-F238E27FC236}">
                <a16:creationId xmlns:a16="http://schemas.microsoft.com/office/drawing/2014/main" id="{4CDF2A5E-489E-432A-AC7D-BCD0A32B993C}"/>
              </a:ext>
            </a:extLst>
          </p:cNvPr>
          <p:cNvPicPr>
            <a:picLocks noChangeAspect="1"/>
          </p:cNvPicPr>
          <p:nvPr/>
        </p:nvPicPr>
        <p:blipFill>
          <a:blip r:embed="rId3"/>
          <a:stretch>
            <a:fillRect/>
          </a:stretch>
        </p:blipFill>
        <p:spPr>
          <a:xfrm>
            <a:off x="543418" y="231391"/>
            <a:ext cx="1414086" cy="504153"/>
          </a:xfrm>
          <a:prstGeom prst="rect">
            <a:avLst/>
          </a:prstGeom>
        </p:spPr>
      </p:pic>
      <p:pic>
        <p:nvPicPr>
          <p:cNvPr id="15" name="Imagem 14">
            <a:extLst>
              <a:ext uri="{FF2B5EF4-FFF2-40B4-BE49-F238E27FC236}">
                <a16:creationId xmlns:a16="http://schemas.microsoft.com/office/drawing/2014/main" id="{5BDEF8A7-799B-46A9-B66D-894CA56CEF18}"/>
              </a:ext>
            </a:extLst>
          </p:cNvPr>
          <p:cNvPicPr>
            <a:picLocks noChangeAspect="1"/>
          </p:cNvPicPr>
          <p:nvPr/>
        </p:nvPicPr>
        <p:blipFill>
          <a:blip r:embed="rId4"/>
          <a:stretch>
            <a:fillRect/>
          </a:stretch>
        </p:blipFill>
        <p:spPr>
          <a:xfrm rot="16200000" flipV="1">
            <a:off x="-575332" y="989278"/>
            <a:ext cx="2029204" cy="87111"/>
          </a:xfrm>
          <a:prstGeom prst="rect">
            <a:avLst/>
          </a:prstGeom>
        </p:spPr>
      </p:pic>
      <p:sp>
        <p:nvSpPr>
          <p:cNvPr id="19" name="Título 1">
            <a:extLst>
              <a:ext uri="{FF2B5EF4-FFF2-40B4-BE49-F238E27FC236}">
                <a16:creationId xmlns:a16="http://schemas.microsoft.com/office/drawing/2014/main" id="{4D48FB36-79DC-436A-AA39-68202A331D33}"/>
              </a:ext>
            </a:extLst>
          </p:cNvPr>
          <p:cNvSpPr txBox="1">
            <a:spLocks/>
          </p:cNvSpPr>
          <p:nvPr/>
        </p:nvSpPr>
        <p:spPr>
          <a:xfrm>
            <a:off x="545936" y="669184"/>
            <a:ext cx="4368444" cy="5826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3200" b="1" dirty="0">
                <a:solidFill>
                  <a:srgbClr val="006666"/>
                </a:solidFill>
                <a:latin typeface="Arial" panose="020B0604020202020204" pitchFamily="34" charset="0"/>
                <a:cs typeface="Arial" panose="020B0604020202020204" pitchFamily="34" charset="0"/>
              </a:rPr>
              <a:t>Valores</a:t>
            </a:r>
          </a:p>
        </p:txBody>
      </p:sp>
      <p:sp>
        <p:nvSpPr>
          <p:cNvPr id="8" name="Título 1">
            <a:extLst>
              <a:ext uri="{FF2B5EF4-FFF2-40B4-BE49-F238E27FC236}">
                <a16:creationId xmlns:a16="http://schemas.microsoft.com/office/drawing/2014/main" id="{AB518A66-8281-4653-AA83-596A14D62280}"/>
              </a:ext>
            </a:extLst>
          </p:cNvPr>
          <p:cNvSpPr txBox="1">
            <a:spLocks/>
          </p:cNvSpPr>
          <p:nvPr/>
        </p:nvSpPr>
        <p:spPr>
          <a:xfrm>
            <a:off x="769129" y="2235200"/>
            <a:ext cx="10131227" cy="26895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pt-BR" sz="1800" b="1" dirty="0" err="1">
                <a:solidFill>
                  <a:schemeClr val="tx1">
                    <a:lumMod val="75000"/>
                    <a:lumOff val="25000"/>
                  </a:schemeClr>
                </a:solidFill>
                <a:latin typeface="Arial" panose="020B0604020202020204" pitchFamily="34" charset="0"/>
                <a:cs typeface="Arial" panose="020B0604020202020204" pitchFamily="34" charset="0"/>
              </a:rPr>
              <a:t>Fees</a:t>
            </a:r>
            <a:r>
              <a:rPr lang="pt-BR" sz="1800" b="1" dirty="0">
                <a:solidFill>
                  <a:schemeClr val="tx1">
                    <a:lumMod val="75000"/>
                    <a:lumOff val="25000"/>
                  </a:schemeClr>
                </a:solidFill>
                <a:latin typeface="Arial" panose="020B0604020202020204" pitchFamily="34" charset="0"/>
                <a:cs typeface="Arial" panose="020B0604020202020204" pitchFamily="34" charset="0"/>
              </a:rPr>
              <a:t>: </a:t>
            </a:r>
            <a:r>
              <a:rPr lang="pt-BR" sz="1800" dirty="0">
                <a:solidFill>
                  <a:schemeClr val="tx1">
                    <a:lumMod val="75000"/>
                    <a:lumOff val="25000"/>
                  </a:schemeClr>
                </a:solidFill>
                <a:latin typeface="Arial" panose="020B0604020202020204" pitchFamily="34" charset="0"/>
                <a:cs typeface="Arial" panose="020B0604020202020204" pitchFamily="34" charset="0"/>
              </a:rPr>
              <a:t>O cliente pagará à </a:t>
            </a:r>
            <a:r>
              <a:rPr lang="pt-BR" sz="1800" dirty="0" err="1">
                <a:solidFill>
                  <a:schemeClr val="tx1">
                    <a:lumMod val="75000"/>
                    <a:lumOff val="25000"/>
                  </a:schemeClr>
                </a:solidFill>
                <a:latin typeface="Arial" panose="020B0604020202020204" pitchFamily="34" charset="0"/>
                <a:cs typeface="Arial" panose="020B0604020202020204" pitchFamily="34" charset="0"/>
              </a:rPr>
              <a:t>Wrike</a:t>
            </a:r>
            <a:r>
              <a:rPr lang="pt-BR" sz="1800" dirty="0">
                <a:solidFill>
                  <a:schemeClr val="tx1">
                    <a:lumMod val="75000"/>
                    <a:lumOff val="25000"/>
                  </a:schemeClr>
                </a:solidFill>
                <a:latin typeface="Arial" panose="020B0604020202020204" pitchFamily="34" charset="0"/>
                <a:cs typeface="Arial" panose="020B0604020202020204" pitchFamily="34" charset="0"/>
              </a:rPr>
              <a:t> todas as taxas indiscutíveis associadas aos serviços profissionais descritos no Formulário de pedido aplicável.</a:t>
            </a:r>
          </a:p>
          <a:p>
            <a:pPr marL="342900" indent="-342900" algn="just">
              <a:buAutoNum type="alphaLcPeriod"/>
            </a:pPr>
            <a:endParaRPr lang="pt-BR" sz="1800" dirty="0">
              <a:solidFill>
                <a:schemeClr val="tx1">
                  <a:lumMod val="75000"/>
                  <a:lumOff val="25000"/>
                </a:schemeClr>
              </a:solidFill>
              <a:latin typeface="Arial" panose="020B0604020202020204" pitchFamily="34" charset="0"/>
              <a:cs typeface="Arial" panose="020B0604020202020204" pitchFamily="34" charset="0"/>
            </a:endParaRPr>
          </a:p>
          <a:p>
            <a:pPr algn="just"/>
            <a:r>
              <a:rPr lang="pt-BR" sz="1800" b="1" dirty="0" err="1">
                <a:solidFill>
                  <a:schemeClr val="tx1">
                    <a:lumMod val="75000"/>
                    <a:lumOff val="25000"/>
                  </a:schemeClr>
                </a:solidFill>
                <a:latin typeface="Arial" panose="020B0604020202020204" pitchFamily="34" charset="0"/>
                <a:cs typeface="Arial" panose="020B0604020202020204" pitchFamily="34" charset="0"/>
              </a:rPr>
              <a:t>Expenses</a:t>
            </a:r>
            <a:r>
              <a:rPr lang="pt-BR" sz="1800" b="1" dirty="0">
                <a:solidFill>
                  <a:schemeClr val="tx1">
                    <a:lumMod val="75000"/>
                    <a:lumOff val="25000"/>
                  </a:schemeClr>
                </a:solidFill>
                <a:latin typeface="Arial" panose="020B0604020202020204" pitchFamily="34" charset="0"/>
                <a:cs typeface="Arial" panose="020B0604020202020204" pitchFamily="34" charset="0"/>
              </a:rPr>
              <a:t>:</a:t>
            </a:r>
            <a:r>
              <a:rPr lang="pt-BR" sz="1800" dirty="0">
                <a:solidFill>
                  <a:schemeClr val="tx1">
                    <a:lumMod val="75000"/>
                    <a:lumOff val="25000"/>
                  </a:schemeClr>
                </a:solidFill>
                <a:latin typeface="Arial" panose="020B0604020202020204" pitchFamily="34" charset="0"/>
                <a:cs typeface="Arial" panose="020B0604020202020204" pitchFamily="34" charset="0"/>
              </a:rPr>
              <a:t> Se aplicável, o Cliente concorda em remeter o pagamento ao </a:t>
            </a:r>
            <a:r>
              <a:rPr lang="pt-BR" sz="1800" dirty="0" err="1">
                <a:solidFill>
                  <a:schemeClr val="tx1">
                    <a:lumMod val="75000"/>
                    <a:lumOff val="25000"/>
                  </a:schemeClr>
                </a:solidFill>
                <a:latin typeface="Arial" panose="020B0604020202020204" pitchFamily="34" charset="0"/>
                <a:cs typeface="Arial" panose="020B0604020202020204" pitchFamily="34" charset="0"/>
              </a:rPr>
              <a:t>Wrike</a:t>
            </a:r>
            <a:r>
              <a:rPr lang="pt-BR" sz="1800" dirty="0">
                <a:solidFill>
                  <a:schemeClr val="tx1">
                    <a:lumMod val="75000"/>
                    <a:lumOff val="25000"/>
                  </a:schemeClr>
                </a:solidFill>
                <a:latin typeface="Arial" panose="020B0604020202020204" pitchFamily="34" charset="0"/>
                <a:cs typeface="Arial" panose="020B0604020202020204" pitchFamily="34" charset="0"/>
              </a:rPr>
              <a:t> por tais viagens, hospedagem e despesas correntes aplicáveis razoavelmente incorridas pelo </a:t>
            </a:r>
            <a:r>
              <a:rPr lang="pt-BR" sz="1800" dirty="0" err="1">
                <a:solidFill>
                  <a:schemeClr val="tx1">
                    <a:lumMod val="75000"/>
                    <a:lumOff val="25000"/>
                  </a:schemeClr>
                </a:solidFill>
                <a:latin typeface="Arial" panose="020B0604020202020204" pitchFamily="34" charset="0"/>
                <a:cs typeface="Arial" panose="020B0604020202020204" pitchFamily="34" charset="0"/>
              </a:rPr>
              <a:t>Wrike</a:t>
            </a:r>
            <a:r>
              <a:rPr lang="pt-BR" sz="1800" dirty="0">
                <a:solidFill>
                  <a:schemeClr val="tx1">
                    <a:lumMod val="75000"/>
                    <a:lumOff val="25000"/>
                  </a:schemeClr>
                </a:solidFill>
                <a:latin typeface="Arial" panose="020B0604020202020204" pitchFamily="34" charset="0"/>
                <a:cs typeface="Arial" panose="020B0604020202020204" pitchFamily="34" charset="0"/>
              </a:rPr>
              <a:t> em apoio aos Serviços Profissionais no local. As despesas serão incorridas de acordo com as políticas de viagens corporativas da </a:t>
            </a:r>
            <a:r>
              <a:rPr lang="pt-BR" sz="1800" dirty="0" err="1">
                <a:solidFill>
                  <a:schemeClr val="tx1">
                    <a:lumMod val="75000"/>
                    <a:lumOff val="25000"/>
                  </a:schemeClr>
                </a:solidFill>
                <a:latin typeface="Arial" panose="020B0604020202020204" pitchFamily="34" charset="0"/>
                <a:cs typeface="Arial" panose="020B0604020202020204" pitchFamily="34" charset="0"/>
              </a:rPr>
              <a:t>Wrike</a:t>
            </a:r>
            <a:r>
              <a:rPr lang="pt-BR" sz="1800" dirty="0">
                <a:solidFill>
                  <a:schemeClr val="tx1">
                    <a:lumMod val="75000"/>
                    <a:lumOff val="25000"/>
                  </a:schemeClr>
                </a:solidFill>
                <a:latin typeface="Arial" panose="020B0604020202020204" pitchFamily="34" charset="0"/>
                <a:cs typeface="Arial" panose="020B0604020202020204" pitchFamily="34" charset="0"/>
              </a:rPr>
              <a:t> então em vigor e serão cobradas pelo custo, sem acréscimo. A pedido do cliente, a </a:t>
            </a:r>
            <a:r>
              <a:rPr lang="pt-BR" sz="1800" dirty="0" err="1">
                <a:solidFill>
                  <a:schemeClr val="tx1">
                    <a:lumMod val="75000"/>
                    <a:lumOff val="25000"/>
                  </a:schemeClr>
                </a:solidFill>
                <a:latin typeface="Arial" panose="020B0604020202020204" pitchFamily="34" charset="0"/>
                <a:cs typeface="Arial" panose="020B0604020202020204" pitchFamily="34" charset="0"/>
              </a:rPr>
              <a:t>Wrike</a:t>
            </a:r>
            <a:r>
              <a:rPr lang="pt-BR" sz="1800" dirty="0">
                <a:solidFill>
                  <a:schemeClr val="tx1">
                    <a:lumMod val="75000"/>
                    <a:lumOff val="25000"/>
                  </a:schemeClr>
                </a:solidFill>
                <a:latin typeface="Arial" panose="020B0604020202020204" pitchFamily="34" charset="0"/>
                <a:cs typeface="Arial" panose="020B0604020202020204" pitchFamily="34" charset="0"/>
              </a:rPr>
              <a:t> fornecerá recibos ou outras evidências razoavelmente satisfatórias de tais despesas..</a:t>
            </a:r>
          </a:p>
        </p:txBody>
      </p:sp>
    </p:spTree>
    <p:extLst>
      <p:ext uri="{BB962C8B-B14F-4D97-AF65-F5344CB8AC3E}">
        <p14:creationId xmlns:p14="http://schemas.microsoft.com/office/powerpoint/2010/main" val="3322586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a:extLst>
              <a:ext uri="{FF2B5EF4-FFF2-40B4-BE49-F238E27FC236}">
                <a16:creationId xmlns:a16="http://schemas.microsoft.com/office/drawing/2014/main" id="{6A378FF2-5063-4D13-BBA9-5BD0A3E8F500}"/>
              </a:ext>
            </a:extLst>
          </p:cNvPr>
          <p:cNvPicPr>
            <a:picLocks noChangeAspect="1"/>
          </p:cNvPicPr>
          <p:nvPr/>
        </p:nvPicPr>
        <p:blipFill>
          <a:blip r:embed="rId2"/>
          <a:stretch>
            <a:fillRect/>
          </a:stretch>
        </p:blipFill>
        <p:spPr>
          <a:xfrm rot="16200000">
            <a:off x="-531791" y="618643"/>
            <a:ext cx="1466850" cy="261938"/>
          </a:xfrm>
          <a:prstGeom prst="rect">
            <a:avLst/>
          </a:prstGeom>
        </p:spPr>
      </p:pic>
      <p:pic>
        <p:nvPicPr>
          <p:cNvPr id="13" name="Imagem 12">
            <a:extLst>
              <a:ext uri="{FF2B5EF4-FFF2-40B4-BE49-F238E27FC236}">
                <a16:creationId xmlns:a16="http://schemas.microsoft.com/office/drawing/2014/main" id="{4CDF2A5E-489E-432A-AC7D-BCD0A32B993C}"/>
              </a:ext>
            </a:extLst>
          </p:cNvPr>
          <p:cNvPicPr>
            <a:picLocks noChangeAspect="1"/>
          </p:cNvPicPr>
          <p:nvPr/>
        </p:nvPicPr>
        <p:blipFill>
          <a:blip r:embed="rId3"/>
          <a:stretch>
            <a:fillRect/>
          </a:stretch>
        </p:blipFill>
        <p:spPr>
          <a:xfrm>
            <a:off x="543418" y="231391"/>
            <a:ext cx="1414086" cy="504153"/>
          </a:xfrm>
          <a:prstGeom prst="rect">
            <a:avLst/>
          </a:prstGeom>
        </p:spPr>
      </p:pic>
      <p:pic>
        <p:nvPicPr>
          <p:cNvPr id="15" name="Imagem 14">
            <a:extLst>
              <a:ext uri="{FF2B5EF4-FFF2-40B4-BE49-F238E27FC236}">
                <a16:creationId xmlns:a16="http://schemas.microsoft.com/office/drawing/2014/main" id="{5BDEF8A7-799B-46A9-B66D-894CA56CEF18}"/>
              </a:ext>
            </a:extLst>
          </p:cNvPr>
          <p:cNvPicPr>
            <a:picLocks noChangeAspect="1"/>
          </p:cNvPicPr>
          <p:nvPr/>
        </p:nvPicPr>
        <p:blipFill>
          <a:blip r:embed="rId4"/>
          <a:stretch>
            <a:fillRect/>
          </a:stretch>
        </p:blipFill>
        <p:spPr>
          <a:xfrm rot="16200000" flipV="1">
            <a:off x="-575332" y="989278"/>
            <a:ext cx="2029204" cy="87111"/>
          </a:xfrm>
          <a:prstGeom prst="rect">
            <a:avLst/>
          </a:prstGeom>
        </p:spPr>
      </p:pic>
      <p:sp>
        <p:nvSpPr>
          <p:cNvPr id="19" name="Título 1">
            <a:extLst>
              <a:ext uri="{FF2B5EF4-FFF2-40B4-BE49-F238E27FC236}">
                <a16:creationId xmlns:a16="http://schemas.microsoft.com/office/drawing/2014/main" id="{4D48FB36-79DC-436A-AA39-68202A331D33}"/>
              </a:ext>
            </a:extLst>
          </p:cNvPr>
          <p:cNvSpPr txBox="1">
            <a:spLocks/>
          </p:cNvSpPr>
          <p:nvPr/>
        </p:nvSpPr>
        <p:spPr>
          <a:xfrm>
            <a:off x="545936" y="669184"/>
            <a:ext cx="4368444" cy="5826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3200" b="1" dirty="0">
                <a:solidFill>
                  <a:srgbClr val="006666"/>
                </a:solidFill>
                <a:latin typeface="Arial" panose="020B0604020202020204" pitchFamily="34" charset="0"/>
                <a:cs typeface="Arial" panose="020B0604020202020204" pitchFamily="34" charset="0"/>
              </a:rPr>
              <a:t>Mudanças de Escopo</a:t>
            </a:r>
          </a:p>
        </p:txBody>
      </p:sp>
      <p:sp>
        <p:nvSpPr>
          <p:cNvPr id="8" name="Título 1">
            <a:extLst>
              <a:ext uri="{FF2B5EF4-FFF2-40B4-BE49-F238E27FC236}">
                <a16:creationId xmlns:a16="http://schemas.microsoft.com/office/drawing/2014/main" id="{AB518A66-8281-4653-AA83-596A14D62280}"/>
              </a:ext>
            </a:extLst>
          </p:cNvPr>
          <p:cNvSpPr txBox="1">
            <a:spLocks/>
          </p:cNvSpPr>
          <p:nvPr/>
        </p:nvSpPr>
        <p:spPr>
          <a:xfrm>
            <a:off x="740100" y="1689644"/>
            <a:ext cx="10131227" cy="237435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pt-BR" sz="1800" b="0" i="0" u="none" strike="noStrike" dirty="0">
                <a:solidFill>
                  <a:srgbClr val="5A606C"/>
                </a:solidFill>
                <a:effectLst/>
                <a:latin typeface="Arial" panose="020B0604020202020204" pitchFamily="34" charset="0"/>
              </a:rPr>
              <a:t>Todas as alterações solicitadas que se desviem do Pacote de Serviços Profissionais adquirido devem ser descritas em um formulário de pedido assinado por ambas as partes (“Alteração”) ou (“Pedido de Alteração”). </a:t>
            </a:r>
          </a:p>
          <a:p>
            <a:pPr algn="just"/>
            <a:endParaRPr lang="pt-BR" sz="1800" dirty="0">
              <a:solidFill>
                <a:srgbClr val="5A606C"/>
              </a:solidFill>
              <a:latin typeface="Arial" panose="020B0604020202020204" pitchFamily="34" charset="0"/>
            </a:endParaRPr>
          </a:p>
          <a:p>
            <a:pPr algn="just"/>
            <a:r>
              <a:rPr lang="pt-BR" sz="1800" b="0" i="0" u="none" strike="noStrike" dirty="0">
                <a:solidFill>
                  <a:srgbClr val="5A606C"/>
                </a:solidFill>
                <a:effectLst/>
                <a:latin typeface="Arial" panose="020B0604020202020204" pitchFamily="34" charset="0"/>
              </a:rPr>
              <a:t>O consultor de serviços profissionais da </a:t>
            </a:r>
            <a:r>
              <a:rPr lang="pt-BR" sz="1800" b="0" i="0" u="none" strike="noStrike" dirty="0" err="1">
                <a:solidFill>
                  <a:srgbClr val="5A606C"/>
                </a:solidFill>
                <a:effectLst/>
                <a:latin typeface="Arial" panose="020B0604020202020204" pitchFamily="34" charset="0"/>
              </a:rPr>
              <a:t>Wrike</a:t>
            </a:r>
            <a:r>
              <a:rPr lang="pt-BR" sz="1800" b="0" i="0" u="none" strike="noStrike" dirty="0">
                <a:solidFill>
                  <a:srgbClr val="5A606C"/>
                </a:solidFill>
                <a:effectLst/>
                <a:latin typeface="Arial" panose="020B0604020202020204" pitchFamily="34" charset="0"/>
              </a:rPr>
              <a:t> será responsável por redigir e gerenciar todas essas solicitações. O Pedido de Alteração será válido apenas após a assinatura autorizada do Cliente e da </a:t>
            </a:r>
            <a:r>
              <a:rPr lang="pt-BR" sz="1800" b="0" i="0" u="none" strike="noStrike" dirty="0" err="1">
                <a:solidFill>
                  <a:srgbClr val="5A606C"/>
                </a:solidFill>
                <a:effectLst/>
                <a:latin typeface="Arial" panose="020B0604020202020204" pitchFamily="34" charset="0"/>
              </a:rPr>
              <a:t>Wrike</a:t>
            </a:r>
            <a:r>
              <a:rPr lang="pt-BR" sz="1800" b="0" i="0" u="none" strike="noStrike" dirty="0">
                <a:solidFill>
                  <a:srgbClr val="5A606C"/>
                </a:solidFill>
                <a:effectLst/>
                <a:latin typeface="Arial" panose="020B0604020202020204" pitchFamily="34" charset="0"/>
              </a:rPr>
              <a:t>.</a:t>
            </a:r>
            <a:r>
              <a:rPr lang="pt-BR" sz="800" dirty="0"/>
              <a:t> </a:t>
            </a:r>
            <a:endParaRPr lang="pt-BR" sz="18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3945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a:extLst>
              <a:ext uri="{FF2B5EF4-FFF2-40B4-BE49-F238E27FC236}">
                <a16:creationId xmlns:a16="http://schemas.microsoft.com/office/drawing/2014/main" id="{6A378FF2-5063-4D13-BBA9-5BD0A3E8F500}"/>
              </a:ext>
            </a:extLst>
          </p:cNvPr>
          <p:cNvPicPr>
            <a:picLocks noChangeAspect="1"/>
          </p:cNvPicPr>
          <p:nvPr/>
        </p:nvPicPr>
        <p:blipFill>
          <a:blip r:embed="rId2"/>
          <a:stretch>
            <a:fillRect/>
          </a:stretch>
        </p:blipFill>
        <p:spPr>
          <a:xfrm rot="16200000">
            <a:off x="-531791" y="618643"/>
            <a:ext cx="1466850" cy="261938"/>
          </a:xfrm>
          <a:prstGeom prst="rect">
            <a:avLst/>
          </a:prstGeom>
        </p:spPr>
      </p:pic>
      <p:pic>
        <p:nvPicPr>
          <p:cNvPr id="15" name="Imagem 14">
            <a:extLst>
              <a:ext uri="{FF2B5EF4-FFF2-40B4-BE49-F238E27FC236}">
                <a16:creationId xmlns:a16="http://schemas.microsoft.com/office/drawing/2014/main" id="{5BDEF8A7-799B-46A9-B66D-894CA56CEF18}"/>
              </a:ext>
            </a:extLst>
          </p:cNvPr>
          <p:cNvPicPr>
            <a:picLocks noChangeAspect="1"/>
          </p:cNvPicPr>
          <p:nvPr/>
        </p:nvPicPr>
        <p:blipFill>
          <a:blip r:embed="rId3"/>
          <a:stretch>
            <a:fillRect/>
          </a:stretch>
        </p:blipFill>
        <p:spPr>
          <a:xfrm rot="16200000" flipV="1">
            <a:off x="-575332" y="989278"/>
            <a:ext cx="2029204" cy="87111"/>
          </a:xfrm>
          <a:prstGeom prst="rect">
            <a:avLst/>
          </a:prstGeom>
        </p:spPr>
      </p:pic>
      <p:sp>
        <p:nvSpPr>
          <p:cNvPr id="19" name="Título 1">
            <a:extLst>
              <a:ext uri="{FF2B5EF4-FFF2-40B4-BE49-F238E27FC236}">
                <a16:creationId xmlns:a16="http://schemas.microsoft.com/office/drawing/2014/main" id="{4D48FB36-79DC-436A-AA39-68202A331D33}"/>
              </a:ext>
            </a:extLst>
          </p:cNvPr>
          <p:cNvSpPr txBox="1">
            <a:spLocks/>
          </p:cNvSpPr>
          <p:nvPr/>
        </p:nvSpPr>
        <p:spPr>
          <a:xfrm>
            <a:off x="482826" y="669230"/>
            <a:ext cx="7304067" cy="5826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3200" b="1" dirty="0">
                <a:solidFill>
                  <a:srgbClr val="006666"/>
                </a:solidFill>
                <a:latin typeface="Arial" panose="020B0604020202020204" pitchFamily="34" charset="0"/>
                <a:cs typeface="Arial" panose="020B0604020202020204" pitchFamily="34" charset="0"/>
              </a:rPr>
              <a:t>Overview</a:t>
            </a:r>
          </a:p>
        </p:txBody>
      </p:sp>
      <p:pic>
        <p:nvPicPr>
          <p:cNvPr id="28" name="Imagem 27">
            <a:extLst>
              <a:ext uri="{FF2B5EF4-FFF2-40B4-BE49-F238E27FC236}">
                <a16:creationId xmlns:a16="http://schemas.microsoft.com/office/drawing/2014/main" id="{C8C38CAF-AE6C-4169-AC58-0D94818F874B}"/>
              </a:ext>
            </a:extLst>
          </p:cNvPr>
          <p:cNvPicPr>
            <a:picLocks noChangeAspect="1"/>
          </p:cNvPicPr>
          <p:nvPr/>
        </p:nvPicPr>
        <p:blipFill>
          <a:blip r:embed="rId4"/>
          <a:stretch>
            <a:fillRect/>
          </a:stretch>
        </p:blipFill>
        <p:spPr>
          <a:xfrm rot="10800000" flipV="1">
            <a:off x="-23447" y="6285507"/>
            <a:ext cx="2006990" cy="580029"/>
          </a:xfrm>
          <a:prstGeom prst="rect">
            <a:avLst/>
          </a:prstGeom>
        </p:spPr>
      </p:pic>
      <p:pic>
        <p:nvPicPr>
          <p:cNvPr id="29" name="Imagem 28">
            <a:extLst>
              <a:ext uri="{FF2B5EF4-FFF2-40B4-BE49-F238E27FC236}">
                <a16:creationId xmlns:a16="http://schemas.microsoft.com/office/drawing/2014/main" id="{8B8E5C20-1778-4EA5-A17C-0B81B05902A0}"/>
              </a:ext>
            </a:extLst>
          </p:cNvPr>
          <p:cNvPicPr>
            <a:picLocks noChangeAspect="1"/>
          </p:cNvPicPr>
          <p:nvPr/>
        </p:nvPicPr>
        <p:blipFill>
          <a:blip r:embed="rId4"/>
          <a:stretch>
            <a:fillRect/>
          </a:stretch>
        </p:blipFill>
        <p:spPr>
          <a:xfrm rot="10800000" flipV="1">
            <a:off x="10189703" y="6277971"/>
            <a:ext cx="2006990" cy="580029"/>
          </a:xfrm>
          <a:prstGeom prst="rect">
            <a:avLst/>
          </a:prstGeom>
        </p:spPr>
      </p:pic>
      <p:pic>
        <p:nvPicPr>
          <p:cNvPr id="32" name="Imagem 31">
            <a:extLst>
              <a:ext uri="{FF2B5EF4-FFF2-40B4-BE49-F238E27FC236}">
                <a16:creationId xmlns:a16="http://schemas.microsoft.com/office/drawing/2014/main" id="{4D822843-7E7D-4FB9-B3D4-F375FC868F82}"/>
              </a:ext>
            </a:extLst>
          </p:cNvPr>
          <p:cNvPicPr>
            <a:picLocks noChangeAspect="1"/>
          </p:cNvPicPr>
          <p:nvPr/>
        </p:nvPicPr>
        <p:blipFill>
          <a:blip r:embed="rId5"/>
          <a:stretch>
            <a:fillRect/>
          </a:stretch>
        </p:blipFill>
        <p:spPr>
          <a:xfrm>
            <a:off x="1420838" y="6272255"/>
            <a:ext cx="9445062" cy="585745"/>
          </a:xfrm>
          <a:prstGeom prst="rect">
            <a:avLst/>
          </a:prstGeom>
        </p:spPr>
      </p:pic>
      <p:pic>
        <p:nvPicPr>
          <p:cNvPr id="34" name="Imagem 33">
            <a:extLst>
              <a:ext uri="{FF2B5EF4-FFF2-40B4-BE49-F238E27FC236}">
                <a16:creationId xmlns:a16="http://schemas.microsoft.com/office/drawing/2014/main" id="{8705089A-9B48-4225-B048-00A3F18E38A6}"/>
              </a:ext>
            </a:extLst>
          </p:cNvPr>
          <p:cNvPicPr>
            <a:picLocks noChangeAspect="1"/>
          </p:cNvPicPr>
          <p:nvPr/>
        </p:nvPicPr>
        <p:blipFill>
          <a:blip r:embed="rId6"/>
          <a:stretch>
            <a:fillRect/>
          </a:stretch>
        </p:blipFill>
        <p:spPr>
          <a:xfrm>
            <a:off x="10761369" y="3834110"/>
            <a:ext cx="1414050" cy="2414100"/>
          </a:xfrm>
          <a:prstGeom prst="rect">
            <a:avLst/>
          </a:prstGeom>
        </p:spPr>
      </p:pic>
      <p:pic>
        <p:nvPicPr>
          <p:cNvPr id="36" name="Imagem 35">
            <a:extLst>
              <a:ext uri="{FF2B5EF4-FFF2-40B4-BE49-F238E27FC236}">
                <a16:creationId xmlns:a16="http://schemas.microsoft.com/office/drawing/2014/main" id="{9182373B-8AEC-4E86-B388-3147EAE342B5}"/>
              </a:ext>
            </a:extLst>
          </p:cNvPr>
          <p:cNvPicPr>
            <a:picLocks noChangeAspect="1"/>
          </p:cNvPicPr>
          <p:nvPr/>
        </p:nvPicPr>
        <p:blipFill>
          <a:blip r:embed="rId7"/>
          <a:stretch>
            <a:fillRect/>
          </a:stretch>
        </p:blipFill>
        <p:spPr>
          <a:xfrm>
            <a:off x="25169" y="4109023"/>
            <a:ext cx="1535123" cy="2121943"/>
          </a:xfrm>
          <a:prstGeom prst="rect">
            <a:avLst/>
          </a:prstGeom>
        </p:spPr>
      </p:pic>
      <p:pic>
        <p:nvPicPr>
          <p:cNvPr id="2" name="Imagem 1">
            <a:extLst>
              <a:ext uri="{FF2B5EF4-FFF2-40B4-BE49-F238E27FC236}">
                <a16:creationId xmlns:a16="http://schemas.microsoft.com/office/drawing/2014/main" id="{B725385D-F3C0-475C-B724-5D58F8171B93}"/>
              </a:ext>
            </a:extLst>
          </p:cNvPr>
          <p:cNvPicPr>
            <a:picLocks noChangeAspect="1"/>
          </p:cNvPicPr>
          <p:nvPr/>
        </p:nvPicPr>
        <p:blipFill>
          <a:blip r:embed="rId8"/>
          <a:stretch>
            <a:fillRect/>
          </a:stretch>
        </p:blipFill>
        <p:spPr>
          <a:xfrm>
            <a:off x="2253597" y="2985517"/>
            <a:ext cx="7779544" cy="2581656"/>
          </a:xfrm>
          <a:prstGeom prst="rect">
            <a:avLst/>
          </a:prstGeom>
        </p:spPr>
      </p:pic>
      <p:sp>
        <p:nvSpPr>
          <p:cNvPr id="14" name="Título 1">
            <a:extLst>
              <a:ext uri="{FF2B5EF4-FFF2-40B4-BE49-F238E27FC236}">
                <a16:creationId xmlns:a16="http://schemas.microsoft.com/office/drawing/2014/main" id="{4D6EE2B7-407B-4526-ACA6-8EDA743D7E4B}"/>
              </a:ext>
            </a:extLst>
          </p:cNvPr>
          <p:cNvSpPr txBox="1">
            <a:spLocks/>
          </p:cNvSpPr>
          <p:nvPr/>
        </p:nvSpPr>
        <p:spPr>
          <a:xfrm>
            <a:off x="792730" y="1544664"/>
            <a:ext cx="10131227" cy="9764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85750" indent="-285750" algn="just">
              <a:buFont typeface="Wingdings" panose="05000000000000000000" pitchFamily="2" charset="2"/>
              <a:buChar char="ü"/>
            </a:pPr>
            <a:r>
              <a:rPr lang="pt-BR" sz="1800" dirty="0">
                <a:solidFill>
                  <a:schemeClr val="tx1">
                    <a:lumMod val="75000"/>
                    <a:lumOff val="25000"/>
                  </a:schemeClr>
                </a:solidFill>
                <a:latin typeface="Arial" panose="020B0604020202020204" pitchFamily="34" charset="0"/>
                <a:cs typeface="Arial" panose="020B0604020202020204" pitchFamily="34" charset="0"/>
              </a:rPr>
              <a:t>Provedor privado de serviços de aplicativos de gerenciamento de projetos;</a:t>
            </a:r>
          </a:p>
          <a:p>
            <a:pPr marL="285750" indent="-285750" algn="just">
              <a:buFont typeface="Wingdings" panose="05000000000000000000" pitchFamily="2" charset="2"/>
              <a:buChar char="ü"/>
            </a:pPr>
            <a:r>
              <a:rPr lang="pt-BR" sz="1800" dirty="0">
                <a:solidFill>
                  <a:schemeClr val="tx1">
                    <a:lumMod val="75000"/>
                    <a:lumOff val="25000"/>
                  </a:schemeClr>
                </a:solidFill>
                <a:latin typeface="Arial" panose="020B0604020202020204" pitchFamily="34" charset="0"/>
                <a:cs typeface="Arial" panose="020B0604020202020204" pitchFamily="34" charset="0"/>
              </a:rPr>
              <a:t>Agilizar o gerenciamento de projetos internacionais; </a:t>
            </a:r>
          </a:p>
          <a:p>
            <a:pPr marL="285750" indent="-285750" algn="just">
              <a:buFont typeface="Wingdings" panose="05000000000000000000" pitchFamily="2" charset="2"/>
              <a:buChar char="ü"/>
            </a:pPr>
            <a:r>
              <a:rPr lang="pt-BR" sz="1800" dirty="0">
                <a:solidFill>
                  <a:schemeClr val="tx1">
                    <a:lumMod val="75000"/>
                    <a:lumOff val="25000"/>
                  </a:schemeClr>
                </a:solidFill>
                <a:latin typeface="Arial" panose="020B0604020202020204" pitchFamily="34" charset="0"/>
                <a:cs typeface="Arial" panose="020B0604020202020204" pitchFamily="34" charset="0"/>
              </a:rPr>
              <a:t>Processos de colaboração entre os membros da equipe;</a:t>
            </a:r>
          </a:p>
        </p:txBody>
      </p:sp>
      <p:pic>
        <p:nvPicPr>
          <p:cNvPr id="17" name="Imagem 16">
            <a:extLst>
              <a:ext uri="{FF2B5EF4-FFF2-40B4-BE49-F238E27FC236}">
                <a16:creationId xmlns:a16="http://schemas.microsoft.com/office/drawing/2014/main" id="{D1CD5E94-3B33-4624-A923-78C50A5242E3}"/>
              </a:ext>
            </a:extLst>
          </p:cNvPr>
          <p:cNvPicPr>
            <a:picLocks noChangeAspect="1"/>
          </p:cNvPicPr>
          <p:nvPr/>
        </p:nvPicPr>
        <p:blipFill>
          <a:blip r:embed="rId9"/>
          <a:stretch>
            <a:fillRect/>
          </a:stretch>
        </p:blipFill>
        <p:spPr>
          <a:xfrm>
            <a:off x="543418" y="231391"/>
            <a:ext cx="1414086" cy="504153"/>
          </a:xfrm>
          <a:prstGeom prst="rect">
            <a:avLst/>
          </a:prstGeom>
        </p:spPr>
      </p:pic>
      <p:sp>
        <p:nvSpPr>
          <p:cNvPr id="3" name="CaixaDeTexto 2">
            <a:extLst>
              <a:ext uri="{FF2B5EF4-FFF2-40B4-BE49-F238E27FC236}">
                <a16:creationId xmlns:a16="http://schemas.microsoft.com/office/drawing/2014/main" id="{7587F889-51FA-49D7-BA31-DE2DE2A25148}"/>
              </a:ext>
            </a:extLst>
          </p:cNvPr>
          <p:cNvSpPr txBox="1"/>
          <p:nvPr/>
        </p:nvSpPr>
        <p:spPr>
          <a:xfrm>
            <a:off x="3949555" y="3464778"/>
            <a:ext cx="1116268" cy="369332"/>
          </a:xfrm>
          <a:prstGeom prst="rect">
            <a:avLst/>
          </a:prstGeom>
          <a:solidFill>
            <a:schemeClr val="bg1"/>
          </a:solidFill>
        </p:spPr>
        <p:txBody>
          <a:bodyPr wrap="none" rtlCol="0">
            <a:spAutoFit/>
          </a:bodyPr>
          <a:lstStyle/>
          <a:p>
            <a:r>
              <a:rPr lang="pt-BR" dirty="0"/>
              <a:t>Wrike, Inc</a:t>
            </a:r>
          </a:p>
        </p:txBody>
      </p:sp>
    </p:spTree>
    <p:extLst>
      <p:ext uri="{BB962C8B-B14F-4D97-AF65-F5344CB8AC3E}">
        <p14:creationId xmlns:p14="http://schemas.microsoft.com/office/powerpoint/2010/main" val="4179620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a:extLst>
              <a:ext uri="{FF2B5EF4-FFF2-40B4-BE49-F238E27FC236}">
                <a16:creationId xmlns:a16="http://schemas.microsoft.com/office/drawing/2014/main" id="{6A378FF2-5063-4D13-BBA9-5BD0A3E8F500}"/>
              </a:ext>
            </a:extLst>
          </p:cNvPr>
          <p:cNvPicPr>
            <a:picLocks noChangeAspect="1"/>
          </p:cNvPicPr>
          <p:nvPr/>
        </p:nvPicPr>
        <p:blipFill>
          <a:blip r:embed="rId2"/>
          <a:stretch>
            <a:fillRect/>
          </a:stretch>
        </p:blipFill>
        <p:spPr>
          <a:xfrm rot="16200000">
            <a:off x="-531791" y="618643"/>
            <a:ext cx="1466850" cy="261938"/>
          </a:xfrm>
          <a:prstGeom prst="rect">
            <a:avLst/>
          </a:prstGeom>
        </p:spPr>
      </p:pic>
      <p:pic>
        <p:nvPicPr>
          <p:cNvPr id="15" name="Imagem 14">
            <a:extLst>
              <a:ext uri="{FF2B5EF4-FFF2-40B4-BE49-F238E27FC236}">
                <a16:creationId xmlns:a16="http://schemas.microsoft.com/office/drawing/2014/main" id="{5BDEF8A7-799B-46A9-B66D-894CA56CEF18}"/>
              </a:ext>
            </a:extLst>
          </p:cNvPr>
          <p:cNvPicPr>
            <a:picLocks noChangeAspect="1"/>
          </p:cNvPicPr>
          <p:nvPr/>
        </p:nvPicPr>
        <p:blipFill>
          <a:blip r:embed="rId3"/>
          <a:stretch>
            <a:fillRect/>
          </a:stretch>
        </p:blipFill>
        <p:spPr>
          <a:xfrm rot="16200000" flipV="1">
            <a:off x="-575332" y="989278"/>
            <a:ext cx="2029204" cy="87111"/>
          </a:xfrm>
          <a:prstGeom prst="rect">
            <a:avLst/>
          </a:prstGeom>
        </p:spPr>
      </p:pic>
      <p:sp>
        <p:nvSpPr>
          <p:cNvPr id="19" name="Título 1">
            <a:extLst>
              <a:ext uri="{FF2B5EF4-FFF2-40B4-BE49-F238E27FC236}">
                <a16:creationId xmlns:a16="http://schemas.microsoft.com/office/drawing/2014/main" id="{4D48FB36-79DC-436A-AA39-68202A331D33}"/>
              </a:ext>
            </a:extLst>
          </p:cNvPr>
          <p:cNvSpPr txBox="1">
            <a:spLocks/>
          </p:cNvSpPr>
          <p:nvPr/>
        </p:nvSpPr>
        <p:spPr>
          <a:xfrm>
            <a:off x="482826" y="669230"/>
            <a:ext cx="7304067" cy="5826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3200" b="1" dirty="0">
                <a:solidFill>
                  <a:srgbClr val="006666"/>
                </a:solidFill>
                <a:latin typeface="Arial" panose="020B0604020202020204" pitchFamily="34" charset="0"/>
                <a:cs typeface="Arial" panose="020B0604020202020204" pitchFamily="34" charset="0"/>
              </a:rPr>
              <a:t>Modelos o Wrike</a:t>
            </a:r>
          </a:p>
        </p:txBody>
      </p:sp>
      <p:pic>
        <p:nvPicPr>
          <p:cNvPr id="28" name="Imagem 27">
            <a:extLst>
              <a:ext uri="{FF2B5EF4-FFF2-40B4-BE49-F238E27FC236}">
                <a16:creationId xmlns:a16="http://schemas.microsoft.com/office/drawing/2014/main" id="{C8C38CAF-AE6C-4169-AC58-0D94818F874B}"/>
              </a:ext>
            </a:extLst>
          </p:cNvPr>
          <p:cNvPicPr>
            <a:picLocks noChangeAspect="1"/>
          </p:cNvPicPr>
          <p:nvPr/>
        </p:nvPicPr>
        <p:blipFill>
          <a:blip r:embed="rId4"/>
          <a:stretch>
            <a:fillRect/>
          </a:stretch>
        </p:blipFill>
        <p:spPr>
          <a:xfrm rot="10800000" flipV="1">
            <a:off x="-23447" y="6272255"/>
            <a:ext cx="2006990" cy="580029"/>
          </a:xfrm>
          <a:prstGeom prst="rect">
            <a:avLst/>
          </a:prstGeom>
        </p:spPr>
      </p:pic>
      <p:pic>
        <p:nvPicPr>
          <p:cNvPr id="29" name="Imagem 28">
            <a:extLst>
              <a:ext uri="{FF2B5EF4-FFF2-40B4-BE49-F238E27FC236}">
                <a16:creationId xmlns:a16="http://schemas.microsoft.com/office/drawing/2014/main" id="{8B8E5C20-1778-4EA5-A17C-0B81B05902A0}"/>
              </a:ext>
            </a:extLst>
          </p:cNvPr>
          <p:cNvPicPr>
            <a:picLocks noChangeAspect="1"/>
          </p:cNvPicPr>
          <p:nvPr/>
        </p:nvPicPr>
        <p:blipFill>
          <a:blip r:embed="rId4"/>
          <a:stretch>
            <a:fillRect/>
          </a:stretch>
        </p:blipFill>
        <p:spPr>
          <a:xfrm rot="10800000" flipV="1">
            <a:off x="10189703" y="6277971"/>
            <a:ext cx="2006990" cy="580029"/>
          </a:xfrm>
          <a:prstGeom prst="rect">
            <a:avLst/>
          </a:prstGeom>
        </p:spPr>
      </p:pic>
      <p:pic>
        <p:nvPicPr>
          <p:cNvPr id="32" name="Imagem 31">
            <a:extLst>
              <a:ext uri="{FF2B5EF4-FFF2-40B4-BE49-F238E27FC236}">
                <a16:creationId xmlns:a16="http://schemas.microsoft.com/office/drawing/2014/main" id="{4D822843-7E7D-4FB9-B3D4-F375FC868F82}"/>
              </a:ext>
            </a:extLst>
          </p:cNvPr>
          <p:cNvPicPr>
            <a:picLocks noChangeAspect="1"/>
          </p:cNvPicPr>
          <p:nvPr/>
        </p:nvPicPr>
        <p:blipFill>
          <a:blip r:embed="rId5"/>
          <a:stretch>
            <a:fillRect/>
          </a:stretch>
        </p:blipFill>
        <p:spPr>
          <a:xfrm>
            <a:off x="1420838" y="6272255"/>
            <a:ext cx="9445062" cy="585745"/>
          </a:xfrm>
          <a:prstGeom prst="rect">
            <a:avLst/>
          </a:prstGeom>
        </p:spPr>
      </p:pic>
      <p:pic>
        <p:nvPicPr>
          <p:cNvPr id="34" name="Imagem 33">
            <a:extLst>
              <a:ext uri="{FF2B5EF4-FFF2-40B4-BE49-F238E27FC236}">
                <a16:creationId xmlns:a16="http://schemas.microsoft.com/office/drawing/2014/main" id="{8705089A-9B48-4225-B048-00A3F18E38A6}"/>
              </a:ext>
            </a:extLst>
          </p:cNvPr>
          <p:cNvPicPr>
            <a:picLocks noChangeAspect="1"/>
          </p:cNvPicPr>
          <p:nvPr/>
        </p:nvPicPr>
        <p:blipFill>
          <a:blip r:embed="rId6"/>
          <a:stretch>
            <a:fillRect/>
          </a:stretch>
        </p:blipFill>
        <p:spPr>
          <a:xfrm>
            <a:off x="10761369" y="3834110"/>
            <a:ext cx="1414050" cy="2414100"/>
          </a:xfrm>
          <a:prstGeom prst="rect">
            <a:avLst/>
          </a:prstGeom>
        </p:spPr>
      </p:pic>
      <p:pic>
        <p:nvPicPr>
          <p:cNvPr id="36" name="Imagem 35">
            <a:extLst>
              <a:ext uri="{FF2B5EF4-FFF2-40B4-BE49-F238E27FC236}">
                <a16:creationId xmlns:a16="http://schemas.microsoft.com/office/drawing/2014/main" id="{9182373B-8AEC-4E86-B388-3147EAE342B5}"/>
              </a:ext>
            </a:extLst>
          </p:cNvPr>
          <p:cNvPicPr>
            <a:picLocks noChangeAspect="1"/>
          </p:cNvPicPr>
          <p:nvPr/>
        </p:nvPicPr>
        <p:blipFill>
          <a:blip r:embed="rId7"/>
          <a:stretch>
            <a:fillRect/>
          </a:stretch>
        </p:blipFill>
        <p:spPr>
          <a:xfrm>
            <a:off x="25169" y="4109023"/>
            <a:ext cx="1535123" cy="2121943"/>
          </a:xfrm>
          <a:prstGeom prst="rect">
            <a:avLst/>
          </a:prstGeom>
        </p:spPr>
      </p:pic>
      <p:pic>
        <p:nvPicPr>
          <p:cNvPr id="17" name="Imagem 16">
            <a:extLst>
              <a:ext uri="{FF2B5EF4-FFF2-40B4-BE49-F238E27FC236}">
                <a16:creationId xmlns:a16="http://schemas.microsoft.com/office/drawing/2014/main" id="{D1CD5E94-3B33-4624-A923-78C50A5242E3}"/>
              </a:ext>
            </a:extLst>
          </p:cNvPr>
          <p:cNvPicPr>
            <a:picLocks noChangeAspect="1"/>
          </p:cNvPicPr>
          <p:nvPr/>
        </p:nvPicPr>
        <p:blipFill>
          <a:blip r:embed="rId8"/>
          <a:stretch>
            <a:fillRect/>
          </a:stretch>
        </p:blipFill>
        <p:spPr>
          <a:xfrm>
            <a:off x="543418" y="231391"/>
            <a:ext cx="1414086" cy="504153"/>
          </a:xfrm>
          <a:prstGeom prst="rect">
            <a:avLst/>
          </a:prstGeom>
        </p:spPr>
      </p:pic>
      <p:pic>
        <p:nvPicPr>
          <p:cNvPr id="4" name="Imagem 3">
            <a:extLst>
              <a:ext uri="{FF2B5EF4-FFF2-40B4-BE49-F238E27FC236}">
                <a16:creationId xmlns:a16="http://schemas.microsoft.com/office/drawing/2014/main" id="{6EC22C35-9086-4594-A840-EC6729C778DB}"/>
              </a:ext>
            </a:extLst>
          </p:cNvPr>
          <p:cNvPicPr>
            <a:picLocks noChangeAspect="1"/>
          </p:cNvPicPr>
          <p:nvPr/>
        </p:nvPicPr>
        <p:blipFill>
          <a:blip r:embed="rId9"/>
          <a:stretch>
            <a:fillRect/>
          </a:stretch>
        </p:blipFill>
        <p:spPr>
          <a:xfrm>
            <a:off x="1653066" y="1828806"/>
            <a:ext cx="476250" cy="457200"/>
          </a:xfrm>
          <a:prstGeom prst="rect">
            <a:avLst/>
          </a:prstGeom>
        </p:spPr>
      </p:pic>
      <p:pic>
        <p:nvPicPr>
          <p:cNvPr id="6" name="Imagem 5">
            <a:extLst>
              <a:ext uri="{FF2B5EF4-FFF2-40B4-BE49-F238E27FC236}">
                <a16:creationId xmlns:a16="http://schemas.microsoft.com/office/drawing/2014/main" id="{D38CE407-A563-4702-9FAE-9D2942B58550}"/>
              </a:ext>
            </a:extLst>
          </p:cNvPr>
          <p:cNvPicPr>
            <a:picLocks noChangeAspect="1"/>
          </p:cNvPicPr>
          <p:nvPr/>
        </p:nvPicPr>
        <p:blipFill>
          <a:blip r:embed="rId10"/>
          <a:stretch>
            <a:fillRect/>
          </a:stretch>
        </p:blipFill>
        <p:spPr>
          <a:xfrm>
            <a:off x="5985632" y="1843923"/>
            <a:ext cx="485775" cy="466725"/>
          </a:xfrm>
          <a:prstGeom prst="rect">
            <a:avLst/>
          </a:prstGeom>
        </p:spPr>
      </p:pic>
      <p:pic>
        <p:nvPicPr>
          <p:cNvPr id="8" name="Imagem 7">
            <a:extLst>
              <a:ext uri="{FF2B5EF4-FFF2-40B4-BE49-F238E27FC236}">
                <a16:creationId xmlns:a16="http://schemas.microsoft.com/office/drawing/2014/main" id="{0560E672-230D-4864-A0A0-62E8CFA43472}"/>
              </a:ext>
            </a:extLst>
          </p:cNvPr>
          <p:cNvPicPr>
            <a:picLocks noChangeAspect="1"/>
          </p:cNvPicPr>
          <p:nvPr/>
        </p:nvPicPr>
        <p:blipFill>
          <a:blip r:embed="rId11"/>
          <a:stretch>
            <a:fillRect/>
          </a:stretch>
        </p:blipFill>
        <p:spPr>
          <a:xfrm>
            <a:off x="1678677" y="2881330"/>
            <a:ext cx="485775" cy="476250"/>
          </a:xfrm>
          <a:prstGeom prst="rect">
            <a:avLst/>
          </a:prstGeom>
        </p:spPr>
      </p:pic>
      <p:pic>
        <p:nvPicPr>
          <p:cNvPr id="10" name="Imagem 9">
            <a:extLst>
              <a:ext uri="{FF2B5EF4-FFF2-40B4-BE49-F238E27FC236}">
                <a16:creationId xmlns:a16="http://schemas.microsoft.com/office/drawing/2014/main" id="{FCF4108C-7817-4795-935F-F0E57F7F3E2C}"/>
              </a:ext>
            </a:extLst>
          </p:cNvPr>
          <p:cNvPicPr>
            <a:picLocks noChangeAspect="1"/>
          </p:cNvPicPr>
          <p:nvPr/>
        </p:nvPicPr>
        <p:blipFill>
          <a:blip r:embed="rId12"/>
          <a:stretch>
            <a:fillRect/>
          </a:stretch>
        </p:blipFill>
        <p:spPr>
          <a:xfrm>
            <a:off x="5976936" y="3916982"/>
            <a:ext cx="514350" cy="523875"/>
          </a:xfrm>
          <a:prstGeom prst="rect">
            <a:avLst/>
          </a:prstGeom>
        </p:spPr>
      </p:pic>
      <p:sp>
        <p:nvSpPr>
          <p:cNvPr id="21" name="Título 1">
            <a:extLst>
              <a:ext uri="{FF2B5EF4-FFF2-40B4-BE49-F238E27FC236}">
                <a16:creationId xmlns:a16="http://schemas.microsoft.com/office/drawing/2014/main" id="{D00318CF-0123-4E02-BE8E-C7371A4F6406}"/>
              </a:ext>
            </a:extLst>
          </p:cNvPr>
          <p:cNvSpPr txBox="1">
            <a:spLocks/>
          </p:cNvSpPr>
          <p:nvPr/>
        </p:nvSpPr>
        <p:spPr>
          <a:xfrm>
            <a:off x="2208763" y="1891686"/>
            <a:ext cx="3012593" cy="3285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1800" dirty="0">
                <a:solidFill>
                  <a:schemeClr val="tx1">
                    <a:lumMod val="75000"/>
                    <a:lumOff val="25000"/>
                  </a:schemeClr>
                </a:solidFill>
                <a:latin typeface="Arial" panose="020B0604020202020204" pitchFamily="34" charset="0"/>
                <a:cs typeface="Arial" panose="020B0604020202020204" pitchFamily="34" charset="0"/>
              </a:rPr>
              <a:t>Trabalho em equipe Agile</a:t>
            </a:r>
          </a:p>
        </p:txBody>
      </p:sp>
      <p:sp>
        <p:nvSpPr>
          <p:cNvPr id="22" name="Título 1">
            <a:extLst>
              <a:ext uri="{FF2B5EF4-FFF2-40B4-BE49-F238E27FC236}">
                <a16:creationId xmlns:a16="http://schemas.microsoft.com/office/drawing/2014/main" id="{FF122B0A-BE9C-4AE2-B146-803D4117061E}"/>
              </a:ext>
            </a:extLst>
          </p:cNvPr>
          <p:cNvSpPr txBox="1">
            <a:spLocks/>
          </p:cNvSpPr>
          <p:nvPr/>
        </p:nvSpPr>
        <p:spPr>
          <a:xfrm>
            <a:off x="6588608" y="1911565"/>
            <a:ext cx="3012593" cy="3285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1800" dirty="0">
                <a:solidFill>
                  <a:schemeClr val="tx1">
                    <a:lumMod val="75000"/>
                    <a:lumOff val="25000"/>
                  </a:schemeClr>
                </a:solidFill>
                <a:latin typeface="Arial" panose="020B0604020202020204" pitchFamily="34" charset="0"/>
                <a:cs typeface="Arial" panose="020B0604020202020204" pitchFamily="34" charset="0"/>
              </a:rPr>
              <a:t>Agendamento de projetos</a:t>
            </a:r>
          </a:p>
        </p:txBody>
      </p:sp>
      <p:pic>
        <p:nvPicPr>
          <p:cNvPr id="23" name="Imagem 22">
            <a:extLst>
              <a:ext uri="{FF2B5EF4-FFF2-40B4-BE49-F238E27FC236}">
                <a16:creationId xmlns:a16="http://schemas.microsoft.com/office/drawing/2014/main" id="{BC5945CA-0189-4ADF-B785-325A4D3630AE}"/>
              </a:ext>
            </a:extLst>
          </p:cNvPr>
          <p:cNvPicPr>
            <a:picLocks noChangeAspect="1"/>
          </p:cNvPicPr>
          <p:nvPr/>
        </p:nvPicPr>
        <p:blipFill>
          <a:blip r:embed="rId10"/>
          <a:stretch>
            <a:fillRect/>
          </a:stretch>
        </p:blipFill>
        <p:spPr>
          <a:xfrm>
            <a:off x="1672043" y="2367384"/>
            <a:ext cx="485775" cy="466725"/>
          </a:xfrm>
          <a:prstGeom prst="rect">
            <a:avLst/>
          </a:prstGeom>
        </p:spPr>
      </p:pic>
      <p:sp>
        <p:nvSpPr>
          <p:cNvPr id="24" name="Título 1">
            <a:extLst>
              <a:ext uri="{FF2B5EF4-FFF2-40B4-BE49-F238E27FC236}">
                <a16:creationId xmlns:a16="http://schemas.microsoft.com/office/drawing/2014/main" id="{C889A2FF-E18D-4201-8583-5BCCF1BE8438}"/>
              </a:ext>
            </a:extLst>
          </p:cNvPr>
          <p:cNvSpPr txBox="1">
            <a:spLocks/>
          </p:cNvSpPr>
          <p:nvPr/>
        </p:nvSpPr>
        <p:spPr>
          <a:xfrm>
            <a:off x="2275019" y="2408522"/>
            <a:ext cx="3516181" cy="3285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1800" dirty="0">
                <a:solidFill>
                  <a:schemeClr val="tx1">
                    <a:lumMod val="75000"/>
                    <a:lumOff val="25000"/>
                  </a:schemeClr>
                </a:solidFill>
                <a:latin typeface="Arial" panose="020B0604020202020204" pitchFamily="34" charset="0"/>
                <a:cs typeface="Arial" panose="020B0604020202020204" pitchFamily="34" charset="0"/>
              </a:rPr>
              <a:t>Projetos complexos com Fases</a:t>
            </a:r>
          </a:p>
        </p:txBody>
      </p:sp>
      <p:pic>
        <p:nvPicPr>
          <p:cNvPr id="25" name="Imagem 24">
            <a:extLst>
              <a:ext uri="{FF2B5EF4-FFF2-40B4-BE49-F238E27FC236}">
                <a16:creationId xmlns:a16="http://schemas.microsoft.com/office/drawing/2014/main" id="{3F37DAB0-B54D-4811-BDEE-C077D0DA05D8}"/>
              </a:ext>
            </a:extLst>
          </p:cNvPr>
          <p:cNvPicPr>
            <a:picLocks noChangeAspect="1"/>
          </p:cNvPicPr>
          <p:nvPr/>
        </p:nvPicPr>
        <p:blipFill>
          <a:blip r:embed="rId10"/>
          <a:stretch>
            <a:fillRect/>
          </a:stretch>
        </p:blipFill>
        <p:spPr>
          <a:xfrm>
            <a:off x="5979008" y="2354130"/>
            <a:ext cx="485775" cy="466725"/>
          </a:xfrm>
          <a:prstGeom prst="rect">
            <a:avLst/>
          </a:prstGeom>
        </p:spPr>
      </p:pic>
      <p:sp>
        <p:nvSpPr>
          <p:cNvPr id="26" name="Título 1">
            <a:extLst>
              <a:ext uri="{FF2B5EF4-FFF2-40B4-BE49-F238E27FC236}">
                <a16:creationId xmlns:a16="http://schemas.microsoft.com/office/drawing/2014/main" id="{F68FF03D-882D-479D-BCF7-894AAD9AB0D7}"/>
              </a:ext>
            </a:extLst>
          </p:cNvPr>
          <p:cNvSpPr txBox="1">
            <a:spLocks/>
          </p:cNvSpPr>
          <p:nvPr/>
        </p:nvSpPr>
        <p:spPr>
          <a:xfrm>
            <a:off x="6581984" y="2435024"/>
            <a:ext cx="4682364" cy="3285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1800" dirty="0">
                <a:solidFill>
                  <a:schemeClr val="tx1">
                    <a:lumMod val="75000"/>
                    <a:lumOff val="25000"/>
                  </a:schemeClr>
                </a:solidFill>
                <a:latin typeface="Arial" panose="020B0604020202020204" pitchFamily="34" charset="0"/>
                <a:cs typeface="Arial" panose="020B0604020202020204" pitchFamily="34" charset="0"/>
              </a:rPr>
              <a:t>Gerenciamento de serviços profissionais</a:t>
            </a:r>
          </a:p>
        </p:txBody>
      </p:sp>
      <p:sp>
        <p:nvSpPr>
          <p:cNvPr id="27" name="Título 1">
            <a:extLst>
              <a:ext uri="{FF2B5EF4-FFF2-40B4-BE49-F238E27FC236}">
                <a16:creationId xmlns:a16="http://schemas.microsoft.com/office/drawing/2014/main" id="{5F894762-A6DE-4E0F-B597-DDBEE3AB1581}"/>
              </a:ext>
            </a:extLst>
          </p:cNvPr>
          <p:cNvSpPr txBox="1">
            <a:spLocks/>
          </p:cNvSpPr>
          <p:nvPr/>
        </p:nvSpPr>
        <p:spPr>
          <a:xfrm>
            <a:off x="2294898" y="2799457"/>
            <a:ext cx="4682364" cy="571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1800" dirty="0">
                <a:solidFill>
                  <a:schemeClr val="tx1">
                    <a:lumMod val="75000"/>
                    <a:lumOff val="25000"/>
                  </a:schemeClr>
                </a:solidFill>
                <a:latin typeface="Arial" panose="020B0604020202020204" pitchFamily="34" charset="0"/>
                <a:cs typeface="Arial" panose="020B0604020202020204" pitchFamily="34" charset="0"/>
              </a:rPr>
              <a:t>Gerenciamento de campanhas</a:t>
            </a:r>
          </a:p>
          <a:p>
            <a:pPr algn="l"/>
            <a:r>
              <a:rPr lang="pt-BR" sz="1800" dirty="0">
                <a:solidFill>
                  <a:schemeClr val="tx1">
                    <a:lumMod val="75000"/>
                    <a:lumOff val="25000"/>
                  </a:schemeClr>
                </a:solidFill>
                <a:latin typeface="Arial" panose="020B0604020202020204" pitchFamily="34" charset="0"/>
                <a:cs typeface="Arial" panose="020B0604020202020204" pitchFamily="34" charset="0"/>
              </a:rPr>
              <a:t>de marketing</a:t>
            </a:r>
          </a:p>
        </p:txBody>
      </p:sp>
      <p:pic>
        <p:nvPicPr>
          <p:cNvPr id="30" name="Imagem 29">
            <a:extLst>
              <a:ext uri="{FF2B5EF4-FFF2-40B4-BE49-F238E27FC236}">
                <a16:creationId xmlns:a16="http://schemas.microsoft.com/office/drawing/2014/main" id="{041BC530-420B-4299-9708-B74E50AEA92C}"/>
              </a:ext>
            </a:extLst>
          </p:cNvPr>
          <p:cNvPicPr>
            <a:picLocks noChangeAspect="1"/>
          </p:cNvPicPr>
          <p:nvPr/>
        </p:nvPicPr>
        <p:blipFill>
          <a:blip r:embed="rId11"/>
          <a:stretch>
            <a:fillRect/>
          </a:stretch>
        </p:blipFill>
        <p:spPr>
          <a:xfrm>
            <a:off x="5979010" y="2901210"/>
            <a:ext cx="485775" cy="476250"/>
          </a:xfrm>
          <a:prstGeom prst="rect">
            <a:avLst/>
          </a:prstGeom>
        </p:spPr>
      </p:pic>
      <p:sp>
        <p:nvSpPr>
          <p:cNvPr id="31" name="Título 1">
            <a:extLst>
              <a:ext uri="{FF2B5EF4-FFF2-40B4-BE49-F238E27FC236}">
                <a16:creationId xmlns:a16="http://schemas.microsoft.com/office/drawing/2014/main" id="{8B6650F4-8495-431D-84E4-A20C6E920E85}"/>
              </a:ext>
            </a:extLst>
          </p:cNvPr>
          <p:cNvSpPr txBox="1">
            <a:spLocks/>
          </p:cNvSpPr>
          <p:nvPr/>
        </p:nvSpPr>
        <p:spPr>
          <a:xfrm>
            <a:off x="6581979" y="2996537"/>
            <a:ext cx="4682364" cy="3285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1800" dirty="0">
                <a:solidFill>
                  <a:schemeClr val="tx1">
                    <a:lumMod val="75000"/>
                    <a:lumOff val="25000"/>
                  </a:schemeClr>
                </a:solidFill>
                <a:latin typeface="Arial" panose="020B0604020202020204" pitchFamily="34" charset="0"/>
                <a:cs typeface="Arial" panose="020B0604020202020204" pitchFamily="34" charset="0"/>
              </a:rPr>
              <a:t>Gerenciamento de eventos</a:t>
            </a:r>
          </a:p>
        </p:txBody>
      </p:sp>
      <p:pic>
        <p:nvPicPr>
          <p:cNvPr id="33" name="Imagem 32">
            <a:extLst>
              <a:ext uri="{FF2B5EF4-FFF2-40B4-BE49-F238E27FC236}">
                <a16:creationId xmlns:a16="http://schemas.microsoft.com/office/drawing/2014/main" id="{9C53E22D-0428-413F-A40A-A7C41C8DA25C}"/>
              </a:ext>
            </a:extLst>
          </p:cNvPr>
          <p:cNvPicPr>
            <a:picLocks noChangeAspect="1"/>
          </p:cNvPicPr>
          <p:nvPr/>
        </p:nvPicPr>
        <p:blipFill>
          <a:blip r:embed="rId11"/>
          <a:stretch>
            <a:fillRect/>
          </a:stretch>
        </p:blipFill>
        <p:spPr>
          <a:xfrm>
            <a:off x="1685305" y="3444550"/>
            <a:ext cx="485775" cy="476250"/>
          </a:xfrm>
          <a:prstGeom prst="rect">
            <a:avLst/>
          </a:prstGeom>
        </p:spPr>
      </p:pic>
      <p:sp>
        <p:nvSpPr>
          <p:cNvPr id="35" name="Título 1">
            <a:extLst>
              <a:ext uri="{FF2B5EF4-FFF2-40B4-BE49-F238E27FC236}">
                <a16:creationId xmlns:a16="http://schemas.microsoft.com/office/drawing/2014/main" id="{24F913BF-A0D7-408D-B0E3-B11E08EF7E1D}"/>
              </a:ext>
            </a:extLst>
          </p:cNvPr>
          <p:cNvSpPr txBox="1">
            <a:spLocks/>
          </p:cNvSpPr>
          <p:nvPr/>
        </p:nvSpPr>
        <p:spPr>
          <a:xfrm>
            <a:off x="2301526" y="3483245"/>
            <a:ext cx="4682364" cy="38517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1800" dirty="0">
                <a:solidFill>
                  <a:schemeClr val="tx1">
                    <a:lumMod val="75000"/>
                    <a:lumOff val="25000"/>
                  </a:schemeClr>
                </a:solidFill>
                <a:latin typeface="Arial" panose="020B0604020202020204" pitchFamily="34" charset="0"/>
                <a:cs typeface="Arial" panose="020B0604020202020204" pitchFamily="34" charset="0"/>
              </a:rPr>
              <a:t>Entrada no mercado</a:t>
            </a:r>
          </a:p>
        </p:txBody>
      </p:sp>
      <p:pic>
        <p:nvPicPr>
          <p:cNvPr id="37" name="Imagem 36">
            <a:extLst>
              <a:ext uri="{FF2B5EF4-FFF2-40B4-BE49-F238E27FC236}">
                <a16:creationId xmlns:a16="http://schemas.microsoft.com/office/drawing/2014/main" id="{9FF6F9AF-E938-482A-881D-ADEB76004790}"/>
              </a:ext>
            </a:extLst>
          </p:cNvPr>
          <p:cNvPicPr>
            <a:picLocks noChangeAspect="1"/>
          </p:cNvPicPr>
          <p:nvPr/>
        </p:nvPicPr>
        <p:blipFill>
          <a:blip r:embed="rId10"/>
          <a:stretch>
            <a:fillRect/>
          </a:stretch>
        </p:blipFill>
        <p:spPr>
          <a:xfrm>
            <a:off x="6005512" y="3440811"/>
            <a:ext cx="485775" cy="466725"/>
          </a:xfrm>
          <a:prstGeom prst="rect">
            <a:avLst/>
          </a:prstGeom>
        </p:spPr>
      </p:pic>
      <p:sp>
        <p:nvSpPr>
          <p:cNvPr id="38" name="Título 1">
            <a:extLst>
              <a:ext uri="{FF2B5EF4-FFF2-40B4-BE49-F238E27FC236}">
                <a16:creationId xmlns:a16="http://schemas.microsoft.com/office/drawing/2014/main" id="{047F76FA-96C2-4E80-BD97-3D2A7B18EA7E}"/>
              </a:ext>
            </a:extLst>
          </p:cNvPr>
          <p:cNvSpPr txBox="1">
            <a:spLocks/>
          </p:cNvSpPr>
          <p:nvPr/>
        </p:nvSpPr>
        <p:spPr>
          <a:xfrm>
            <a:off x="6608488" y="3508453"/>
            <a:ext cx="3012593" cy="3285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1800" dirty="0">
                <a:solidFill>
                  <a:schemeClr val="tx1">
                    <a:lumMod val="75000"/>
                    <a:lumOff val="25000"/>
                  </a:schemeClr>
                </a:solidFill>
                <a:latin typeface="Arial" panose="020B0604020202020204" pitchFamily="34" charset="0"/>
                <a:cs typeface="Arial" panose="020B0604020202020204" pitchFamily="34" charset="0"/>
              </a:rPr>
              <a:t>Lançamento de produto</a:t>
            </a:r>
          </a:p>
        </p:txBody>
      </p:sp>
      <p:pic>
        <p:nvPicPr>
          <p:cNvPr id="39" name="Imagem 38">
            <a:extLst>
              <a:ext uri="{FF2B5EF4-FFF2-40B4-BE49-F238E27FC236}">
                <a16:creationId xmlns:a16="http://schemas.microsoft.com/office/drawing/2014/main" id="{CA339FDE-430D-4046-ADC2-20B629BE8469}"/>
              </a:ext>
            </a:extLst>
          </p:cNvPr>
          <p:cNvPicPr>
            <a:picLocks noChangeAspect="1"/>
          </p:cNvPicPr>
          <p:nvPr/>
        </p:nvPicPr>
        <p:blipFill>
          <a:blip r:embed="rId9"/>
          <a:stretch>
            <a:fillRect/>
          </a:stretch>
        </p:blipFill>
        <p:spPr>
          <a:xfrm>
            <a:off x="1686198" y="4022044"/>
            <a:ext cx="476250" cy="457200"/>
          </a:xfrm>
          <a:prstGeom prst="rect">
            <a:avLst/>
          </a:prstGeom>
        </p:spPr>
      </p:pic>
      <p:sp>
        <p:nvSpPr>
          <p:cNvPr id="40" name="Título 1">
            <a:extLst>
              <a:ext uri="{FF2B5EF4-FFF2-40B4-BE49-F238E27FC236}">
                <a16:creationId xmlns:a16="http://schemas.microsoft.com/office/drawing/2014/main" id="{CD88C4E0-ED17-43FB-A274-E20F5AD2AD00}"/>
              </a:ext>
            </a:extLst>
          </p:cNvPr>
          <p:cNvSpPr txBox="1">
            <a:spLocks/>
          </p:cNvSpPr>
          <p:nvPr/>
        </p:nvSpPr>
        <p:spPr>
          <a:xfrm>
            <a:off x="2241895" y="4071672"/>
            <a:ext cx="3012593" cy="3285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1800" dirty="0">
                <a:solidFill>
                  <a:schemeClr val="tx1">
                    <a:lumMod val="75000"/>
                    <a:lumOff val="25000"/>
                  </a:schemeClr>
                </a:solidFill>
                <a:latin typeface="Arial" panose="020B0604020202020204" pitchFamily="34" charset="0"/>
                <a:cs typeface="Arial" panose="020B0604020202020204" pitchFamily="34" charset="0"/>
              </a:rPr>
              <a:t>Projetos Kanban</a:t>
            </a:r>
          </a:p>
        </p:txBody>
      </p:sp>
      <p:sp>
        <p:nvSpPr>
          <p:cNvPr id="41" name="Título 1">
            <a:extLst>
              <a:ext uri="{FF2B5EF4-FFF2-40B4-BE49-F238E27FC236}">
                <a16:creationId xmlns:a16="http://schemas.microsoft.com/office/drawing/2014/main" id="{43EE065B-5697-42FF-895E-AA081ECFE4DA}"/>
              </a:ext>
            </a:extLst>
          </p:cNvPr>
          <p:cNvSpPr txBox="1">
            <a:spLocks/>
          </p:cNvSpPr>
          <p:nvPr/>
        </p:nvSpPr>
        <p:spPr>
          <a:xfrm>
            <a:off x="6688007" y="3892771"/>
            <a:ext cx="3012593" cy="5857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1800" dirty="0">
                <a:solidFill>
                  <a:schemeClr val="tx1">
                    <a:lumMod val="75000"/>
                    <a:lumOff val="25000"/>
                  </a:schemeClr>
                </a:solidFill>
                <a:latin typeface="Arial" panose="020B0604020202020204" pitchFamily="34" charset="0"/>
                <a:cs typeface="Arial" panose="020B0604020202020204" pitchFamily="34" charset="0"/>
              </a:rPr>
              <a:t>Recebimento de revisões e aprovações</a:t>
            </a:r>
          </a:p>
        </p:txBody>
      </p:sp>
      <p:pic>
        <p:nvPicPr>
          <p:cNvPr id="42" name="Imagem 41">
            <a:extLst>
              <a:ext uri="{FF2B5EF4-FFF2-40B4-BE49-F238E27FC236}">
                <a16:creationId xmlns:a16="http://schemas.microsoft.com/office/drawing/2014/main" id="{3DFAE1CE-538C-4061-B0D7-C73D05583DCA}"/>
              </a:ext>
            </a:extLst>
          </p:cNvPr>
          <p:cNvPicPr>
            <a:picLocks noChangeAspect="1"/>
          </p:cNvPicPr>
          <p:nvPr/>
        </p:nvPicPr>
        <p:blipFill>
          <a:blip r:embed="rId10"/>
          <a:stretch>
            <a:fillRect/>
          </a:stretch>
        </p:blipFill>
        <p:spPr>
          <a:xfrm>
            <a:off x="1678671" y="4573874"/>
            <a:ext cx="485775" cy="466725"/>
          </a:xfrm>
          <a:prstGeom prst="rect">
            <a:avLst/>
          </a:prstGeom>
        </p:spPr>
      </p:pic>
      <p:sp>
        <p:nvSpPr>
          <p:cNvPr id="43" name="Título 1">
            <a:extLst>
              <a:ext uri="{FF2B5EF4-FFF2-40B4-BE49-F238E27FC236}">
                <a16:creationId xmlns:a16="http://schemas.microsoft.com/office/drawing/2014/main" id="{D0B87794-58FF-49C1-8ADE-0D1681C708A4}"/>
              </a:ext>
            </a:extLst>
          </p:cNvPr>
          <p:cNvSpPr txBox="1">
            <a:spLocks/>
          </p:cNvSpPr>
          <p:nvPr/>
        </p:nvSpPr>
        <p:spPr>
          <a:xfrm>
            <a:off x="2281647" y="4615012"/>
            <a:ext cx="3516181" cy="3285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1800" dirty="0">
                <a:solidFill>
                  <a:schemeClr val="tx1">
                    <a:lumMod val="75000"/>
                    <a:lumOff val="25000"/>
                  </a:schemeClr>
                </a:solidFill>
                <a:latin typeface="Arial" panose="020B0604020202020204" pitchFamily="34" charset="0"/>
                <a:cs typeface="Arial" panose="020B0604020202020204" pitchFamily="34" charset="0"/>
              </a:rPr>
              <a:t>Modelos de tíquetes e help desk</a:t>
            </a:r>
          </a:p>
        </p:txBody>
      </p:sp>
      <p:pic>
        <p:nvPicPr>
          <p:cNvPr id="44" name="Imagem 43">
            <a:extLst>
              <a:ext uri="{FF2B5EF4-FFF2-40B4-BE49-F238E27FC236}">
                <a16:creationId xmlns:a16="http://schemas.microsoft.com/office/drawing/2014/main" id="{CFA7C8BC-4661-4D3F-9B22-61406F9C02D1}"/>
              </a:ext>
            </a:extLst>
          </p:cNvPr>
          <p:cNvPicPr>
            <a:picLocks noChangeAspect="1"/>
          </p:cNvPicPr>
          <p:nvPr/>
        </p:nvPicPr>
        <p:blipFill>
          <a:blip r:embed="rId12"/>
          <a:stretch>
            <a:fillRect/>
          </a:stretch>
        </p:blipFill>
        <p:spPr>
          <a:xfrm>
            <a:off x="5996815" y="4466949"/>
            <a:ext cx="514350" cy="523875"/>
          </a:xfrm>
          <a:prstGeom prst="rect">
            <a:avLst/>
          </a:prstGeom>
        </p:spPr>
      </p:pic>
      <p:sp>
        <p:nvSpPr>
          <p:cNvPr id="45" name="Título 1">
            <a:extLst>
              <a:ext uri="{FF2B5EF4-FFF2-40B4-BE49-F238E27FC236}">
                <a16:creationId xmlns:a16="http://schemas.microsoft.com/office/drawing/2014/main" id="{40FA57AD-CBB9-4820-8FFB-354A8F30AD35}"/>
              </a:ext>
            </a:extLst>
          </p:cNvPr>
          <p:cNvSpPr txBox="1">
            <a:spLocks/>
          </p:cNvSpPr>
          <p:nvPr/>
        </p:nvSpPr>
        <p:spPr>
          <a:xfrm>
            <a:off x="6654878" y="4442738"/>
            <a:ext cx="3012593" cy="5857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1800" dirty="0">
                <a:solidFill>
                  <a:schemeClr val="tx1">
                    <a:lumMod val="75000"/>
                    <a:lumOff val="25000"/>
                  </a:schemeClr>
                </a:solidFill>
                <a:latin typeface="Arial" panose="020B0604020202020204" pitchFamily="34" charset="0"/>
                <a:cs typeface="Arial" panose="020B0604020202020204" pitchFamily="34" charset="0"/>
              </a:rPr>
              <a:t>Recebimento de solicitações e aprovações</a:t>
            </a:r>
          </a:p>
        </p:txBody>
      </p:sp>
      <p:pic>
        <p:nvPicPr>
          <p:cNvPr id="46" name="Imagem 45">
            <a:extLst>
              <a:ext uri="{FF2B5EF4-FFF2-40B4-BE49-F238E27FC236}">
                <a16:creationId xmlns:a16="http://schemas.microsoft.com/office/drawing/2014/main" id="{EE0EB285-23DB-4AF1-B150-215943B1778C}"/>
              </a:ext>
            </a:extLst>
          </p:cNvPr>
          <p:cNvPicPr>
            <a:picLocks noChangeAspect="1"/>
          </p:cNvPicPr>
          <p:nvPr/>
        </p:nvPicPr>
        <p:blipFill>
          <a:blip r:embed="rId11"/>
          <a:stretch>
            <a:fillRect/>
          </a:stretch>
        </p:blipFill>
        <p:spPr>
          <a:xfrm>
            <a:off x="1691933" y="5107696"/>
            <a:ext cx="485775" cy="476250"/>
          </a:xfrm>
          <a:prstGeom prst="rect">
            <a:avLst/>
          </a:prstGeom>
        </p:spPr>
      </p:pic>
      <p:sp>
        <p:nvSpPr>
          <p:cNvPr id="47" name="Título 1">
            <a:extLst>
              <a:ext uri="{FF2B5EF4-FFF2-40B4-BE49-F238E27FC236}">
                <a16:creationId xmlns:a16="http://schemas.microsoft.com/office/drawing/2014/main" id="{7AB43A4B-FDFE-4508-9195-A62AB00E41B8}"/>
              </a:ext>
            </a:extLst>
          </p:cNvPr>
          <p:cNvSpPr txBox="1">
            <a:spLocks/>
          </p:cNvSpPr>
          <p:nvPr/>
        </p:nvSpPr>
        <p:spPr>
          <a:xfrm>
            <a:off x="2308154" y="5146391"/>
            <a:ext cx="4682364" cy="38517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1800" dirty="0">
                <a:solidFill>
                  <a:schemeClr val="tx1">
                    <a:lumMod val="75000"/>
                    <a:lumOff val="25000"/>
                  </a:schemeClr>
                </a:solidFill>
                <a:latin typeface="Arial" panose="020B0604020202020204" pitchFamily="34" charset="0"/>
                <a:cs typeface="Arial" panose="020B0604020202020204" pitchFamily="34" charset="0"/>
              </a:rPr>
              <a:t>Modelo de plano de mídias socias</a:t>
            </a:r>
          </a:p>
        </p:txBody>
      </p:sp>
      <p:pic>
        <p:nvPicPr>
          <p:cNvPr id="48" name="Imagem 47">
            <a:extLst>
              <a:ext uri="{FF2B5EF4-FFF2-40B4-BE49-F238E27FC236}">
                <a16:creationId xmlns:a16="http://schemas.microsoft.com/office/drawing/2014/main" id="{97432EBF-CE5F-4791-8E21-9486FDAB70E8}"/>
              </a:ext>
            </a:extLst>
          </p:cNvPr>
          <p:cNvPicPr>
            <a:picLocks noChangeAspect="1"/>
          </p:cNvPicPr>
          <p:nvPr/>
        </p:nvPicPr>
        <p:blipFill>
          <a:blip r:embed="rId9"/>
          <a:stretch>
            <a:fillRect/>
          </a:stretch>
        </p:blipFill>
        <p:spPr>
          <a:xfrm>
            <a:off x="6032914" y="5135227"/>
            <a:ext cx="476250" cy="457200"/>
          </a:xfrm>
          <a:prstGeom prst="rect">
            <a:avLst/>
          </a:prstGeom>
        </p:spPr>
      </p:pic>
      <p:sp>
        <p:nvSpPr>
          <p:cNvPr id="49" name="Título 1">
            <a:extLst>
              <a:ext uri="{FF2B5EF4-FFF2-40B4-BE49-F238E27FC236}">
                <a16:creationId xmlns:a16="http://schemas.microsoft.com/office/drawing/2014/main" id="{3BFED68C-066D-4DF9-8336-E32A6C6ECE61}"/>
              </a:ext>
            </a:extLst>
          </p:cNvPr>
          <p:cNvSpPr txBox="1">
            <a:spLocks/>
          </p:cNvSpPr>
          <p:nvPr/>
        </p:nvSpPr>
        <p:spPr>
          <a:xfrm>
            <a:off x="6650330" y="5136319"/>
            <a:ext cx="3911456" cy="5719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1800" dirty="0">
                <a:solidFill>
                  <a:schemeClr val="tx1">
                    <a:lumMod val="75000"/>
                    <a:lumOff val="25000"/>
                  </a:schemeClr>
                </a:solidFill>
                <a:latin typeface="Arial" panose="020B0604020202020204" pitchFamily="34" charset="0"/>
                <a:cs typeface="Arial" panose="020B0604020202020204" pitchFamily="34" charset="0"/>
              </a:rPr>
              <a:t>Modelos de notas de reunião com itens de ação</a:t>
            </a:r>
          </a:p>
        </p:txBody>
      </p:sp>
    </p:spTree>
    <p:extLst>
      <p:ext uri="{BB962C8B-B14F-4D97-AF65-F5344CB8AC3E}">
        <p14:creationId xmlns:p14="http://schemas.microsoft.com/office/powerpoint/2010/main" val="2827112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a:extLst>
              <a:ext uri="{FF2B5EF4-FFF2-40B4-BE49-F238E27FC236}">
                <a16:creationId xmlns:a16="http://schemas.microsoft.com/office/drawing/2014/main" id="{6A378FF2-5063-4D13-BBA9-5BD0A3E8F500}"/>
              </a:ext>
            </a:extLst>
          </p:cNvPr>
          <p:cNvPicPr>
            <a:picLocks noChangeAspect="1"/>
          </p:cNvPicPr>
          <p:nvPr/>
        </p:nvPicPr>
        <p:blipFill>
          <a:blip r:embed="rId2"/>
          <a:stretch>
            <a:fillRect/>
          </a:stretch>
        </p:blipFill>
        <p:spPr>
          <a:xfrm rot="16200000">
            <a:off x="-531791" y="618643"/>
            <a:ext cx="1466850" cy="261938"/>
          </a:xfrm>
          <a:prstGeom prst="rect">
            <a:avLst/>
          </a:prstGeom>
        </p:spPr>
      </p:pic>
      <p:pic>
        <p:nvPicPr>
          <p:cNvPr id="15" name="Imagem 14">
            <a:extLst>
              <a:ext uri="{FF2B5EF4-FFF2-40B4-BE49-F238E27FC236}">
                <a16:creationId xmlns:a16="http://schemas.microsoft.com/office/drawing/2014/main" id="{5BDEF8A7-799B-46A9-B66D-894CA56CEF18}"/>
              </a:ext>
            </a:extLst>
          </p:cNvPr>
          <p:cNvPicPr>
            <a:picLocks noChangeAspect="1"/>
          </p:cNvPicPr>
          <p:nvPr/>
        </p:nvPicPr>
        <p:blipFill>
          <a:blip r:embed="rId3"/>
          <a:stretch>
            <a:fillRect/>
          </a:stretch>
        </p:blipFill>
        <p:spPr>
          <a:xfrm rot="16200000" flipV="1">
            <a:off x="-575332" y="989278"/>
            <a:ext cx="2029204" cy="87111"/>
          </a:xfrm>
          <a:prstGeom prst="rect">
            <a:avLst/>
          </a:prstGeom>
        </p:spPr>
      </p:pic>
      <p:sp>
        <p:nvSpPr>
          <p:cNvPr id="19" name="Título 1">
            <a:extLst>
              <a:ext uri="{FF2B5EF4-FFF2-40B4-BE49-F238E27FC236}">
                <a16:creationId xmlns:a16="http://schemas.microsoft.com/office/drawing/2014/main" id="{4D48FB36-79DC-436A-AA39-68202A331D33}"/>
              </a:ext>
            </a:extLst>
          </p:cNvPr>
          <p:cNvSpPr txBox="1">
            <a:spLocks/>
          </p:cNvSpPr>
          <p:nvPr/>
        </p:nvSpPr>
        <p:spPr>
          <a:xfrm>
            <a:off x="482826" y="669230"/>
            <a:ext cx="7304067" cy="5826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3200" b="1" dirty="0">
                <a:solidFill>
                  <a:srgbClr val="006666"/>
                </a:solidFill>
                <a:latin typeface="Arial" panose="020B0604020202020204" pitchFamily="34" charset="0"/>
                <a:cs typeface="Arial" panose="020B0604020202020204" pitchFamily="34" charset="0"/>
              </a:rPr>
              <a:t>Soluções</a:t>
            </a:r>
          </a:p>
        </p:txBody>
      </p:sp>
      <p:pic>
        <p:nvPicPr>
          <p:cNvPr id="28" name="Imagem 27">
            <a:extLst>
              <a:ext uri="{FF2B5EF4-FFF2-40B4-BE49-F238E27FC236}">
                <a16:creationId xmlns:a16="http://schemas.microsoft.com/office/drawing/2014/main" id="{C8C38CAF-AE6C-4169-AC58-0D94818F874B}"/>
              </a:ext>
            </a:extLst>
          </p:cNvPr>
          <p:cNvPicPr>
            <a:picLocks noChangeAspect="1"/>
          </p:cNvPicPr>
          <p:nvPr/>
        </p:nvPicPr>
        <p:blipFill>
          <a:blip r:embed="rId4"/>
          <a:stretch>
            <a:fillRect/>
          </a:stretch>
        </p:blipFill>
        <p:spPr>
          <a:xfrm rot="10800000" flipV="1">
            <a:off x="-23447" y="6272255"/>
            <a:ext cx="2006990" cy="580029"/>
          </a:xfrm>
          <a:prstGeom prst="rect">
            <a:avLst/>
          </a:prstGeom>
        </p:spPr>
      </p:pic>
      <p:pic>
        <p:nvPicPr>
          <p:cNvPr id="29" name="Imagem 28">
            <a:extLst>
              <a:ext uri="{FF2B5EF4-FFF2-40B4-BE49-F238E27FC236}">
                <a16:creationId xmlns:a16="http://schemas.microsoft.com/office/drawing/2014/main" id="{8B8E5C20-1778-4EA5-A17C-0B81B05902A0}"/>
              </a:ext>
            </a:extLst>
          </p:cNvPr>
          <p:cNvPicPr>
            <a:picLocks noChangeAspect="1"/>
          </p:cNvPicPr>
          <p:nvPr/>
        </p:nvPicPr>
        <p:blipFill>
          <a:blip r:embed="rId4"/>
          <a:stretch>
            <a:fillRect/>
          </a:stretch>
        </p:blipFill>
        <p:spPr>
          <a:xfrm rot="10800000" flipV="1">
            <a:off x="10189703" y="6277971"/>
            <a:ext cx="2006990" cy="580029"/>
          </a:xfrm>
          <a:prstGeom prst="rect">
            <a:avLst/>
          </a:prstGeom>
        </p:spPr>
      </p:pic>
      <p:pic>
        <p:nvPicPr>
          <p:cNvPr id="32" name="Imagem 31">
            <a:extLst>
              <a:ext uri="{FF2B5EF4-FFF2-40B4-BE49-F238E27FC236}">
                <a16:creationId xmlns:a16="http://schemas.microsoft.com/office/drawing/2014/main" id="{4D822843-7E7D-4FB9-B3D4-F375FC868F82}"/>
              </a:ext>
            </a:extLst>
          </p:cNvPr>
          <p:cNvPicPr>
            <a:picLocks noChangeAspect="1"/>
          </p:cNvPicPr>
          <p:nvPr/>
        </p:nvPicPr>
        <p:blipFill>
          <a:blip r:embed="rId5"/>
          <a:stretch>
            <a:fillRect/>
          </a:stretch>
        </p:blipFill>
        <p:spPr>
          <a:xfrm>
            <a:off x="1420838" y="6272255"/>
            <a:ext cx="9445062" cy="585745"/>
          </a:xfrm>
          <a:prstGeom prst="rect">
            <a:avLst/>
          </a:prstGeom>
        </p:spPr>
      </p:pic>
      <p:pic>
        <p:nvPicPr>
          <p:cNvPr id="17" name="Imagem 16">
            <a:extLst>
              <a:ext uri="{FF2B5EF4-FFF2-40B4-BE49-F238E27FC236}">
                <a16:creationId xmlns:a16="http://schemas.microsoft.com/office/drawing/2014/main" id="{D1CD5E94-3B33-4624-A923-78C50A5242E3}"/>
              </a:ext>
            </a:extLst>
          </p:cNvPr>
          <p:cNvPicPr>
            <a:picLocks noChangeAspect="1"/>
          </p:cNvPicPr>
          <p:nvPr/>
        </p:nvPicPr>
        <p:blipFill>
          <a:blip r:embed="rId6"/>
          <a:stretch>
            <a:fillRect/>
          </a:stretch>
        </p:blipFill>
        <p:spPr>
          <a:xfrm>
            <a:off x="543418" y="231391"/>
            <a:ext cx="1414086" cy="504153"/>
          </a:xfrm>
          <a:prstGeom prst="rect">
            <a:avLst/>
          </a:prstGeom>
        </p:spPr>
      </p:pic>
      <p:sp>
        <p:nvSpPr>
          <p:cNvPr id="13" name="Título 1">
            <a:extLst>
              <a:ext uri="{FF2B5EF4-FFF2-40B4-BE49-F238E27FC236}">
                <a16:creationId xmlns:a16="http://schemas.microsoft.com/office/drawing/2014/main" id="{E2B308C1-E3D5-4580-8B42-D6A362E8975E}"/>
              </a:ext>
            </a:extLst>
          </p:cNvPr>
          <p:cNvSpPr txBox="1">
            <a:spLocks/>
          </p:cNvSpPr>
          <p:nvPr/>
        </p:nvSpPr>
        <p:spPr>
          <a:xfrm>
            <a:off x="1525302" y="1802157"/>
            <a:ext cx="5219113" cy="27444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Wingdings" panose="05000000000000000000" pitchFamily="2" charset="2"/>
              <a:buChar char="ü"/>
            </a:pPr>
            <a:r>
              <a:rPr lang="pt-BR" sz="2400" b="1" dirty="0">
                <a:solidFill>
                  <a:srgbClr val="006666"/>
                </a:solidFill>
                <a:latin typeface="Arial" panose="020B0604020202020204" pitchFamily="34" charset="0"/>
                <a:cs typeface="Arial" panose="020B0604020202020204" pitchFamily="34" charset="0"/>
              </a:rPr>
              <a:t>Gerentes de projetos</a:t>
            </a:r>
          </a:p>
          <a:p>
            <a:pPr marL="342900" indent="-342900" algn="l">
              <a:buFont typeface="Wingdings" panose="05000000000000000000" pitchFamily="2" charset="2"/>
              <a:buChar char="ü"/>
            </a:pPr>
            <a:r>
              <a:rPr lang="pt-BR" sz="2400" b="1" dirty="0">
                <a:solidFill>
                  <a:srgbClr val="006666"/>
                </a:solidFill>
                <a:latin typeface="Arial" panose="020B0604020202020204" pitchFamily="34" charset="0"/>
                <a:cs typeface="Arial" panose="020B0604020202020204" pitchFamily="34" charset="0"/>
              </a:rPr>
              <a:t>Marketing</a:t>
            </a:r>
          </a:p>
          <a:p>
            <a:pPr marL="342900" indent="-342900" algn="l">
              <a:buFont typeface="Wingdings" panose="05000000000000000000" pitchFamily="2" charset="2"/>
              <a:buChar char="ü"/>
            </a:pPr>
            <a:r>
              <a:rPr lang="pt-BR" sz="2400" b="1" dirty="0">
                <a:solidFill>
                  <a:srgbClr val="006666"/>
                </a:solidFill>
                <a:latin typeface="Arial" panose="020B0604020202020204" pitchFamily="34" charset="0"/>
                <a:cs typeface="Arial" panose="020B0604020202020204" pitchFamily="34" charset="0"/>
              </a:rPr>
              <a:t>Criação</a:t>
            </a:r>
          </a:p>
          <a:p>
            <a:pPr marL="342900" indent="-342900" algn="l">
              <a:buFont typeface="Wingdings" panose="05000000000000000000" pitchFamily="2" charset="2"/>
              <a:buChar char="ü"/>
            </a:pPr>
            <a:r>
              <a:rPr lang="pt-BR" sz="2400" b="1" dirty="0">
                <a:solidFill>
                  <a:srgbClr val="006666"/>
                </a:solidFill>
                <a:latin typeface="Arial" panose="020B0604020202020204" pitchFamily="34" charset="0"/>
                <a:cs typeface="Arial" panose="020B0604020202020204" pitchFamily="34" charset="0"/>
              </a:rPr>
              <a:t>Serviços profissionais</a:t>
            </a:r>
          </a:p>
          <a:p>
            <a:pPr marL="342900" indent="-342900" algn="l">
              <a:buFont typeface="Wingdings" panose="05000000000000000000" pitchFamily="2" charset="2"/>
              <a:buChar char="ü"/>
            </a:pPr>
            <a:r>
              <a:rPr lang="pt-BR" sz="2400" b="1" dirty="0">
                <a:solidFill>
                  <a:srgbClr val="006666"/>
                </a:solidFill>
                <a:latin typeface="Arial" panose="020B0604020202020204" pitchFamily="34" charset="0"/>
                <a:cs typeface="Arial" panose="020B0604020202020204" pitchFamily="34" charset="0"/>
              </a:rPr>
              <a:t>Desenvolvimento de produtos</a:t>
            </a:r>
          </a:p>
          <a:p>
            <a:pPr algn="l"/>
            <a:endParaRPr lang="pt-BR" sz="2400" b="1" dirty="0">
              <a:solidFill>
                <a:srgbClr val="006666"/>
              </a:solidFill>
              <a:latin typeface="Arial" panose="020B0604020202020204" pitchFamily="34" charset="0"/>
              <a:cs typeface="Arial" panose="020B0604020202020204" pitchFamily="34" charset="0"/>
            </a:endParaRPr>
          </a:p>
        </p:txBody>
      </p:sp>
      <p:pic>
        <p:nvPicPr>
          <p:cNvPr id="35" name="Imagem 34">
            <a:extLst>
              <a:ext uri="{FF2B5EF4-FFF2-40B4-BE49-F238E27FC236}">
                <a16:creationId xmlns:a16="http://schemas.microsoft.com/office/drawing/2014/main" id="{DF3688A6-1934-4291-B08F-968BB7E71342}"/>
              </a:ext>
            </a:extLst>
          </p:cNvPr>
          <p:cNvPicPr>
            <a:picLocks noChangeAspect="1"/>
          </p:cNvPicPr>
          <p:nvPr/>
        </p:nvPicPr>
        <p:blipFill>
          <a:blip r:embed="rId7"/>
          <a:stretch>
            <a:fillRect/>
          </a:stretch>
        </p:blipFill>
        <p:spPr>
          <a:xfrm>
            <a:off x="6477129" y="795841"/>
            <a:ext cx="5488176" cy="5185569"/>
          </a:xfrm>
          <a:prstGeom prst="rect">
            <a:avLst/>
          </a:prstGeom>
        </p:spPr>
      </p:pic>
    </p:spTree>
    <p:extLst>
      <p:ext uri="{BB962C8B-B14F-4D97-AF65-F5344CB8AC3E}">
        <p14:creationId xmlns:p14="http://schemas.microsoft.com/office/powerpoint/2010/main" val="1826159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a:extLst>
              <a:ext uri="{FF2B5EF4-FFF2-40B4-BE49-F238E27FC236}">
                <a16:creationId xmlns:a16="http://schemas.microsoft.com/office/drawing/2014/main" id="{6A378FF2-5063-4D13-BBA9-5BD0A3E8F500}"/>
              </a:ext>
            </a:extLst>
          </p:cNvPr>
          <p:cNvPicPr>
            <a:picLocks noChangeAspect="1"/>
          </p:cNvPicPr>
          <p:nvPr/>
        </p:nvPicPr>
        <p:blipFill>
          <a:blip r:embed="rId2"/>
          <a:stretch>
            <a:fillRect/>
          </a:stretch>
        </p:blipFill>
        <p:spPr>
          <a:xfrm rot="16200000">
            <a:off x="-531791" y="618643"/>
            <a:ext cx="1466850" cy="261938"/>
          </a:xfrm>
          <a:prstGeom prst="rect">
            <a:avLst/>
          </a:prstGeom>
        </p:spPr>
      </p:pic>
      <p:pic>
        <p:nvPicPr>
          <p:cNvPr id="13" name="Imagem 12">
            <a:extLst>
              <a:ext uri="{FF2B5EF4-FFF2-40B4-BE49-F238E27FC236}">
                <a16:creationId xmlns:a16="http://schemas.microsoft.com/office/drawing/2014/main" id="{4CDF2A5E-489E-432A-AC7D-BCD0A32B993C}"/>
              </a:ext>
            </a:extLst>
          </p:cNvPr>
          <p:cNvPicPr>
            <a:picLocks noChangeAspect="1"/>
          </p:cNvPicPr>
          <p:nvPr/>
        </p:nvPicPr>
        <p:blipFill>
          <a:blip r:embed="rId3"/>
          <a:stretch>
            <a:fillRect/>
          </a:stretch>
        </p:blipFill>
        <p:spPr>
          <a:xfrm>
            <a:off x="10500223" y="231391"/>
            <a:ext cx="1414086" cy="504153"/>
          </a:xfrm>
          <a:prstGeom prst="rect">
            <a:avLst/>
          </a:prstGeom>
        </p:spPr>
      </p:pic>
      <p:pic>
        <p:nvPicPr>
          <p:cNvPr id="15" name="Imagem 14">
            <a:extLst>
              <a:ext uri="{FF2B5EF4-FFF2-40B4-BE49-F238E27FC236}">
                <a16:creationId xmlns:a16="http://schemas.microsoft.com/office/drawing/2014/main" id="{5BDEF8A7-799B-46A9-B66D-894CA56CEF18}"/>
              </a:ext>
            </a:extLst>
          </p:cNvPr>
          <p:cNvPicPr>
            <a:picLocks noChangeAspect="1"/>
          </p:cNvPicPr>
          <p:nvPr/>
        </p:nvPicPr>
        <p:blipFill>
          <a:blip r:embed="rId4"/>
          <a:stretch>
            <a:fillRect/>
          </a:stretch>
        </p:blipFill>
        <p:spPr>
          <a:xfrm rot="16200000" flipV="1">
            <a:off x="-575332" y="989278"/>
            <a:ext cx="2029204" cy="87111"/>
          </a:xfrm>
          <a:prstGeom prst="rect">
            <a:avLst/>
          </a:prstGeom>
        </p:spPr>
      </p:pic>
      <p:sp>
        <p:nvSpPr>
          <p:cNvPr id="19" name="Título 1">
            <a:extLst>
              <a:ext uri="{FF2B5EF4-FFF2-40B4-BE49-F238E27FC236}">
                <a16:creationId xmlns:a16="http://schemas.microsoft.com/office/drawing/2014/main" id="{4D48FB36-79DC-436A-AA39-68202A331D33}"/>
              </a:ext>
            </a:extLst>
          </p:cNvPr>
          <p:cNvSpPr txBox="1">
            <a:spLocks/>
          </p:cNvSpPr>
          <p:nvPr/>
        </p:nvSpPr>
        <p:spPr>
          <a:xfrm>
            <a:off x="482826" y="669230"/>
            <a:ext cx="8980488" cy="5826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3200" b="1" dirty="0">
                <a:solidFill>
                  <a:srgbClr val="006666"/>
                </a:solidFill>
                <a:latin typeface="Arial" panose="020B0604020202020204" pitchFamily="34" charset="0"/>
                <a:cs typeface="Arial" panose="020B0604020202020204" pitchFamily="34" charset="0"/>
              </a:rPr>
              <a:t>Concorrentes e Recursos</a:t>
            </a:r>
          </a:p>
        </p:txBody>
      </p:sp>
      <p:pic>
        <p:nvPicPr>
          <p:cNvPr id="28" name="Imagem 27">
            <a:extLst>
              <a:ext uri="{FF2B5EF4-FFF2-40B4-BE49-F238E27FC236}">
                <a16:creationId xmlns:a16="http://schemas.microsoft.com/office/drawing/2014/main" id="{C8C38CAF-AE6C-4169-AC58-0D94818F874B}"/>
              </a:ext>
            </a:extLst>
          </p:cNvPr>
          <p:cNvPicPr>
            <a:picLocks noChangeAspect="1"/>
          </p:cNvPicPr>
          <p:nvPr/>
        </p:nvPicPr>
        <p:blipFill>
          <a:blip r:embed="rId5"/>
          <a:stretch>
            <a:fillRect/>
          </a:stretch>
        </p:blipFill>
        <p:spPr>
          <a:xfrm rot="10800000" flipV="1">
            <a:off x="-23447" y="6272255"/>
            <a:ext cx="2006990" cy="580029"/>
          </a:xfrm>
          <a:prstGeom prst="rect">
            <a:avLst/>
          </a:prstGeom>
        </p:spPr>
      </p:pic>
      <p:pic>
        <p:nvPicPr>
          <p:cNvPr id="29" name="Imagem 28">
            <a:extLst>
              <a:ext uri="{FF2B5EF4-FFF2-40B4-BE49-F238E27FC236}">
                <a16:creationId xmlns:a16="http://schemas.microsoft.com/office/drawing/2014/main" id="{8B8E5C20-1778-4EA5-A17C-0B81B05902A0}"/>
              </a:ext>
            </a:extLst>
          </p:cNvPr>
          <p:cNvPicPr>
            <a:picLocks noChangeAspect="1"/>
          </p:cNvPicPr>
          <p:nvPr/>
        </p:nvPicPr>
        <p:blipFill>
          <a:blip r:embed="rId5"/>
          <a:stretch>
            <a:fillRect/>
          </a:stretch>
        </p:blipFill>
        <p:spPr>
          <a:xfrm rot="10800000" flipV="1">
            <a:off x="10189703" y="6277971"/>
            <a:ext cx="2006990" cy="580029"/>
          </a:xfrm>
          <a:prstGeom prst="rect">
            <a:avLst/>
          </a:prstGeom>
        </p:spPr>
      </p:pic>
      <p:pic>
        <p:nvPicPr>
          <p:cNvPr id="32" name="Imagem 31">
            <a:extLst>
              <a:ext uri="{FF2B5EF4-FFF2-40B4-BE49-F238E27FC236}">
                <a16:creationId xmlns:a16="http://schemas.microsoft.com/office/drawing/2014/main" id="{4D822843-7E7D-4FB9-B3D4-F375FC868F82}"/>
              </a:ext>
            </a:extLst>
          </p:cNvPr>
          <p:cNvPicPr>
            <a:picLocks noChangeAspect="1"/>
          </p:cNvPicPr>
          <p:nvPr/>
        </p:nvPicPr>
        <p:blipFill>
          <a:blip r:embed="rId6"/>
          <a:stretch>
            <a:fillRect/>
          </a:stretch>
        </p:blipFill>
        <p:spPr>
          <a:xfrm>
            <a:off x="1420838" y="6272255"/>
            <a:ext cx="9445062" cy="585745"/>
          </a:xfrm>
          <a:prstGeom prst="rect">
            <a:avLst/>
          </a:prstGeom>
        </p:spPr>
      </p:pic>
      <p:pic>
        <p:nvPicPr>
          <p:cNvPr id="34" name="Imagem 33">
            <a:extLst>
              <a:ext uri="{FF2B5EF4-FFF2-40B4-BE49-F238E27FC236}">
                <a16:creationId xmlns:a16="http://schemas.microsoft.com/office/drawing/2014/main" id="{8705089A-9B48-4225-B048-00A3F18E38A6}"/>
              </a:ext>
            </a:extLst>
          </p:cNvPr>
          <p:cNvPicPr>
            <a:picLocks noChangeAspect="1"/>
          </p:cNvPicPr>
          <p:nvPr/>
        </p:nvPicPr>
        <p:blipFill>
          <a:blip r:embed="rId7"/>
          <a:stretch>
            <a:fillRect/>
          </a:stretch>
        </p:blipFill>
        <p:spPr>
          <a:xfrm>
            <a:off x="10761369" y="3834110"/>
            <a:ext cx="1414050" cy="2414100"/>
          </a:xfrm>
          <a:prstGeom prst="rect">
            <a:avLst/>
          </a:prstGeom>
        </p:spPr>
      </p:pic>
      <p:pic>
        <p:nvPicPr>
          <p:cNvPr id="36" name="Imagem 35">
            <a:extLst>
              <a:ext uri="{FF2B5EF4-FFF2-40B4-BE49-F238E27FC236}">
                <a16:creationId xmlns:a16="http://schemas.microsoft.com/office/drawing/2014/main" id="{9182373B-8AEC-4E86-B388-3147EAE342B5}"/>
              </a:ext>
            </a:extLst>
          </p:cNvPr>
          <p:cNvPicPr>
            <a:picLocks noChangeAspect="1"/>
          </p:cNvPicPr>
          <p:nvPr/>
        </p:nvPicPr>
        <p:blipFill>
          <a:blip r:embed="rId8"/>
          <a:stretch>
            <a:fillRect/>
          </a:stretch>
        </p:blipFill>
        <p:spPr>
          <a:xfrm>
            <a:off x="25169" y="4109023"/>
            <a:ext cx="1535123" cy="2121943"/>
          </a:xfrm>
          <a:prstGeom prst="rect">
            <a:avLst/>
          </a:prstGeom>
        </p:spPr>
      </p:pic>
      <p:pic>
        <p:nvPicPr>
          <p:cNvPr id="4" name="Imagem 3">
            <a:extLst>
              <a:ext uri="{FF2B5EF4-FFF2-40B4-BE49-F238E27FC236}">
                <a16:creationId xmlns:a16="http://schemas.microsoft.com/office/drawing/2014/main" id="{F121B8EC-A72A-4739-AB52-62097FDECC1A}"/>
              </a:ext>
            </a:extLst>
          </p:cNvPr>
          <p:cNvPicPr>
            <a:picLocks noChangeAspect="1"/>
          </p:cNvPicPr>
          <p:nvPr/>
        </p:nvPicPr>
        <p:blipFill>
          <a:blip r:embed="rId9"/>
          <a:stretch>
            <a:fillRect/>
          </a:stretch>
        </p:blipFill>
        <p:spPr>
          <a:xfrm>
            <a:off x="1946910" y="1630384"/>
            <a:ext cx="8298180" cy="3132773"/>
          </a:xfrm>
          <a:prstGeom prst="rect">
            <a:avLst/>
          </a:prstGeom>
        </p:spPr>
      </p:pic>
      <p:sp>
        <p:nvSpPr>
          <p:cNvPr id="23" name="Elipse 22">
            <a:extLst>
              <a:ext uri="{FF2B5EF4-FFF2-40B4-BE49-F238E27FC236}">
                <a16:creationId xmlns:a16="http://schemas.microsoft.com/office/drawing/2014/main" id="{72016D5C-587C-4F84-A336-5CFCEE884DB4}"/>
              </a:ext>
            </a:extLst>
          </p:cNvPr>
          <p:cNvSpPr/>
          <p:nvPr/>
        </p:nvSpPr>
        <p:spPr>
          <a:xfrm>
            <a:off x="3267075" y="4077834"/>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7" name="Elipse 26">
            <a:extLst>
              <a:ext uri="{FF2B5EF4-FFF2-40B4-BE49-F238E27FC236}">
                <a16:creationId xmlns:a16="http://schemas.microsoft.com/office/drawing/2014/main" id="{84C16FC9-5DDA-4A40-ACBF-7EB3B1D5B370}"/>
              </a:ext>
            </a:extLst>
          </p:cNvPr>
          <p:cNvSpPr/>
          <p:nvPr/>
        </p:nvSpPr>
        <p:spPr>
          <a:xfrm>
            <a:off x="4070350" y="4077834"/>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5" name="Elipse 34">
            <a:extLst>
              <a:ext uri="{FF2B5EF4-FFF2-40B4-BE49-F238E27FC236}">
                <a16:creationId xmlns:a16="http://schemas.microsoft.com/office/drawing/2014/main" id="{FF3FB0BD-C140-43B6-86CB-B8F1870BDB68}"/>
              </a:ext>
            </a:extLst>
          </p:cNvPr>
          <p:cNvSpPr/>
          <p:nvPr/>
        </p:nvSpPr>
        <p:spPr>
          <a:xfrm>
            <a:off x="4899025" y="4077834"/>
            <a:ext cx="209550" cy="20954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2" name="Elipse 51">
            <a:extLst>
              <a:ext uri="{FF2B5EF4-FFF2-40B4-BE49-F238E27FC236}">
                <a16:creationId xmlns:a16="http://schemas.microsoft.com/office/drawing/2014/main" id="{43ED8924-B59B-4A7E-A56E-3E4111BB6C34}"/>
              </a:ext>
            </a:extLst>
          </p:cNvPr>
          <p:cNvSpPr/>
          <p:nvPr/>
        </p:nvSpPr>
        <p:spPr>
          <a:xfrm>
            <a:off x="5715000" y="4077834"/>
            <a:ext cx="209550" cy="20954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6" name="Elipse 55">
            <a:extLst>
              <a:ext uri="{FF2B5EF4-FFF2-40B4-BE49-F238E27FC236}">
                <a16:creationId xmlns:a16="http://schemas.microsoft.com/office/drawing/2014/main" id="{C150CAAD-50D1-4748-97F7-D2FEC87FB9C8}"/>
              </a:ext>
            </a:extLst>
          </p:cNvPr>
          <p:cNvSpPr/>
          <p:nvPr/>
        </p:nvSpPr>
        <p:spPr>
          <a:xfrm>
            <a:off x="6467475" y="4077834"/>
            <a:ext cx="209550" cy="20954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0" name="Elipse 59">
            <a:extLst>
              <a:ext uri="{FF2B5EF4-FFF2-40B4-BE49-F238E27FC236}">
                <a16:creationId xmlns:a16="http://schemas.microsoft.com/office/drawing/2014/main" id="{0FEAFDDD-46C7-4354-99EB-EE52E34A6571}"/>
              </a:ext>
            </a:extLst>
          </p:cNvPr>
          <p:cNvSpPr/>
          <p:nvPr/>
        </p:nvSpPr>
        <p:spPr>
          <a:xfrm>
            <a:off x="7372350" y="4077834"/>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7" name="Elipse 66">
            <a:extLst>
              <a:ext uri="{FF2B5EF4-FFF2-40B4-BE49-F238E27FC236}">
                <a16:creationId xmlns:a16="http://schemas.microsoft.com/office/drawing/2014/main" id="{BDA9F48D-3CC8-430F-88C4-94C1233A75E9}"/>
              </a:ext>
            </a:extLst>
          </p:cNvPr>
          <p:cNvSpPr/>
          <p:nvPr/>
        </p:nvSpPr>
        <p:spPr>
          <a:xfrm>
            <a:off x="8166100" y="4077834"/>
            <a:ext cx="209550" cy="20954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1" name="Elipse 70">
            <a:extLst>
              <a:ext uri="{FF2B5EF4-FFF2-40B4-BE49-F238E27FC236}">
                <a16:creationId xmlns:a16="http://schemas.microsoft.com/office/drawing/2014/main" id="{9B7A2312-1639-46AF-ADD8-1E42D33128BB}"/>
              </a:ext>
            </a:extLst>
          </p:cNvPr>
          <p:cNvSpPr/>
          <p:nvPr/>
        </p:nvSpPr>
        <p:spPr>
          <a:xfrm>
            <a:off x="8918575" y="4077834"/>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5" name="Elipse 74">
            <a:extLst>
              <a:ext uri="{FF2B5EF4-FFF2-40B4-BE49-F238E27FC236}">
                <a16:creationId xmlns:a16="http://schemas.microsoft.com/office/drawing/2014/main" id="{FB0F4320-27CC-4A5D-B38C-4DAA5EB18C23}"/>
              </a:ext>
            </a:extLst>
          </p:cNvPr>
          <p:cNvSpPr/>
          <p:nvPr/>
        </p:nvSpPr>
        <p:spPr>
          <a:xfrm>
            <a:off x="9823450" y="4077834"/>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6" name="Elipse 75">
            <a:extLst>
              <a:ext uri="{FF2B5EF4-FFF2-40B4-BE49-F238E27FC236}">
                <a16:creationId xmlns:a16="http://schemas.microsoft.com/office/drawing/2014/main" id="{D9BAE3B6-1AA6-431D-A64A-14276D3DB3DF}"/>
              </a:ext>
            </a:extLst>
          </p:cNvPr>
          <p:cNvSpPr/>
          <p:nvPr/>
        </p:nvSpPr>
        <p:spPr>
          <a:xfrm>
            <a:off x="3276600" y="3668259"/>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7" name="Elipse 76">
            <a:extLst>
              <a:ext uri="{FF2B5EF4-FFF2-40B4-BE49-F238E27FC236}">
                <a16:creationId xmlns:a16="http://schemas.microsoft.com/office/drawing/2014/main" id="{00C59DDF-8A71-48E8-A9A7-67F1F80C9082}"/>
              </a:ext>
            </a:extLst>
          </p:cNvPr>
          <p:cNvSpPr/>
          <p:nvPr/>
        </p:nvSpPr>
        <p:spPr>
          <a:xfrm>
            <a:off x="4079875" y="3668259"/>
            <a:ext cx="209550" cy="2095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8" name="Elipse 77">
            <a:extLst>
              <a:ext uri="{FF2B5EF4-FFF2-40B4-BE49-F238E27FC236}">
                <a16:creationId xmlns:a16="http://schemas.microsoft.com/office/drawing/2014/main" id="{6202FB67-D0E6-4FF4-863F-88CC1D52A1AF}"/>
              </a:ext>
            </a:extLst>
          </p:cNvPr>
          <p:cNvSpPr/>
          <p:nvPr/>
        </p:nvSpPr>
        <p:spPr>
          <a:xfrm>
            <a:off x="4908550" y="3668259"/>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9" name="Elipse 78">
            <a:extLst>
              <a:ext uri="{FF2B5EF4-FFF2-40B4-BE49-F238E27FC236}">
                <a16:creationId xmlns:a16="http://schemas.microsoft.com/office/drawing/2014/main" id="{EAF70210-213B-470D-80E5-B87640F516D1}"/>
              </a:ext>
            </a:extLst>
          </p:cNvPr>
          <p:cNvSpPr/>
          <p:nvPr/>
        </p:nvSpPr>
        <p:spPr>
          <a:xfrm>
            <a:off x="5724525" y="3668259"/>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0" name="Elipse 79">
            <a:extLst>
              <a:ext uri="{FF2B5EF4-FFF2-40B4-BE49-F238E27FC236}">
                <a16:creationId xmlns:a16="http://schemas.microsoft.com/office/drawing/2014/main" id="{FE2B3F71-C6C8-4F3D-BA3F-800F777E0CA2}"/>
              </a:ext>
            </a:extLst>
          </p:cNvPr>
          <p:cNvSpPr/>
          <p:nvPr/>
        </p:nvSpPr>
        <p:spPr>
          <a:xfrm>
            <a:off x="6477000" y="3668259"/>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1" name="Elipse 80">
            <a:extLst>
              <a:ext uri="{FF2B5EF4-FFF2-40B4-BE49-F238E27FC236}">
                <a16:creationId xmlns:a16="http://schemas.microsoft.com/office/drawing/2014/main" id="{15898DCA-5EDB-45F4-9957-08D562F72CF5}"/>
              </a:ext>
            </a:extLst>
          </p:cNvPr>
          <p:cNvSpPr/>
          <p:nvPr/>
        </p:nvSpPr>
        <p:spPr>
          <a:xfrm>
            <a:off x="7381875" y="3668259"/>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2" name="Elipse 81">
            <a:extLst>
              <a:ext uri="{FF2B5EF4-FFF2-40B4-BE49-F238E27FC236}">
                <a16:creationId xmlns:a16="http://schemas.microsoft.com/office/drawing/2014/main" id="{1CAAC363-8EB7-4CAF-889B-034071D08AD8}"/>
              </a:ext>
            </a:extLst>
          </p:cNvPr>
          <p:cNvSpPr/>
          <p:nvPr/>
        </p:nvSpPr>
        <p:spPr>
          <a:xfrm>
            <a:off x="8175625" y="3668259"/>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3" name="Elipse 82">
            <a:extLst>
              <a:ext uri="{FF2B5EF4-FFF2-40B4-BE49-F238E27FC236}">
                <a16:creationId xmlns:a16="http://schemas.microsoft.com/office/drawing/2014/main" id="{202A5E4F-7065-4B85-AA21-C8DC86E48C56}"/>
              </a:ext>
            </a:extLst>
          </p:cNvPr>
          <p:cNvSpPr/>
          <p:nvPr/>
        </p:nvSpPr>
        <p:spPr>
          <a:xfrm>
            <a:off x="8928100" y="3668259"/>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4" name="Elipse 83">
            <a:extLst>
              <a:ext uri="{FF2B5EF4-FFF2-40B4-BE49-F238E27FC236}">
                <a16:creationId xmlns:a16="http://schemas.microsoft.com/office/drawing/2014/main" id="{51A6D79C-049A-4C0D-A6D4-1B52F4D4F874}"/>
              </a:ext>
            </a:extLst>
          </p:cNvPr>
          <p:cNvSpPr/>
          <p:nvPr/>
        </p:nvSpPr>
        <p:spPr>
          <a:xfrm>
            <a:off x="9832975" y="3668259"/>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5" name="Elipse 84">
            <a:extLst>
              <a:ext uri="{FF2B5EF4-FFF2-40B4-BE49-F238E27FC236}">
                <a16:creationId xmlns:a16="http://schemas.microsoft.com/office/drawing/2014/main" id="{E36F777C-BE0E-41F4-94B7-DBB02AECB827}"/>
              </a:ext>
            </a:extLst>
          </p:cNvPr>
          <p:cNvSpPr/>
          <p:nvPr/>
        </p:nvSpPr>
        <p:spPr>
          <a:xfrm>
            <a:off x="3276600" y="3268209"/>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6" name="Elipse 85">
            <a:extLst>
              <a:ext uri="{FF2B5EF4-FFF2-40B4-BE49-F238E27FC236}">
                <a16:creationId xmlns:a16="http://schemas.microsoft.com/office/drawing/2014/main" id="{25B105BD-6A21-4C33-BDD4-C9CF577EE495}"/>
              </a:ext>
            </a:extLst>
          </p:cNvPr>
          <p:cNvSpPr/>
          <p:nvPr/>
        </p:nvSpPr>
        <p:spPr>
          <a:xfrm>
            <a:off x="4079875" y="3268209"/>
            <a:ext cx="209550" cy="20954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7" name="Elipse 86">
            <a:extLst>
              <a:ext uri="{FF2B5EF4-FFF2-40B4-BE49-F238E27FC236}">
                <a16:creationId xmlns:a16="http://schemas.microsoft.com/office/drawing/2014/main" id="{11F41D44-3388-4CEE-9D7E-6C77355FF67F}"/>
              </a:ext>
            </a:extLst>
          </p:cNvPr>
          <p:cNvSpPr/>
          <p:nvPr/>
        </p:nvSpPr>
        <p:spPr>
          <a:xfrm>
            <a:off x="4908550" y="3268209"/>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8" name="Elipse 87">
            <a:extLst>
              <a:ext uri="{FF2B5EF4-FFF2-40B4-BE49-F238E27FC236}">
                <a16:creationId xmlns:a16="http://schemas.microsoft.com/office/drawing/2014/main" id="{54C3DE37-9D75-425F-B947-DDCEF9EE765E}"/>
              </a:ext>
            </a:extLst>
          </p:cNvPr>
          <p:cNvSpPr/>
          <p:nvPr/>
        </p:nvSpPr>
        <p:spPr>
          <a:xfrm>
            <a:off x="5724525" y="3268209"/>
            <a:ext cx="209550" cy="20954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9" name="Elipse 88">
            <a:extLst>
              <a:ext uri="{FF2B5EF4-FFF2-40B4-BE49-F238E27FC236}">
                <a16:creationId xmlns:a16="http://schemas.microsoft.com/office/drawing/2014/main" id="{324D621C-CF42-4A58-9C07-8A372D7D653B}"/>
              </a:ext>
            </a:extLst>
          </p:cNvPr>
          <p:cNvSpPr/>
          <p:nvPr/>
        </p:nvSpPr>
        <p:spPr>
          <a:xfrm>
            <a:off x="6477000" y="3268209"/>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0" name="Elipse 89">
            <a:extLst>
              <a:ext uri="{FF2B5EF4-FFF2-40B4-BE49-F238E27FC236}">
                <a16:creationId xmlns:a16="http://schemas.microsoft.com/office/drawing/2014/main" id="{82C9BAB2-1BFF-4AC8-A3E2-7A4898135EFE}"/>
              </a:ext>
            </a:extLst>
          </p:cNvPr>
          <p:cNvSpPr/>
          <p:nvPr/>
        </p:nvSpPr>
        <p:spPr>
          <a:xfrm>
            <a:off x="7381875" y="3268209"/>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1" name="Elipse 90">
            <a:extLst>
              <a:ext uri="{FF2B5EF4-FFF2-40B4-BE49-F238E27FC236}">
                <a16:creationId xmlns:a16="http://schemas.microsoft.com/office/drawing/2014/main" id="{EC91F21E-2466-423B-BE31-51EA86658411}"/>
              </a:ext>
            </a:extLst>
          </p:cNvPr>
          <p:cNvSpPr/>
          <p:nvPr/>
        </p:nvSpPr>
        <p:spPr>
          <a:xfrm>
            <a:off x="8175625" y="3268209"/>
            <a:ext cx="209550" cy="2095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2" name="Elipse 91">
            <a:extLst>
              <a:ext uri="{FF2B5EF4-FFF2-40B4-BE49-F238E27FC236}">
                <a16:creationId xmlns:a16="http://schemas.microsoft.com/office/drawing/2014/main" id="{839CE155-19B1-4C37-9FE2-4AC1B10893D3}"/>
              </a:ext>
            </a:extLst>
          </p:cNvPr>
          <p:cNvSpPr/>
          <p:nvPr/>
        </p:nvSpPr>
        <p:spPr>
          <a:xfrm>
            <a:off x="8928100" y="3268209"/>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3" name="Elipse 92">
            <a:extLst>
              <a:ext uri="{FF2B5EF4-FFF2-40B4-BE49-F238E27FC236}">
                <a16:creationId xmlns:a16="http://schemas.microsoft.com/office/drawing/2014/main" id="{D2C943D1-54F8-45A8-AA95-7CC24B1A7702}"/>
              </a:ext>
            </a:extLst>
          </p:cNvPr>
          <p:cNvSpPr/>
          <p:nvPr/>
        </p:nvSpPr>
        <p:spPr>
          <a:xfrm>
            <a:off x="9832975" y="3268209"/>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4" name="Elipse 93">
            <a:extLst>
              <a:ext uri="{FF2B5EF4-FFF2-40B4-BE49-F238E27FC236}">
                <a16:creationId xmlns:a16="http://schemas.microsoft.com/office/drawing/2014/main" id="{4CFBE775-28E1-4CAD-85DE-0D1F31C0FBD4}"/>
              </a:ext>
            </a:extLst>
          </p:cNvPr>
          <p:cNvSpPr/>
          <p:nvPr/>
        </p:nvSpPr>
        <p:spPr>
          <a:xfrm>
            <a:off x="3276600" y="2896734"/>
            <a:ext cx="209550" cy="20954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5" name="Elipse 94">
            <a:extLst>
              <a:ext uri="{FF2B5EF4-FFF2-40B4-BE49-F238E27FC236}">
                <a16:creationId xmlns:a16="http://schemas.microsoft.com/office/drawing/2014/main" id="{364ACB65-FC3B-42F0-AF03-16C834ACE858}"/>
              </a:ext>
            </a:extLst>
          </p:cNvPr>
          <p:cNvSpPr/>
          <p:nvPr/>
        </p:nvSpPr>
        <p:spPr>
          <a:xfrm>
            <a:off x="4079875" y="2896734"/>
            <a:ext cx="209550" cy="20954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6" name="Elipse 95">
            <a:extLst>
              <a:ext uri="{FF2B5EF4-FFF2-40B4-BE49-F238E27FC236}">
                <a16:creationId xmlns:a16="http://schemas.microsoft.com/office/drawing/2014/main" id="{0B636D6A-EC76-4513-B99D-7B5EAF122EF5}"/>
              </a:ext>
            </a:extLst>
          </p:cNvPr>
          <p:cNvSpPr/>
          <p:nvPr/>
        </p:nvSpPr>
        <p:spPr>
          <a:xfrm>
            <a:off x="4908550" y="2896734"/>
            <a:ext cx="209550" cy="20954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7" name="Elipse 96">
            <a:extLst>
              <a:ext uri="{FF2B5EF4-FFF2-40B4-BE49-F238E27FC236}">
                <a16:creationId xmlns:a16="http://schemas.microsoft.com/office/drawing/2014/main" id="{03DD35CD-655A-4BC3-B12F-7FBE5992197A}"/>
              </a:ext>
            </a:extLst>
          </p:cNvPr>
          <p:cNvSpPr/>
          <p:nvPr/>
        </p:nvSpPr>
        <p:spPr>
          <a:xfrm>
            <a:off x="5724525" y="2896734"/>
            <a:ext cx="209550" cy="20954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8" name="Elipse 97">
            <a:extLst>
              <a:ext uri="{FF2B5EF4-FFF2-40B4-BE49-F238E27FC236}">
                <a16:creationId xmlns:a16="http://schemas.microsoft.com/office/drawing/2014/main" id="{2D6BD47C-B8E1-4B7E-BEB2-B8C17BD2320C}"/>
              </a:ext>
            </a:extLst>
          </p:cNvPr>
          <p:cNvSpPr/>
          <p:nvPr/>
        </p:nvSpPr>
        <p:spPr>
          <a:xfrm>
            <a:off x="6477000" y="2896734"/>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9" name="Elipse 98">
            <a:extLst>
              <a:ext uri="{FF2B5EF4-FFF2-40B4-BE49-F238E27FC236}">
                <a16:creationId xmlns:a16="http://schemas.microsoft.com/office/drawing/2014/main" id="{E45AD63B-C80E-42B8-95DA-CF20CDDD408D}"/>
              </a:ext>
            </a:extLst>
          </p:cNvPr>
          <p:cNvSpPr/>
          <p:nvPr/>
        </p:nvSpPr>
        <p:spPr>
          <a:xfrm>
            <a:off x="7381875" y="2896734"/>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0" name="Elipse 99">
            <a:extLst>
              <a:ext uri="{FF2B5EF4-FFF2-40B4-BE49-F238E27FC236}">
                <a16:creationId xmlns:a16="http://schemas.microsoft.com/office/drawing/2014/main" id="{8041B206-AC4F-4462-8F2E-3B70C4947CB3}"/>
              </a:ext>
            </a:extLst>
          </p:cNvPr>
          <p:cNvSpPr/>
          <p:nvPr/>
        </p:nvSpPr>
        <p:spPr>
          <a:xfrm>
            <a:off x="8175625" y="2896734"/>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1" name="Elipse 100">
            <a:extLst>
              <a:ext uri="{FF2B5EF4-FFF2-40B4-BE49-F238E27FC236}">
                <a16:creationId xmlns:a16="http://schemas.microsoft.com/office/drawing/2014/main" id="{351C426D-6A16-43CC-8E5C-D71E54B06F4C}"/>
              </a:ext>
            </a:extLst>
          </p:cNvPr>
          <p:cNvSpPr/>
          <p:nvPr/>
        </p:nvSpPr>
        <p:spPr>
          <a:xfrm>
            <a:off x="8928100" y="2896734"/>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2" name="Elipse 101">
            <a:extLst>
              <a:ext uri="{FF2B5EF4-FFF2-40B4-BE49-F238E27FC236}">
                <a16:creationId xmlns:a16="http://schemas.microsoft.com/office/drawing/2014/main" id="{3CDAB2C7-4889-4DB3-80A1-DE1D9FA4BF8B}"/>
              </a:ext>
            </a:extLst>
          </p:cNvPr>
          <p:cNvSpPr/>
          <p:nvPr/>
        </p:nvSpPr>
        <p:spPr>
          <a:xfrm>
            <a:off x="9832975" y="2896734"/>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3" name="Elipse 102">
            <a:extLst>
              <a:ext uri="{FF2B5EF4-FFF2-40B4-BE49-F238E27FC236}">
                <a16:creationId xmlns:a16="http://schemas.microsoft.com/office/drawing/2014/main" id="{9FF96487-CAB3-4FC8-BD7B-3DA8E6663C8E}"/>
              </a:ext>
            </a:extLst>
          </p:cNvPr>
          <p:cNvSpPr/>
          <p:nvPr/>
        </p:nvSpPr>
        <p:spPr>
          <a:xfrm>
            <a:off x="3276600" y="2515734"/>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4" name="Elipse 103">
            <a:extLst>
              <a:ext uri="{FF2B5EF4-FFF2-40B4-BE49-F238E27FC236}">
                <a16:creationId xmlns:a16="http://schemas.microsoft.com/office/drawing/2014/main" id="{25DB911D-46D4-4509-82F8-0BED3D76B167}"/>
              </a:ext>
            </a:extLst>
          </p:cNvPr>
          <p:cNvSpPr/>
          <p:nvPr/>
        </p:nvSpPr>
        <p:spPr>
          <a:xfrm>
            <a:off x="4079875" y="2515734"/>
            <a:ext cx="209550" cy="2095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5" name="Elipse 104">
            <a:extLst>
              <a:ext uri="{FF2B5EF4-FFF2-40B4-BE49-F238E27FC236}">
                <a16:creationId xmlns:a16="http://schemas.microsoft.com/office/drawing/2014/main" id="{11D9342D-450E-446F-A033-A0FB28B33A50}"/>
              </a:ext>
            </a:extLst>
          </p:cNvPr>
          <p:cNvSpPr/>
          <p:nvPr/>
        </p:nvSpPr>
        <p:spPr>
          <a:xfrm>
            <a:off x="4908550" y="2515734"/>
            <a:ext cx="209550" cy="20954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6" name="Elipse 105">
            <a:extLst>
              <a:ext uri="{FF2B5EF4-FFF2-40B4-BE49-F238E27FC236}">
                <a16:creationId xmlns:a16="http://schemas.microsoft.com/office/drawing/2014/main" id="{0ED2C057-5E57-40A7-BDE1-7A5C895DB0D0}"/>
              </a:ext>
            </a:extLst>
          </p:cNvPr>
          <p:cNvSpPr/>
          <p:nvPr/>
        </p:nvSpPr>
        <p:spPr>
          <a:xfrm>
            <a:off x="5724525" y="2515734"/>
            <a:ext cx="209550" cy="20954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7" name="Elipse 106">
            <a:extLst>
              <a:ext uri="{FF2B5EF4-FFF2-40B4-BE49-F238E27FC236}">
                <a16:creationId xmlns:a16="http://schemas.microsoft.com/office/drawing/2014/main" id="{E46C3C4F-421B-4076-ABF1-54307783CF3E}"/>
              </a:ext>
            </a:extLst>
          </p:cNvPr>
          <p:cNvSpPr/>
          <p:nvPr/>
        </p:nvSpPr>
        <p:spPr>
          <a:xfrm>
            <a:off x="6477000" y="2515734"/>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8" name="Elipse 107">
            <a:extLst>
              <a:ext uri="{FF2B5EF4-FFF2-40B4-BE49-F238E27FC236}">
                <a16:creationId xmlns:a16="http://schemas.microsoft.com/office/drawing/2014/main" id="{43017F8C-031F-4778-8F93-EAD33FC35E40}"/>
              </a:ext>
            </a:extLst>
          </p:cNvPr>
          <p:cNvSpPr/>
          <p:nvPr/>
        </p:nvSpPr>
        <p:spPr>
          <a:xfrm>
            <a:off x="7381875" y="2515734"/>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9" name="Elipse 108">
            <a:extLst>
              <a:ext uri="{FF2B5EF4-FFF2-40B4-BE49-F238E27FC236}">
                <a16:creationId xmlns:a16="http://schemas.microsoft.com/office/drawing/2014/main" id="{00B43B5A-801F-485E-8C66-295E9D5C6AFC}"/>
              </a:ext>
            </a:extLst>
          </p:cNvPr>
          <p:cNvSpPr/>
          <p:nvPr/>
        </p:nvSpPr>
        <p:spPr>
          <a:xfrm>
            <a:off x="8175625" y="2515734"/>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0" name="Elipse 109">
            <a:extLst>
              <a:ext uri="{FF2B5EF4-FFF2-40B4-BE49-F238E27FC236}">
                <a16:creationId xmlns:a16="http://schemas.microsoft.com/office/drawing/2014/main" id="{936A440F-AB43-49A1-BCA5-04F81572C37C}"/>
              </a:ext>
            </a:extLst>
          </p:cNvPr>
          <p:cNvSpPr/>
          <p:nvPr/>
        </p:nvSpPr>
        <p:spPr>
          <a:xfrm>
            <a:off x="8928100" y="2515734"/>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1" name="Elipse 110">
            <a:extLst>
              <a:ext uri="{FF2B5EF4-FFF2-40B4-BE49-F238E27FC236}">
                <a16:creationId xmlns:a16="http://schemas.microsoft.com/office/drawing/2014/main" id="{06D774AF-7C76-4BBF-ADC7-95240325402E}"/>
              </a:ext>
            </a:extLst>
          </p:cNvPr>
          <p:cNvSpPr/>
          <p:nvPr/>
        </p:nvSpPr>
        <p:spPr>
          <a:xfrm>
            <a:off x="9832975" y="2515734"/>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2" name="Elipse 111">
            <a:extLst>
              <a:ext uri="{FF2B5EF4-FFF2-40B4-BE49-F238E27FC236}">
                <a16:creationId xmlns:a16="http://schemas.microsoft.com/office/drawing/2014/main" id="{2F7BDF44-E897-487A-AD4B-9D8AD840146F}"/>
              </a:ext>
            </a:extLst>
          </p:cNvPr>
          <p:cNvSpPr/>
          <p:nvPr/>
        </p:nvSpPr>
        <p:spPr>
          <a:xfrm>
            <a:off x="3274329" y="4506005"/>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3" name="Elipse 112">
            <a:extLst>
              <a:ext uri="{FF2B5EF4-FFF2-40B4-BE49-F238E27FC236}">
                <a16:creationId xmlns:a16="http://schemas.microsoft.com/office/drawing/2014/main" id="{D548F362-83CF-422C-A62A-F941486C8AA1}"/>
              </a:ext>
            </a:extLst>
          </p:cNvPr>
          <p:cNvSpPr/>
          <p:nvPr/>
        </p:nvSpPr>
        <p:spPr>
          <a:xfrm>
            <a:off x="4077604" y="4506005"/>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4" name="Elipse 113">
            <a:extLst>
              <a:ext uri="{FF2B5EF4-FFF2-40B4-BE49-F238E27FC236}">
                <a16:creationId xmlns:a16="http://schemas.microsoft.com/office/drawing/2014/main" id="{D417B995-64B5-42E9-9208-64E9E4A8BE34}"/>
              </a:ext>
            </a:extLst>
          </p:cNvPr>
          <p:cNvSpPr/>
          <p:nvPr/>
        </p:nvSpPr>
        <p:spPr>
          <a:xfrm>
            <a:off x="4906279" y="4506005"/>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5" name="Elipse 114">
            <a:extLst>
              <a:ext uri="{FF2B5EF4-FFF2-40B4-BE49-F238E27FC236}">
                <a16:creationId xmlns:a16="http://schemas.microsoft.com/office/drawing/2014/main" id="{6511C455-E4C6-4BFD-8530-DE1E5A3AD6D0}"/>
              </a:ext>
            </a:extLst>
          </p:cNvPr>
          <p:cNvSpPr/>
          <p:nvPr/>
        </p:nvSpPr>
        <p:spPr>
          <a:xfrm>
            <a:off x="5722254" y="4506005"/>
            <a:ext cx="209550" cy="20954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6" name="Elipse 115">
            <a:extLst>
              <a:ext uri="{FF2B5EF4-FFF2-40B4-BE49-F238E27FC236}">
                <a16:creationId xmlns:a16="http://schemas.microsoft.com/office/drawing/2014/main" id="{7F36815F-1AC2-4D4D-A808-AF5B954015AA}"/>
              </a:ext>
            </a:extLst>
          </p:cNvPr>
          <p:cNvSpPr/>
          <p:nvPr/>
        </p:nvSpPr>
        <p:spPr>
          <a:xfrm>
            <a:off x="6474729" y="4506005"/>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7" name="Elipse 116">
            <a:extLst>
              <a:ext uri="{FF2B5EF4-FFF2-40B4-BE49-F238E27FC236}">
                <a16:creationId xmlns:a16="http://schemas.microsoft.com/office/drawing/2014/main" id="{6CB12F10-BAF4-4F6A-AB20-B36B201FC48E}"/>
              </a:ext>
            </a:extLst>
          </p:cNvPr>
          <p:cNvSpPr/>
          <p:nvPr/>
        </p:nvSpPr>
        <p:spPr>
          <a:xfrm>
            <a:off x="7379604" y="4506005"/>
            <a:ext cx="209550" cy="20954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8" name="Elipse 117">
            <a:extLst>
              <a:ext uri="{FF2B5EF4-FFF2-40B4-BE49-F238E27FC236}">
                <a16:creationId xmlns:a16="http://schemas.microsoft.com/office/drawing/2014/main" id="{66C3A91B-4B1E-4B73-8022-0BA931C4F127}"/>
              </a:ext>
            </a:extLst>
          </p:cNvPr>
          <p:cNvSpPr/>
          <p:nvPr/>
        </p:nvSpPr>
        <p:spPr>
          <a:xfrm>
            <a:off x="8173354" y="4506005"/>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9" name="Elipse 118">
            <a:extLst>
              <a:ext uri="{FF2B5EF4-FFF2-40B4-BE49-F238E27FC236}">
                <a16:creationId xmlns:a16="http://schemas.microsoft.com/office/drawing/2014/main" id="{D4816E2C-8AF9-45BD-A9DA-FEEBB1B9B0BD}"/>
              </a:ext>
            </a:extLst>
          </p:cNvPr>
          <p:cNvSpPr/>
          <p:nvPr/>
        </p:nvSpPr>
        <p:spPr>
          <a:xfrm>
            <a:off x="8925829" y="4506005"/>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0" name="Elipse 119">
            <a:extLst>
              <a:ext uri="{FF2B5EF4-FFF2-40B4-BE49-F238E27FC236}">
                <a16:creationId xmlns:a16="http://schemas.microsoft.com/office/drawing/2014/main" id="{D388E8E6-37E3-492E-9C8A-7215A3F410D5}"/>
              </a:ext>
            </a:extLst>
          </p:cNvPr>
          <p:cNvSpPr/>
          <p:nvPr/>
        </p:nvSpPr>
        <p:spPr>
          <a:xfrm>
            <a:off x="9830704" y="4506005"/>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1" name="Elipse 120">
            <a:extLst>
              <a:ext uri="{FF2B5EF4-FFF2-40B4-BE49-F238E27FC236}">
                <a16:creationId xmlns:a16="http://schemas.microsoft.com/office/drawing/2014/main" id="{16818425-2A38-4BD7-8A57-3FD2A69E5E6B}"/>
              </a:ext>
            </a:extLst>
          </p:cNvPr>
          <p:cNvSpPr/>
          <p:nvPr/>
        </p:nvSpPr>
        <p:spPr>
          <a:xfrm>
            <a:off x="1946725" y="5551036"/>
            <a:ext cx="209550" cy="20954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2" name="Elipse 121">
            <a:extLst>
              <a:ext uri="{FF2B5EF4-FFF2-40B4-BE49-F238E27FC236}">
                <a16:creationId xmlns:a16="http://schemas.microsoft.com/office/drawing/2014/main" id="{BDCA9AE4-1759-4F24-8D0A-F9E2B4D7E1D1}"/>
              </a:ext>
            </a:extLst>
          </p:cNvPr>
          <p:cNvSpPr/>
          <p:nvPr/>
        </p:nvSpPr>
        <p:spPr>
          <a:xfrm>
            <a:off x="1956254" y="5141462"/>
            <a:ext cx="209550" cy="209549"/>
          </a:xfrm>
          <a:prstGeom prst="ellipse">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3" name="Elipse 122">
            <a:extLst>
              <a:ext uri="{FF2B5EF4-FFF2-40B4-BE49-F238E27FC236}">
                <a16:creationId xmlns:a16="http://schemas.microsoft.com/office/drawing/2014/main" id="{ED6BA138-066D-46C1-88A6-D8048E99717D}"/>
              </a:ext>
            </a:extLst>
          </p:cNvPr>
          <p:cNvSpPr/>
          <p:nvPr/>
        </p:nvSpPr>
        <p:spPr>
          <a:xfrm>
            <a:off x="1941736" y="5902552"/>
            <a:ext cx="209550" cy="2095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4" name="Título 1">
            <a:extLst>
              <a:ext uri="{FF2B5EF4-FFF2-40B4-BE49-F238E27FC236}">
                <a16:creationId xmlns:a16="http://schemas.microsoft.com/office/drawing/2014/main" id="{73AFEEFD-DB52-41F5-9F5B-FEBBF5F946BA}"/>
              </a:ext>
            </a:extLst>
          </p:cNvPr>
          <p:cNvSpPr txBox="1">
            <a:spLocks/>
          </p:cNvSpPr>
          <p:nvPr/>
        </p:nvSpPr>
        <p:spPr>
          <a:xfrm>
            <a:off x="2143703" y="5106080"/>
            <a:ext cx="7595382" cy="3285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1800" dirty="0">
                <a:solidFill>
                  <a:schemeClr val="tx1">
                    <a:lumMod val="75000"/>
                    <a:lumOff val="25000"/>
                  </a:schemeClr>
                </a:solidFill>
                <a:latin typeface="Arial" panose="020B0604020202020204" pitchFamily="34" charset="0"/>
                <a:cs typeface="Arial" panose="020B0604020202020204" pitchFamily="34" charset="0"/>
              </a:rPr>
              <a:t>O recurso é integrado à versão padrão da ferramenta</a:t>
            </a:r>
          </a:p>
        </p:txBody>
      </p:sp>
      <p:sp>
        <p:nvSpPr>
          <p:cNvPr id="125" name="Título 1">
            <a:extLst>
              <a:ext uri="{FF2B5EF4-FFF2-40B4-BE49-F238E27FC236}">
                <a16:creationId xmlns:a16="http://schemas.microsoft.com/office/drawing/2014/main" id="{238EDFA9-F459-4834-BB0E-914E58136A83}"/>
              </a:ext>
            </a:extLst>
          </p:cNvPr>
          <p:cNvSpPr txBox="1">
            <a:spLocks/>
          </p:cNvSpPr>
          <p:nvPr/>
        </p:nvSpPr>
        <p:spPr>
          <a:xfrm>
            <a:off x="2121932" y="5505220"/>
            <a:ext cx="7595382" cy="3285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1800" dirty="0">
                <a:solidFill>
                  <a:schemeClr val="tx1">
                    <a:lumMod val="75000"/>
                    <a:lumOff val="25000"/>
                  </a:schemeClr>
                </a:solidFill>
                <a:latin typeface="Arial" panose="020B0604020202020204" pitchFamily="34" charset="0"/>
                <a:cs typeface="Arial" panose="020B0604020202020204" pitchFamily="34" charset="0"/>
              </a:rPr>
              <a:t>O recurso está disponível por meio de provedores terceirizados</a:t>
            </a:r>
          </a:p>
        </p:txBody>
      </p:sp>
      <p:sp>
        <p:nvSpPr>
          <p:cNvPr id="126" name="Título 1">
            <a:extLst>
              <a:ext uri="{FF2B5EF4-FFF2-40B4-BE49-F238E27FC236}">
                <a16:creationId xmlns:a16="http://schemas.microsoft.com/office/drawing/2014/main" id="{FA7DE436-D8FA-4E17-9452-EE5F8F777CDD}"/>
              </a:ext>
            </a:extLst>
          </p:cNvPr>
          <p:cNvSpPr txBox="1">
            <a:spLocks/>
          </p:cNvSpPr>
          <p:nvPr/>
        </p:nvSpPr>
        <p:spPr>
          <a:xfrm>
            <a:off x="2114678" y="5875335"/>
            <a:ext cx="7595382" cy="3285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1800" dirty="0">
                <a:solidFill>
                  <a:schemeClr val="tx1">
                    <a:lumMod val="75000"/>
                    <a:lumOff val="25000"/>
                  </a:schemeClr>
                </a:solidFill>
                <a:latin typeface="Arial" panose="020B0604020202020204" pitchFamily="34" charset="0"/>
                <a:cs typeface="Arial" panose="020B0604020202020204" pitchFamily="34" charset="0"/>
              </a:rPr>
              <a:t>O recurso não disponível</a:t>
            </a:r>
          </a:p>
        </p:txBody>
      </p:sp>
      <p:pic>
        <p:nvPicPr>
          <p:cNvPr id="127" name="Imagem 126">
            <a:extLst>
              <a:ext uri="{FF2B5EF4-FFF2-40B4-BE49-F238E27FC236}">
                <a16:creationId xmlns:a16="http://schemas.microsoft.com/office/drawing/2014/main" id="{E4323F01-B933-44AC-B0D0-2CD87A50B09F}"/>
              </a:ext>
            </a:extLst>
          </p:cNvPr>
          <p:cNvPicPr>
            <a:picLocks noChangeAspect="1"/>
          </p:cNvPicPr>
          <p:nvPr/>
        </p:nvPicPr>
        <p:blipFill>
          <a:blip r:embed="rId3"/>
          <a:stretch>
            <a:fillRect/>
          </a:stretch>
        </p:blipFill>
        <p:spPr>
          <a:xfrm>
            <a:off x="543418" y="231391"/>
            <a:ext cx="1414086" cy="504153"/>
          </a:xfrm>
          <a:prstGeom prst="rect">
            <a:avLst/>
          </a:prstGeom>
        </p:spPr>
      </p:pic>
    </p:spTree>
    <p:extLst>
      <p:ext uri="{BB962C8B-B14F-4D97-AF65-F5344CB8AC3E}">
        <p14:creationId xmlns:p14="http://schemas.microsoft.com/office/powerpoint/2010/main" val="614915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a:extLst>
              <a:ext uri="{FF2B5EF4-FFF2-40B4-BE49-F238E27FC236}">
                <a16:creationId xmlns:a16="http://schemas.microsoft.com/office/drawing/2014/main" id="{6A378FF2-5063-4D13-BBA9-5BD0A3E8F500}"/>
              </a:ext>
            </a:extLst>
          </p:cNvPr>
          <p:cNvPicPr>
            <a:picLocks noChangeAspect="1"/>
          </p:cNvPicPr>
          <p:nvPr/>
        </p:nvPicPr>
        <p:blipFill>
          <a:blip r:embed="rId2"/>
          <a:stretch>
            <a:fillRect/>
          </a:stretch>
        </p:blipFill>
        <p:spPr>
          <a:xfrm rot="16200000">
            <a:off x="-531791" y="618643"/>
            <a:ext cx="1466850" cy="261938"/>
          </a:xfrm>
          <a:prstGeom prst="rect">
            <a:avLst/>
          </a:prstGeom>
        </p:spPr>
      </p:pic>
      <p:pic>
        <p:nvPicPr>
          <p:cNvPr id="13" name="Imagem 12">
            <a:extLst>
              <a:ext uri="{FF2B5EF4-FFF2-40B4-BE49-F238E27FC236}">
                <a16:creationId xmlns:a16="http://schemas.microsoft.com/office/drawing/2014/main" id="{4CDF2A5E-489E-432A-AC7D-BCD0A32B993C}"/>
              </a:ext>
            </a:extLst>
          </p:cNvPr>
          <p:cNvPicPr>
            <a:picLocks noChangeAspect="1"/>
          </p:cNvPicPr>
          <p:nvPr/>
        </p:nvPicPr>
        <p:blipFill>
          <a:blip r:embed="rId3"/>
          <a:stretch>
            <a:fillRect/>
          </a:stretch>
        </p:blipFill>
        <p:spPr>
          <a:xfrm>
            <a:off x="10500223" y="231391"/>
            <a:ext cx="1414086" cy="504153"/>
          </a:xfrm>
          <a:prstGeom prst="rect">
            <a:avLst/>
          </a:prstGeom>
        </p:spPr>
      </p:pic>
      <p:pic>
        <p:nvPicPr>
          <p:cNvPr id="15" name="Imagem 14">
            <a:extLst>
              <a:ext uri="{FF2B5EF4-FFF2-40B4-BE49-F238E27FC236}">
                <a16:creationId xmlns:a16="http://schemas.microsoft.com/office/drawing/2014/main" id="{5BDEF8A7-799B-46A9-B66D-894CA56CEF18}"/>
              </a:ext>
            </a:extLst>
          </p:cNvPr>
          <p:cNvPicPr>
            <a:picLocks noChangeAspect="1"/>
          </p:cNvPicPr>
          <p:nvPr/>
        </p:nvPicPr>
        <p:blipFill>
          <a:blip r:embed="rId4"/>
          <a:stretch>
            <a:fillRect/>
          </a:stretch>
        </p:blipFill>
        <p:spPr>
          <a:xfrm rot="16200000" flipV="1">
            <a:off x="-575332" y="989278"/>
            <a:ext cx="2029204" cy="87111"/>
          </a:xfrm>
          <a:prstGeom prst="rect">
            <a:avLst/>
          </a:prstGeom>
        </p:spPr>
      </p:pic>
      <p:sp>
        <p:nvSpPr>
          <p:cNvPr id="19" name="Título 1">
            <a:extLst>
              <a:ext uri="{FF2B5EF4-FFF2-40B4-BE49-F238E27FC236}">
                <a16:creationId xmlns:a16="http://schemas.microsoft.com/office/drawing/2014/main" id="{4D48FB36-79DC-436A-AA39-68202A331D33}"/>
              </a:ext>
            </a:extLst>
          </p:cNvPr>
          <p:cNvSpPr txBox="1">
            <a:spLocks/>
          </p:cNvSpPr>
          <p:nvPr/>
        </p:nvSpPr>
        <p:spPr>
          <a:xfrm>
            <a:off x="482826" y="669230"/>
            <a:ext cx="7304067" cy="5826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3200" b="1" dirty="0">
                <a:solidFill>
                  <a:srgbClr val="006666"/>
                </a:solidFill>
                <a:latin typeface="Arial" panose="020B0604020202020204" pitchFamily="34" charset="0"/>
                <a:cs typeface="Arial" panose="020B0604020202020204" pitchFamily="34" charset="0"/>
              </a:rPr>
              <a:t>Prós e Contras</a:t>
            </a:r>
          </a:p>
        </p:txBody>
      </p:sp>
      <p:pic>
        <p:nvPicPr>
          <p:cNvPr id="28" name="Imagem 27">
            <a:extLst>
              <a:ext uri="{FF2B5EF4-FFF2-40B4-BE49-F238E27FC236}">
                <a16:creationId xmlns:a16="http://schemas.microsoft.com/office/drawing/2014/main" id="{C8C38CAF-AE6C-4169-AC58-0D94818F874B}"/>
              </a:ext>
            </a:extLst>
          </p:cNvPr>
          <p:cNvPicPr>
            <a:picLocks noChangeAspect="1"/>
          </p:cNvPicPr>
          <p:nvPr/>
        </p:nvPicPr>
        <p:blipFill>
          <a:blip r:embed="rId5"/>
          <a:stretch>
            <a:fillRect/>
          </a:stretch>
        </p:blipFill>
        <p:spPr>
          <a:xfrm rot="10800000" flipV="1">
            <a:off x="-23447" y="6272255"/>
            <a:ext cx="2006990" cy="580029"/>
          </a:xfrm>
          <a:prstGeom prst="rect">
            <a:avLst/>
          </a:prstGeom>
        </p:spPr>
      </p:pic>
      <p:pic>
        <p:nvPicPr>
          <p:cNvPr id="29" name="Imagem 28">
            <a:extLst>
              <a:ext uri="{FF2B5EF4-FFF2-40B4-BE49-F238E27FC236}">
                <a16:creationId xmlns:a16="http://schemas.microsoft.com/office/drawing/2014/main" id="{8B8E5C20-1778-4EA5-A17C-0B81B05902A0}"/>
              </a:ext>
            </a:extLst>
          </p:cNvPr>
          <p:cNvPicPr>
            <a:picLocks noChangeAspect="1"/>
          </p:cNvPicPr>
          <p:nvPr/>
        </p:nvPicPr>
        <p:blipFill>
          <a:blip r:embed="rId5"/>
          <a:stretch>
            <a:fillRect/>
          </a:stretch>
        </p:blipFill>
        <p:spPr>
          <a:xfrm rot="10800000" flipV="1">
            <a:off x="10189703" y="6277971"/>
            <a:ext cx="2006990" cy="580029"/>
          </a:xfrm>
          <a:prstGeom prst="rect">
            <a:avLst/>
          </a:prstGeom>
        </p:spPr>
      </p:pic>
      <p:pic>
        <p:nvPicPr>
          <p:cNvPr id="32" name="Imagem 31">
            <a:extLst>
              <a:ext uri="{FF2B5EF4-FFF2-40B4-BE49-F238E27FC236}">
                <a16:creationId xmlns:a16="http://schemas.microsoft.com/office/drawing/2014/main" id="{4D822843-7E7D-4FB9-B3D4-F375FC868F82}"/>
              </a:ext>
            </a:extLst>
          </p:cNvPr>
          <p:cNvPicPr>
            <a:picLocks noChangeAspect="1"/>
          </p:cNvPicPr>
          <p:nvPr/>
        </p:nvPicPr>
        <p:blipFill>
          <a:blip r:embed="rId6"/>
          <a:stretch>
            <a:fillRect/>
          </a:stretch>
        </p:blipFill>
        <p:spPr>
          <a:xfrm>
            <a:off x="1420838" y="6272255"/>
            <a:ext cx="9445062" cy="585745"/>
          </a:xfrm>
          <a:prstGeom prst="rect">
            <a:avLst/>
          </a:prstGeom>
        </p:spPr>
      </p:pic>
      <p:pic>
        <p:nvPicPr>
          <p:cNvPr id="34" name="Imagem 33">
            <a:extLst>
              <a:ext uri="{FF2B5EF4-FFF2-40B4-BE49-F238E27FC236}">
                <a16:creationId xmlns:a16="http://schemas.microsoft.com/office/drawing/2014/main" id="{8705089A-9B48-4225-B048-00A3F18E38A6}"/>
              </a:ext>
            </a:extLst>
          </p:cNvPr>
          <p:cNvPicPr>
            <a:picLocks noChangeAspect="1"/>
          </p:cNvPicPr>
          <p:nvPr/>
        </p:nvPicPr>
        <p:blipFill>
          <a:blip r:embed="rId7"/>
          <a:stretch>
            <a:fillRect/>
          </a:stretch>
        </p:blipFill>
        <p:spPr>
          <a:xfrm>
            <a:off x="10761369" y="3834110"/>
            <a:ext cx="1414050" cy="2414100"/>
          </a:xfrm>
          <a:prstGeom prst="rect">
            <a:avLst/>
          </a:prstGeom>
        </p:spPr>
      </p:pic>
      <p:pic>
        <p:nvPicPr>
          <p:cNvPr id="36" name="Imagem 35">
            <a:extLst>
              <a:ext uri="{FF2B5EF4-FFF2-40B4-BE49-F238E27FC236}">
                <a16:creationId xmlns:a16="http://schemas.microsoft.com/office/drawing/2014/main" id="{9182373B-8AEC-4E86-B388-3147EAE342B5}"/>
              </a:ext>
            </a:extLst>
          </p:cNvPr>
          <p:cNvPicPr>
            <a:picLocks noChangeAspect="1"/>
          </p:cNvPicPr>
          <p:nvPr/>
        </p:nvPicPr>
        <p:blipFill>
          <a:blip r:embed="rId8"/>
          <a:stretch>
            <a:fillRect/>
          </a:stretch>
        </p:blipFill>
        <p:spPr>
          <a:xfrm>
            <a:off x="25169" y="4109023"/>
            <a:ext cx="1535123" cy="2121943"/>
          </a:xfrm>
          <a:prstGeom prst="rect">
            <a:avLst/>
          </a:prstGeom>
        </p:spPr>
      </p:pic>
      <p:pic>
        <p:nvPicPr>
          <p:cNvPr id="2" name="Imagem 1">
            <a:extLst>
              <a:ext uri="{FF2B5EF4-FFF2-40B4-BE49-F238E27FC236}">
                <a16:creationId xmlns:a16="http://schemas.microsoft.com/office/drawing/2014/main" id="{5964E3B0-DE86-43E9-88E3-4A7B0B4621DD}"/>
              </a:ext>
            </a:extLst>
          </p:cNvPr>
          <p:cNvPicPr>
            <a:picLocks noChangeAspect="1"/>
          </p:cNvPicPr>
          <p:nvPr/>
        </p:nvPicPr>
        <p:blipFill>
          <a:blip r:embed="rId9"/>
          <a:stretch>
            <a:fillRect/>
          </a:stretch>
        </p:blipFill>
        <p:spPr>
          <a:xfrm>
            <a:off x="1983544" y="1757929"/>
            <a:ext cx="7920990" cy="3719513"/>
          </a:xfrm>
          <a:prstGeom prst="rect">
            <a:avLst/>
          </a:prstGeom>
        </p:spPr>
      </p:pic>
      <p:pic>
        <p:nvPicPr>
          <p:cNvPr id="17" name="Imagem 16">
            <a:extLst>
              <a:ext uri="{FF2B5EF4-FFF2-40B4-BE49-F238E27FC236}">
                <a16:creationId xmlns:a16="http://schemas.microsoft.com/office/drawing/2014/main" id="{7E08F4E0-45FB-4315-A726-05057678E4E3}"/>
              </a:ext>
            </a:extLst>
          </p:cNvPr>
          <p:cNvPicPr>
            <a:picLocks noChangeAspect="1"/>
          </p:cNvPicPr>
          <p:nvPr/>
        </p:nvPicPr>
        <p:blipFill>
          <a:blip r:embed="rId3"/>
          <a:stretch>
            <a:fillRect/>
          </a:stretch>
        </p:blipFill>
        <p:spPr>
          <a:xfrm>
            <a:off x="543418" y="231391"/>
            <a:ext cx="1414086" cy="504153"/>
          </a:xfrm>
          <a:prstGeom prst="rect">
            <a:avLst/>
          </a:prstGeom>
        </p:spPr>
      </p:pic>
    </p:spTree>
    <p:extLst>
      <p:ext uri="{BB962C8B-B14F-4D97-AF65-F5344CB8AC3E}">
        <p14:creationId xmlns:p14="http://schemas.microsoft.com/office/powerpoint/2010/main" val="1745923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a:extLst>
              <a:ext uri="{FF2B5EF4-FFF2-40B4-BE49-F238E27FC236}">
                <a16:creationId xmlns:a16="http://schemas.microsoft.com/office/drawing/2014/main" id="{6A378FF2-5063-4D13-BBA9-5BD0A3E8F500}"/>
              </a:ext>
            </a:extLst>
          </p:cNvPr>
          <p:cNvPicPr>
            <a:picLocks noChangeAspect="1"/>
          </p:cNvPicPr>
          <p:nvPr/>
        </p:nvPicPr>
        <p:blipFill>
          <a:blip r:embed="rId2"/>
          <a:stretch>
            <a:fillRect/>
          </a:stretch>
        </p:blipFill>
        <p:spPr>
          <a:xfrm rot="16200000">
            <a:off x="-531791" y="618643"/>
            <a:ext cx="1466850" cy="261938"/>
          </a:xfrm>
          <a:prstGeom prst="rect">
            <a:avLst/>
          </a:prstGeom>
        </p:spPr>
      </p:pic>
      <p:pic>
        <p:nvPicPr>
          <p:cNvPr id="13" name="Imagem 12">
            <a:extLst>
              <a:ext uri="{FF2B5EF4-FFF2-40B4-BE49-F238E27FC236}">
                <a16:creationId xmlns:a16="http://schemas.microsoft.com/office/drawing/2014/main" id="{4CDF2A5E-489E-432A-AC7D-BCD0A32B993C}"/>
              </a:ext>
            </a:extLst>
          </p:cNvPr>
          <p:cNvPicPr>
            <a:picLocks noChangeAspect="1"/>
          </p:cNvPicPr>
          <p:nvPr/>
        </p:nvPicPr>
        <p:blipFill>
          <a:blip r:embed="rId3"/>
          <a:stretch>
            <a:fillRect/>
          </a:stretch>
        </p:blipFill>
        <p:spPr>
          <a:xfrm>
            <a:off x="10500223" y="231391"/>
            <a:ext cx="1414086" cy="504153"/>
          </a:xfrm>
          <a:prstGeom prst="rect">
            <a:avLst/>
          </a:prstGeom>
        </p:spPr>
      </p:pic>
      <p:pic>
        <p:nvPicPr>
          <p:cNvPr id="15" name="Imagem 14">
            <a:extLst>
              <a:ext uri="{FF2B5EF4-FFF2-40B4-BE49-F238E27FC236}">
                <a16:creationId xmlns:a16="http://schemas.microsoft.com/office/drawing/2014/main" id="{5BDEF8A7-799B-46A9-B66D-894CA56CEF18}"/>
              </a:ext>
            </a:extLst>
          </p:cNvPr>
          <p:cNvPicPr>
            <a:picLocks noChangeAspect="1"/>
          </p:cNvPicPr>
          <p:nvPr/>
        </p:nvPicPr>
        <p:blipFill>
          <a:blip r:embed="rId4"/>
          <a:stretch>
            <a:fillRect/>
          </a:stretch>
        </p:blipFill>
        <p:spPr>
          <a:xfrm rot="16200000" flipV="1">
            <a:off x="-575332" y="989278"/>
            <a:ext cx="2029204" cy="87111"/>
          </a:xfrm>
          <a:prstGeom prst="rect">
            <a:avLst/>
          </a:prstGeom>
        </p:spPr>
      </p:pic>
      <p:sp>
        <p:nvSpPr>
          <p:cNvPr id="19" name="Título 1">
            <a:extLst>
              <a:ext uri="{FF2B5EF4-FFF2-40B4-BE49-F238E27FC236}">
                <a16:creationId xmlns:a16="http://schemas.microsoft.com/office/drawing/2014/main" id="{4D48FB36-79DC-436A-AA39-68202A331D33}"/>
              </a:ext>
            </a:extLst>
          </p:cNvPr>
          <p:cNvSpPr txBox="1">
            <a:spLocks/>
          </p:cNvSpPr>
          <p:nvPr/>
        </p:nvSpPr>
        <p:spPr>
          <a:xfrm>
            <a:off x="482826" y="669230"/>
            <a:ext cx="7304067" cy="5826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3200" b="1" dirty="0">
                <a:solidFill>
                  <a:srgbClr val="006666"/>
                </a:solidFill>
                <a:latin typeface="Arial" panose="020B0604020202020204" pitchFamily="34" charset="0"/>
                <a:cs typeface="Arial" panose="020B0604020202020204" pitchFamily="34" charset="0"/>
              </a:rPr>
              <a:t>EAP – Estrutura Analítica do Projeto</a:t>
            </a:r>
          </a:p>
        </p:txBody>
      </p:sp>
      <p:pic>
        <p:nvPicPr>
          <p:cNvPr id="14" name="Imagem 13">
            <a:extLst>
              <a:ext uri="{FF2B5EF4-FFF2-40B4-BE49-F238E27FC236}">
                <a16:creationId xmlns:a16="http://schemas.microsoft.com/office/drawing/2014/main" id="{5F97D734-D643-44BC-83F1-B13ACFC708F2}"/>
              </a:ext>
            </a:extLst>
          </p:cNvPr>
          <p:cNvPicPr>
            <a:picLocks noChangeAspect="1"/>
          </p:cNvPicPr>
          <p:nvPr/>
        </p:nvPicPr>
        <p:blipFill>
          <a:blip r:embed="rId3"/>
          <a:stretch>
            <a:fillRect/>
          </a:stretch>
        </p:blipFill>
        <p:spPr>
          <a:xfrm>
            <a:off x="543418" y="231391"/>
            <a:ext cx="1414086" cy="504153"/>
          </a:xfrm>
          <a:prstGeom prst="rect">
            <a:avLst/>
          </a:prstGeom>
        </p:spPr>
      </p:pic>
      <p:pic>
        <p:nvPicPr>
          <p:cNvPr id="16" name="Imagem 15">
            <a:extLst>
              <a:ext uri="{FF2B5EF4-FFF2-40B4-BE49-F238E27FC236}">
                <a16:creationId xmlns:a16="http://schemas.microsoft.com/office/drawing/2014/main" id="{ECBFA1BD-64A0-4EBC-802A-D361D069251D}"/>
              </a:ext>
            </a:extLst>
          </p:cNvPr>
          <p:cNvPicPr>
            <a:picLocks noChangeAspect="1"/>
          </p:cNvPicPr>
          <p:nvPr/>
        </p:nvPicPr>
        <p:blipFill>
          <a:blip r:embed="rId5"/>
          <a:stretch>
            <a:fillRect/>
          </a:stretch>
        </p:blipFill>
        <p:spPr>
          <a:xfrm>
            <a:off x="70664" y="1964868"/>
            <a:ext cx="1080000" cy="1032330"/>
          </a:xfrm>
          <a:prstGeom prst="rect">
            <a:avLst/>
          </a:prstGeom>
        </p:spPr>
      </p:pic>
      <p:pic>
        <p:nvPicPr>
          <p:cNvPr id="17" name="Imagem 16">
            <a:extLst>
              <a:ext uri="{FF2B5EF4-FFF2-40B4-BE49-F238E27FC236}">
                <a16:creationId xmlns:a16="http://schemas.microsoft.com/office/drawing/2014/main" id="{14C42ACA-F827-41CA-B011-791DA4D3A590}"/>
              </a:ext>
            </a:extLst>
          </p:cNvPr>
          <p:cNvPicPr>
            <a:picLocks noChangeAspect="1"/>
          </p:cNvPicPr>
          <p:nvPr/>
        </p:nvPicPr>
        <p:blipFill rotWithShape="1">
          <a:blip r:embed="rId6"/>
          <a:srcRect r="27595"/>
          <a:stretch/>
        </p:blipFill>
        <p:spPr>
          <a:xfrm>
            <a:off x="271958" y="3398735"/>
            <a:ext cx="677411" cy="752850"/>
          </a:xfrm>
          <a:prstGeom prst="rect">
            <a:avLst/>
          </a:prstGeom>
        </p:spPr>
      </p:pic>
      <p:pic>
        <p:nvPicPr>
          <p:cNvPr id="18" name="Imagem 17">
            <a:extLst>
              <a:ext uri="{FF2B5EF4-FFF2-40B4-BE49-F238E27FC236}">
                <a16:creationId xmlns:a16="http://schemas.microsoft.com/office/drawing/2014/main" id="{9F6A56D5-6970-48EF-8767-DD7D96CCBA86}"/>
              </a:ext>
            </a:extLst>
          </p:cNvPr>
          <p:cNvPicPr>
            <a:picLocks noChangeAspect="1"/>
          </p:cNvPicPr>
          <p:nvPr/>
        </p:nvPicPr>
        <p:blipFill>
          <a:blip r:embed="rId7"/>
          <a:stretch>
            <a:fillRect/>
          </a:stretch>
        </p:blipFill>
        <p:spPr>
          <a:xfrm>
            <a:off x="70664" y="4531196"/>
            <a:ext cx="1080000" cy="919620"/>
          </a:xfrm>
          <a:prstGeom prst="rect">
            <a:avLst/>
          </a:prstGeom>
        </p:spPr>
      </p:pic>
      <p:pic>
        <p:nvPicPr>
          <p:cNvPr id="20" name="Imagem 19">
            <a:extLst>
              <a:ext uri="{FF2B5EF4-FFF2-40B4-BE49-F238E27FC236}">
                <a16:creationId xmlns:a16="http://schemas.microsoft.com/office/drawing/2014/main" id="{21B26AFF-FE60-4F4F-A062-75D7C9900F68}"/>
              </a:ext>
            </a:extLst>
          </p:cNvPr>
          <p:cNvPicPr>
            <a:picLocks noChangeAspect="1"/>
          </p:cNvPicPr>
          <p:nvPr/>
        </p:nvPicPr>
        <p:blipFill>
          <a:blip r:embed="rId8"/>
          <a:stretch>
            <a:fillRect/>
          </a:stretch>
        </p:blipFill>
        <p:spPr>
          <a:xfrm>
            <a:off x="70664" y="5809805"/>
            <a:ext cx="1080000" cy="954690"/>
          </a:xfrm>
          <a:prstGeom prst="rect">
            <a:avLst/>
          </a:prstGeom>
        </p:spPr>
      </p:pic>
      <p:pic>
        <p:nvPicPr>
          <p:cNvPr id="21" name="Imagem 20">
            <a:extLst>
              <a:ext uri="{FF2B5EF4-FFF2-40B4-BE49-F238E27FC236}">
                <a16:creationId xmlns:a16="http://schemas.microsoft.com/office/drawing/2014/main" id="{8C3B717F-0FE9-4970-B4D1-D50137EFB47A}"/>
              </a:ext>
            </a:extLst>
          </p:cNvPr>
          <p:cNvPicPr>
            <a:picLocks noChangeAspect="1"/>
          </p:cNvPicPr>
          <p:nvPr/>
        </p:nvPicPr>
        <p:blipFill>
          <a:blip r:embed="rId9"/>
          <a:stretch>
            <a:fillRect/>
          </a:stretch>
        </p:blipFill>
        <p:spPr>
          <a:xfrm rot="5400000">
            <a:off x="460644" y="3147047"/>
            <a:ext cx="300038" cy="266700"/>
          </a:xfrm>
          <a:prstGeom prst="rect">
            <a:avLst/>
          </a:prstGeom>
        </p:spPr>
      </p:pic>
      <p:pic>
        <p:nvPicPr>
          <p:cNvPr id="22" name="Imagem 21">
            <a:extLst>
              <a:ext uri="{FF2B5EF4-FFF2-40B4-BE49-F238E27FC236}">
                <a16:creationId xmlns:a16="http://schemas.microsoft.com/office/drawing/2014/main" id="{D0D85137-8BCB-43E4-9A4F-90F654F9F36A}"/>
              </a:ext>
            </a:extLst>
          </p:cNvPr>
          <p:cNvPicPr>
            <a:picLocks noChangeAspect="1"/>
          </p:cNvPicPr>
          <p:nvPr/>
        </p:nvPicPr>
        <p:blipFill>
          <a:blip r:embed="rId9"/>
          <a:stretch>
            <a:fillRect/>
          </a:stretch>
        </p:blipFill>
        <p:spPr>
          <a:xfrm rot="5400000">
            <a:off x="460644" y="4174775"/>
            <a:ext cx="300038" cy="266700"/>
          </a:xfrm>
          <a:prstGeom prst="rect">
            <a:avLst/>
          </a:prstGeom>
        </p:spPr>
      </p:pic>
      <p:pic>
        <p:nvPicPr>
          <p:cNvPr id="23" name="Imagem 22">
            <a:extLst>
              <a:ext uri="{FF2B5EF4-FFF2-40B4-BE49-F238E27FC236}">
                <a16:creationId xmlns:a16="http://schemas.microsoft.com/office/drawing/2014/main" id="{7BAD294D-E64C-4A6A-8408-872AFFDF611E}"/>
              </a:ext>
            </a:extLst>
          </p:cNvPr>
          <p:cNvPicPr>
            <a:picLocks noChangeAspect="1"/>
          </p:cNvPicPr>
          <p:nvPr/>
        </p:nvPicPr>
        <p:blipFill>
          <a:blip r:embed="rId9"/>
          <a:stretch>
            <a:fillRect/>
          </a:stretch>
        </p:blipFill>
        <p:spPr>
          <a:xfrm rot="5400000">
            <a:off x="483754" y="5523578"/>
            <a:ext cx="300038" cy="266700"/>
          </a:xfrm>
          <a:prstGeom prst="rect">
            <a:avLst/>
          </a:prstGeom>
        </p:spPr>
      </p:pic>
      <p:pic>
        <p:nvPicPr>
          <p:cNvPr id="24" name="Imagem 23">
            <a:extLst>
              <a:ext uri="{FF2B5EF4-FFF2-40B4-BE49-F238E27FC236}">
                <a16:creationId xmlns:a16="http://schemas.microsoft.com/office/drawing/2014/main" id="{39BBEBBD-1175-4BA9-B57A-617D0815B755}"/>
              </a:ext>
            </a:extLst>
          </p:cNvPr>
          <p:cNvPicPr>
            <a:picLocks noChangeAspect="1"/>
          </p:cNvPicPr>
          <p:nvPr/>
        </p:nvPicPr>
        <p:blipFill>
          <a:blip r:embed="rId10"/>
          <a:stretch>
            <a:fillRect/>
          </a:stretch>
        </p:blipFill>
        <p:spPr>
          <a:xfrm>
            <a:off x="10087085" y="4845903"/>
            <a:ext cx="2034251" cy="1922087"/>
          </a:xfrm>
          <a:prstGeom prst="rect">
            <a:avLst/>
          </a:prstGeom>
        </p:spPr>
      </p:pic>
      <p:pic>
        <p:nvPicPr>
          <p:cNvPr id="4" name="Imagem 3">
            <a:extLst>
              <a:ext uri="{FF2B5EF4-FFF2-40B4-BE49-F238E27FC236}">
                <a16:creationId xmlns:a16="http://schemas.microsoft.com/office/drawing/2014/main" id="{A252BCB8-B1C9-47DA-A32C-A25D3FDD6432}"/>
              </a:ext>
            </a:extLst>
          </p:cNvPr>
          <p:cNvPicPr>
            <a:picLocks noChangeAspect="1"/>
          </p:cNvPicPr>
          <p:nvPr/>
        </p:nvPicPr>
        <p:blipFill rotWithShape="1">
          <a:blip r:embed="rId11"/>
          <a:srcRect t="11833" b="11628"/>
          <a:stretch/>
        </p:blipFill>
        <p:spPr>
          <a:xfrm>
            <a:off x="1686901" y="1483037"/>
            <a:ext cx="9584182" cy="5015387"/>
          </a:xfrm>
          <a:prstGeom prst="rect">
            <a:avLst/>
          </a:prstGeom>
        </p:spPr>
      </p:pic>
    </p:spTree>
    <p:extLst>
      <p:ext uri="{BB962C8B-B14F-4D97-AF65-F5344CB8AC3E}">
        <p14:creationId xmlns:p14="http://schemas.microsoft.com/office/powerpoint/2010/main" val="1044901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a:extLst>
              <a:ext uri="{FF2B5EF4-FFF2-40B4-BE49-F238E27FC236}">
                <a16:creationId xmlns:a16="http://schemas.microsoft.com/office/drawing/2014/main" id="{6A378FF2-5063-4D13-BBA9-5BD0A3E8F500}"/>
              </a:ext>
            </a:extLst>
          </p:cNvPr>
          <p:cNvPicPr>
            <a:picLocks noChangeAspect="1"/>
          </p:cNvPicPr>
          <p:nvPr/>
        </p:nvPicPr>
        <p:blipFill>
          <a:blip r:embed="rId2"/>
          <a:stretch>
            <a:fillRect/>
          </a:stretch>
        </p:blipFill>
        <p:spPr>
          <a:xfrm rot="16200000">
            <a:off x="-531791" y="618643"/>
            <a:ext cx="1466850" cy="261938"/>
          </a:xfrm>
          <a:prstGeom prst="rect">
            <a:avLst/>
          </a:prstGeom>
        </p:spPr>
      </p:pic>
      <p:pic>
        <p:nvPicPr>
          <p:cNvPr id="15" name="Imagem 14">
            <a:extLst>
              <a:ext uri="{FF2B5EF4-FFF2-40B4-BE49-F238E27FC236}">
                <a16:creationId xmlns:a16="http://schemas.microsoft.com/office/drawing/2014/main" id="{5BDEF8A7-799B-46A9-B66D-894CA56CEF18}"/>
              </a:ext>
            </a:extLst>
          </p:cNvPr>
          <p:cNvPicPr>
            <a:picLocks noChangeAspect="1"/>
          </p:cNvPicPr>
          <p:nvPr/>
        </p:nvPicPr>
        <p:blipFill>
          <a:blip r:embed="rId3"/>
          <a:stretch>
            <a:fillRect/>
          </a:stretch>
        </p:blipFill>
        <p:spPr>
          <a:xfrm rot="16200000" flipV="1">
            <a:off x="-575332" y="989278"/>
            <a:ext cx="2029204" cy="87111"/>
          </a:xfrm>
          <a:prstGeom prst="rect">
            <a:avLst/>
          </a:prstGeom>
        </p:spPr>
      </p:pic>
      <p:sp>
        <p:nvSpPr>
          <p:cNvPr id="19" name="Título 1">
            <a:extLst>
              <a:ext uri="{FF2B5EF4-FFF2-40B4-BE49-F238E27FC236}">
                <a16:creationId xmlns:a16="http://schemas.microsoft.com/office/drawing/2014/main" id="{4D48FB36-79DC-436A-AA39-68202A331D33}"/>
              </a:ext>
            </a:extLst>
          </p:cNvPr>
          <p:cNvSpPr txBox="1">
            <a:spLocks/>
          </p:cNvSpPr>
          <p:nvPr/>
        </p:nvSpPr>
        <p:spPr>
          <a:xfrm>
            <a:off x="545936" y="669184"/>
            <a:ext cx="4368444" cy="5826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3200" b="1" dirty="0">
                <a:solidFill>
                  <a:srgbClr val="006666"/>
                </a:solidFill>
                <a:latin typeface="Arial" panose="020B0604020202020204" pitchFamily="34" charset="0"/>
                <a:cs typeface="Arial" panose="020B0604020202020204" pitchFamily="34" charset="0"/>
              </a:rPr>
              <a:t>Rede de Precedência</a:t>
            </a:r>
          </a:p>
        </p:txBody>
      </p:sp>
      <p:pic>
        <p:nvPicPr>
          <p:cNvPr id="28" name="Imagem 27">
            <a:extLst>
              <a:ext uri="{FF2B5EF4-FFF2-40B4-BE49-F238E27FC236}">
                <a16:creationId xmlns:a16="http://schemas.microsoft.com/office/drawing/2014/main" id="{C8C38CAF-AE6C-4169-AC58-0D94818F874B}"/>
              </a:ext>
            </a:extLst>
          </p:cNvPr>
          <p:cNvPicPr>
            <a:picLocks noChangeAspect="1"/>
          </p:cNvPicPr>
          <p:nvPr/>
        </p:nvPicPr>
        <p:blipFill>
          <a:blip r:embed="rId4"/>
          <a:stretch>
            <a:fillRect/>
          </a:stretch>
        </p:blipFill>
        <p:spPr>
          <a:xfrm rot="10800000" flipV="1">
            <a:off x="-23447" y="6272255"/>
            <a:ext cx="2006990" cy="580029"/>
          </a:xfrm>
          <a:prstGeom prst="rect">
            <a:avLst/>
          </a:prstGeom>
        </p:spPr>
      </p:pic>
      <p:pic>
        <p:nvPicPr>
          <p:cNvPr id="29" name="Imagem 28">
            <a:extLst>
              <a:ext uri="{FF2B5EF4-FFF2-40B4-BE49-F238E27FC236}">
                <a16:creationId xmlns:a16="http://schemas.microsoft.com/office/drawing/2014/main" id="{8B8E5C20-1778-4EA5-A17C-0B81B05902A0}"/>
              </a:ext>
            </a:extLst>
          </p:cNvPr>
          <p:cNvPicPr>
            <a:picLocks noChangeAspect="1"/>
          </p:cNvPicPr>
          <p:nvPr/>
        </p:nvPicPr>
        <p:blipFill>
          <a:blip r:embed="rId4"/>
          <a:stretch>
            <a:fillRect/>
          </a:stretch>
        </p:blipFill>
        <p:spPr>
          <a:xfrm rot="10800000" flipV="1">
            <a:off x="10189703" y="6264719"/>
            <a:ext cx="2006990" cy="580029"/>
          </a:xfrm>
          <a:prstGeom prst="rect">
            <a:avLst/>
          </a:prstGeom>
        </p:spPr>
      </p:pic>
      <p:pic>
        <p:nvPicPr>
          <p:cNvPr id="32" name="Imagem 31">
            <a:extLst>
              <a:ext uri="{FF2B5EF4-FFF2-40B4-BE49-F238E27FC236}">
                <a16:creationId xmlns:a16="http://schemas.microsoft.com/office/drawing/2014/main" id="{4D822843-7E7D-4FB9-B3D4-F375FC868F82}"/>
              </a:ext>
            </a:extLst>
          </p:cNvPr>
          <p:cNvPicPr>
            <a:picLocks noChangeAspect="1"/>
          </p:cNvPicPr>
          <p:nvPr/>
        </p:nvPicPr>
        <p:blipFill>
          <a:blip r:embed="rId5"/>
          <a:stretch>
            <a:fillRect/>
          </a:stretch>
        </p:blipFill>
        <p:spPr>
          <a:xfrm>
            <a:off x="1420838" y="6272255"/>
            <a:ext cx="9445062" cy="580029"/>
          </a:xfrm>
          <a:prstGeom prst="rect">
            <a:avLst/>
          </a:prstGeom>
        </p:spPr>
      </p:pic>
      <p:pic>
        <p:nvPicPr>
          <p:cNvPr id="14" name="Imagem 13">
            <a:extLst>
              <a:ext uri="{FF2B5EF4-FFF2-40B4-BE49-F238E27FC236}">
                <a16:creationId xmlns:a16="http://schemas.microsoft.com/office/drawing/2014/main" id="{26D8EF36-12EB-4C39-B8FD-76EE807DA5AD}"/>
              </a:ext>
            </a:extLst>
          </p:cNvPr>
          <p:cNvPicPr>
            <a:picLocks noChangeAspect="1"/>
          </p:cNvPicPr>
          <p:nvPr/>
        </p:nvPicPr>
        <p:blipFill>
          <a:blip r:embed="rId6"/>
          <a:stretch>
            <a:fillRect/>
          </a:stretch>
        </p:blipFill>
        <p:spPr>
          <a:xfrm>
            <a:off x="543418" y="231391"/>
            <a:ext cx="1414086" cy="504153"/>
          </a:xfrm>
          <a:prstGeom prst="rect">
            <a:avLst/>
          </a:prstGeom>
        </p:spPr>
      </p:pic>
      <p:pic>
        <p:nvPicPr>
          <p:cNvPr id="4" name="Imagem 3">
            <a:extLst>
              <a:ext uri="{FF2B5EF4-FFF2-40B4-BE49-F238E27FC236}">
                <a16:creationId xmlns:a16="http://schemas.microsoft.com/office/drawing/2014/main" id="{DC1BDD5E-2212-40BC-8631-55C937A8812A}"/>
              </a:ext>
            </a:extLst>
          </p:cNvPr>
          <p:cNvPicPr>
            <a:picLocks noChangeAspect="1"/>
          </p:cNvPicPr>
          <p:nvPr/>
        </p:nvPicPr>
        <p:blipFill>
          <a:blip r:embed="rId7"/>
          <a:stretch>
            <a:fillRect/>
          </a:stretch>
        </p:blipFill>
        <p:spPr>
          <a:xfrm>
            <a:off x="7546235" y="1789729"/>
            <a:ext cx="4381500" cy="2124075"/>
          </a:xfrm>
          <a:prstGeom prst="rect">
            <a:avLst/>
          </a:prstGeom>
        </p:spPr>
      </p:pic>
      <p:pic>
        <p:nvPicPr>
          <p:cNvPr id="5" name="Imagem 4">
            <a:extLst>
              <a:ext uri="{FF2B5EF4-FFF2-40B4-BE49-F238E27FC236}">
                <a16:creationId xmlns:a16="http://schemas.microsoft.com/office/drawing/2014/main" id="{87EE5EAD-E63C-44B9-A516-C9A74EE068BD}"/>
              </a:ext>
            </a:extLst>
          </p:cNvPr>
          <p:cNvPicPr>
            <a:picLocks noChangeAspect="1"/>
          </p:cNvPicPr>
          <p:nvPr/>
        </p:nvPicPr>
        <p:blipFill>
          <a:blip r:embed="rId8"/>
          <a:stretch>
            <a:fillRect/>
          </a:stretch>
        </p:blipFill>
        <p:spPr>
          <a:xfrm>
            <a:off x="1110284" y="1797264"/>
            <a:ext cx="9467850" cy="4067175"/>
          </a:xfrm>
          <a:prstGeom prst="rect">
            <a:avLst/>
          </a:prstGeom>
        </p:spPr>
      </p:pic>
    </p:spTree>
    <p:extLst>
      <p:ext uri="{BB962C8B-B14F-4D97-AF65-F5344CB8AC3E}">
        <p14:creationId xmlns:p14="http://schemas.microsoft.com/office/powerpoint/2010/main" val="347664853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721</TotalTime>
  <Words>803</Words>
  <Application>Microsoft Office PowerPoint</Application>
  <PresentationFormat>Widescreen</PresentationFormat>
  <Paragraphs>91</Paragraphs>
  <Slides>22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22</vt:i4>
      </vt:variant>
    </vt:vector>
  </HeadingPairs>
  <TitlesOfParts>
    <vt:vector size="27" baseType="lpstr">
      <vt:lpstr>Arial</vt:lpstr>
      <vt:lpstr>Calibri</vt:lpstr>
      <vt:lpstr>Calibri Light</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Vinicius P. Dias</dc:creator>
  <cp:lastModifiedBy>Jordan Matos de Santana</cp:lastModifiedBy>
  <cp:revision>36</cp:revision>
  <dcterms:created xsi:type="dcterms:W3CDTF">2021-05-23T20:11:08Z</dcterms:created>
  <dcterms:modified xsi:type="dcterms:W3CDTF">2021-05-27T21:30:03Z</dcterms:modified>
</cp:coreProperties>
</file>