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D3AF-3A8B-4C75-A86E-7F39B28BA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481A-13FD-4C99-BACA-33CE35DB8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FBFF-19C3-4B3D-8AA9-2E326137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0FBC-3BDB-4A4E-8544-BDBD1CDB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BA306-86C3-49F1-B150-91818ED8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1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1E6-19F2-4975-B183-4B5E8D6D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071F2-8130-44C4-B834-3643031E1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27C7-171B-47FF-B801-0E298D5E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3E99-906A-400A-BC05-CE483E94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B105-65DB-4145-8AFE-78E7A99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C31B-962A-497D-9BCC-C81BE694C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22D6E-5C84-4A9B-A44A-B8115D9BA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CD4D-B94F-4F4C-9C4A-162E69E3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3830-DAC8-43BF-974B-C564BFE0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D72A-6FD3-424F-8FFC-B9C722A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289A-717F-47E2-838F-02DB2C4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154A-EF2C-49DB-A0BE-23661C2E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BE3D-1ADF-4063-B752-D1944E44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99B7-07F1-4B8B-85E8-3EAD8CAF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8897-5FAD-45A5-B7CC-7149A5E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F1E3-9FD2-470D-A341-99089B11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4B128-E553-4F62-97C4-6F6595DC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4A6C-6841-41EA-9D95-1382EDED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817E-D106-43EA-8E9F-104B9519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A99B-7E0B-4260-BCBD-9AAB0DEC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FE04-E716-4F72-A584-E90DE89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BC15-51D2-4582-8191-8462BCEC9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96CE-EFED-48C5-A207-24C53D89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5E30-307D-49E0-894A-442C32C6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81A4-8E8F-473A-992B-DF7163FA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05C3-1147-4DD0-A387-83CA9A98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B69-95BF-444A-AFF5-610B6C85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330EF-E308-458D-B854-1937EB55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5686F-9A02-41CB-9BE0-AC10CCDA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B1212-9638-440D-9976-BBB263CF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1B3B-1B7B-490D-BF51-B229FDBE0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A1C8-ADC0-49D7-B0B5-49CCC509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99CA8-C2B0-450E-ADB5-9700F182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2AEEB-2502-46C1-A8AE-10C519B3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B1CB-DA79-4DAD-9095-E6404278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2771B-07F8-4A1A-97DF-DA5D6FF1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317B9-FEC9-47DE-B805-B87BC4E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CF146-EF18-4957-B182-15B08510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874BE-82C1-437F-AC51-1ADD6034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B5362-7BED-4CD8-AE95-8CA1C89C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008CC-C026-41CD-B03D-048A95A7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73E2-4AD1-4F30-ACC1-B4E5090F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0896-400F-4640-82EE-21F094B0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897BC-E5A8-49C2-838D-35E81ADF0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D0CA0-2FC5-4571-B729-4589BC0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D940-000B-451B-9635-277B2C33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21790-BB66-435A-A061-9C8C624A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AC8-E5BE-41B9-82A2-C50557DE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468F8-F050-4123-BED5-F6957E91F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4A2B4-A4DA-41F1-B307-AD0784B34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1D20-A17A-4F7B-BBBF-76C6B902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DA58-A9CE-40D8-A555-0D1E2A20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FB8D-4350-499B-BA59-F0BD0F81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4CF08-40A3-4549-B910-FD04809F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86279-5467-4FBB-A3B0-EC288C16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A1FC-EE61-4F4E-84CF-20CE8DA08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7037-1A61-40A0-A592-FCD3A73B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8789-86B8-4836-B9AA-24C76501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34758-979D-47E2-A155-9CC776D1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8CBEF-6ACA-4564-A47C-AD724B88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034" y="1222134"/>
            <a:ext cx="9144000" cy="2001838"/>
          </a:xfrm>
        </p:spPr>
        <p:txBody>
          <a:bodyPr>
            <a:normAutofit/>
          </a:bodyPr>
          <a:lstStyle/>
          <a:p>
            <a:r>
              <a:rPr lang="en-US" dirty="0"/>
              <a:t>Pokémon :</a:t>
            </a:r>
            <a:br>
              <a:rPr lang="en-US" dirty="0"/>
            </a:br>
            <a:r>
              <a:rPr lang="en-US" dirty="0" err="1"/>
              <a:t>Gotta</a:t>
            </a:r>
            <a:r>
              <a:rPr lang="en-US" dirty="0"/>
              <a:t> select * FROM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55AD0-C859-4D6C-95DB-662AFB962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731" y="3769157"/>
            <a:ext cx="6400800" cy="1655762"/>
          </a:xfrm>
        </p:spPr>
        <p:txBody>
          <a:bodyPr>
            <a:normAutofit lnSpcReduction="10000"/>
          </a:bodyPr>
          <a:lstStyle/>
          <a:p>
            <a:r>
              <a:rPr lang="en-US"/>
              <a:t>Team Rocket Recruits:</a:t>
            </a:r>
          </a:p>
          <a:p>
            <a:r>
              <a:rPr lang="en-US"/>
              <a:t>Jordan Tiu</a:t>
            </a:r>
          </a:p>
          <a:p>
            <a:r>
              <a:rPr lang="en-US"/>
              <a:t>Matt Hopkins</a:t>
            </a:r>
          </a:p>
          <a:p>
            <a:r>
              <a:rPr lang="en-US"/>
              <a:t>Reed Bader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AD02-4B12-4F3B-BAF9-17031728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9B12-01DA-4D6A-90B4-304151B2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76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2050" name="Picture 2" descr="Pokémon Red Version and Pokémon Blue Version | Video Games &amp; Apps">
            <a:extLst>
              <a:ext uri="{FF2B5EF4-FFF2-40B4-BE49-F238E27FC236}">
                <a16:creationId xmlns:a16="http://schemas.microsoft.com/office/drawing/2014/main" id="{5CA7FBE3-518B-4BCC-912F-C18E0F95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8" y="4711700"/>
            <a:ext cx="3819903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mited Edition Pokemon Plush - 8&quot; Pikachu with Flower - Walmart.com">
            <a:extLst>
              <a:ext uri="{FF2B5EF4-FFF2-40B4-BE49-F238E27FC236}">
                <a16:creationId xmlns:a16="http://schemas.microsoft.com/office/drawing/2014/main" id="{96103F7C-B1AC-46CC-BEE5-F7B95B8D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493" y="44728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41C171-FE7E-442F-8524-45A615CB0E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699" y="4192693"/>
            <a:ext cx="3558055" cy="26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9A44-8C8B-4DCA-822D-74E9120A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26AE-C28B-4DE8-BF46-5D9DB69D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1BB3-8D9F-44A2-BE99-01C7F7E7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09922-9CB0-4CDB-8DC8-CFEC0090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31431"/>
            <a:ext cx="10417380" cy="63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E67-AA35-4F5B-8892-5870903D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 and database of Pokémon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E59D-41FE-430B-83A7-C304662C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Python w/ flask extension &amp; MySQL connector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2899A9-CF53-4A5E-942A-ECAC09010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3" y="3604902"/>
            <a:ext cx="5134174" cy="28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0BAB8E-2816-4B73-8C23-F811A373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17" y="1285875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0A9888-FAA3-4944-AF44-3601A121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6755"/>
            <a:ext cx="5257800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2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E68C-D98A-442D-AA5E-4D6F636AB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28" y="406400"/>
            <a:ext cx="9144000" cy="1081024"/>
          </a:xfrm>
        </p:spPr>
        <p:txBody>
          <a:bodyPr/>
          <a:lstStyle/>
          <a:p>
            <a:pPr algn="l"/>
            <a:r>
              <a:rPr lang="en-US"/>
              <a:t>Issues and Setbacks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FA8F-9D6A-449C-96DE-10247301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1614742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Using an ASP.Net framework with C#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Solution – used Python with a Flask extension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Setting up the environment to work in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4" descr="Original Pokemon Wallpapers - Top Free Original Pokemon ...">
            <a:extLst>
              <a:ext uri="{FF2B5EF4-FFF2-40B4-BE49-F238E27FC236}">
                <a16:creationId xmlns:a16="http://schemas.microsoft.com/office/drawing/2014/main" id="{D1B0B740-E90D-4E29-9138-9619BB54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0" y="2732407"/>
            <a:ext cx="10284930" cy="412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3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79D5-B90F-4BB5-8A8F-34575B3E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0426-AB8C-4C45-B4A7-F4BF2336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Overall it was a great project and we had a lot of fun learning and building our own database. There are things we could have improved upon, especially the css, but we are happy with our result.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25097-83BA-406C-A73B-7AF090DC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48" y="3027087"/>
            <a:ext cx="3149876" cy="31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Pokémon : Gotta select * FROM all</vt:lpstr>
      <vt:lpstr>Introduction:</vt:lpstr>
      <vt:lpstr>PowerPoint Presentation</vt:lpstr>
      <vt:lpstr>The PC and database of Pokémon</vt:lpstr>
      <vt:lpstr>Issues and Setbacks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Whoa: The database</dc:title>
  <dc:creator>Bader, Reed M. (UMKC-Student)</dc:creator>
  <cp:lastModifiedBy>Matthew Hopkins</cp:lastModifiedBy>
  <cp:revision>10</cp:revision>
  <dcterms:created xsi:type="dcterms:W3CDTF">2020-05-03T23:05:28Z</dcterms:created>
  <dcterms:modified xsi:type="dcterms:W3CDTF">2020-05-04T03:34:40Z</dcterms:modified>
</cp:coreProperties>
</file>