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D3AF-3A8B-4C75-A86E-7F39B28BA0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54481A-13FD-4C99-BACA-33CE35DB8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4EFBFF-19C3-4B3D-8AA9-2E3261379781}"/>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5" name="Footer Placeholder 4">
            <a:extLst>
              <a:ext uri="{FF2B5EF4-FFF2-40B4-BE49-F238E27FC236}">
                <a16:creationId xmlns:a16="http://schemas.microsoft.com/office/drawing/2014/main" id="{311F0FBC-3BDB-4A4E-8544-BDBD1CDB1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BA306-86C3-49F1-B150-91818ED8306A}"/>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234831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F1E6-19F2-4975-B183-4B5E8D6D89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6071F2-8130-44C4-B834-3643031E13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F27C7-171B-47FF-B801-0E298D5E61CC}"/>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5" name="Footer Placeholder 4">
            <a:extLst>
              <a:ext uri="{FF2B5EF4-FFF2-40B4-BE49-F238E27FC236}">
                <a16:creationId xmlns:a16="http://schemas.microsoft.com/office/drawing/2014/main" id="{20103E99-906A-400A-BC05-CE483E940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9B105-65DB-4145-8AFE-78E7A998D309}"/>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157532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36C31B-962A-497D-9BCC-C81BE694CA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522D6E-5C84-4A9B-A44A-B8115D9BAD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3CD4D-B94F-4F4C-9C4A-162E69E30CCB}"/>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5" name="Footer Placeholder 4">
            <a:extLst>
              <a:ext uri="{FF2B5EF4-FFF2-40B4-BE49-F238E27FC236}">
                <a16:creationId xmlns:a16="http://schemas.microsoft.com/office/drawing/2014/main" id="{E5C83830-DAC8-43BF-974B-C564BFE0C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AD72A-6FD3-424F-8FFC-B9C722A41835}"/>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396896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289A-717F-47E2-838F-02DB2C439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4154A-EF2C-49DB-A0BE-23661C2E4B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BE3D-1ADF-4063-B752-D1944E44FD28}"/>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5" name="Footer Placeholder 4">
            <a:extLst>
              <a:ext uri="{FF2B5EF4-FFF2-40B4-BE49-F238E27FC236}">
                <a16:creationId xmlns:a16="http://schemas.microsoft.com/office/drawing/2014/main" id="{847799B7-07F1-4B8B-85E8-3EAD8CAFF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38897-5FAD-45A5-B7CC-7149A5E7F52B}"/>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179948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F1E3-9FD2-470D-A341-99089B11F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04B128-E553-4F62-97C4-6F6595DC3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84A6C-6841-41EA-9D95-1382EDEDE08E}"/>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5" name="Footer Placeholder 4">
            <a:extLst>
              <a:ext uri="{FF2B5EF4-FFF2-40B4-BE49-F238E27FC236}">
                <a16:creationId xmlns:a16="http://schemas.microsoft.com/office/drawing/2014/main" id="{2422817E-D106-43EA-8E9F-104B95198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FA99B-7E0B-4260-BCBD-9AAB0DEC3E66}"/>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191723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FE04-E716-4F72-A584-E90DE896B1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8CBC15-51D2-4582-8191-8462BCEC9A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0396CE-EFED-48C5-A207-24C53D89AA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605E30-307D-49E0-894A-442C32C6CBCD}"/>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6" name="Footer Placeholder 5">
            <a:extLst>
              <a:ext uri="{FF2B5EF4-FFF2-40B4-BE49-F238E27FC236}">
                <a16:creationId xmlns:a16="http://schemas.microsoft.com/office/drawing/2014/main" id="{341181A4-8E8F-473A-992B-DF7163FA6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605C3-1147-4DD0-A387-83CA9A9885D4}"/>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257298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5B69-95BF-444A-AFF5-610B6C859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7330EF-E308-458D-B854-1937EB55F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F5686F-9A02-41CB-9BE0-AC10CCDACF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B1212-9638-440D-9976-BBB263CF83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E51B3B-1B7B-490D-BF51-B229FDBE03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6DA1C8-ADC0-49D7-B0B5-49CCC509AF1A}"/>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8" name="Footer Placeholder 7">
            <a:extLst>
              <a:ext uri="{FF2B5EF4-FFF2-40B4-BE49-F238E27FC236}">
                <a16:creationId xmlns:a16="http://schemas.microsoft.com/office/drawing/2014/main" id="{C5199CA8-C2B0-450E-ADB5-9700F182C3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2AEEB-2502-46C1-A8AE-10C519B3CE58}"/>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146868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B1CB-DA79-4DAD-9095-E640427890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A2771B-07F8-4A1A-97DF-DA5D6FF1E68E}"/>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4" name="Footer Placeholder 3">
            <a:extLst>
              <a:ext uri="{FF2B5EF4-FFF2-40B4-BE49-F238E27FC236}">
                <a16:creationId xmlns:a16="http://schemas.microsoft.com/office/drawing/2014/main" id="{E62317B9-FEC9-47DE-B805-B87BC4E70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F146-EF18-4957-B182-15B085108352}"/>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340684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874BE-82C1-437F-AC51-1ADD6034EA8B}"/>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3" name="Footer Placeholder 2">
            <a:extLst>
              <a:ext uri="{FF2B5EF4-FFF2-40B4-BE49-F238E27FC236}">
                <a16:creationId xmlns:a16="http://schemas.microsoft.com/office/drawing/2014/main" id="{3D8B5362-7BED-4CD8-AE95-8CA1C89C4C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4008CC-C026-41CD-B03D-048A95A74551}"/>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4266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73E2-4AD1-4F30-ACC1-B4E5090F3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590896-400F-4640-82EE-21F094B02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897BC-E5A8-49C2-838D-35E81ADF0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D0CA0-2FC5-4571-B729-4589BC08E09C}"/>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6" name="Footer Placeholder 5">
            <a:extLst>
              <a:ext uri="{FF2B5EF4-FFF2-40B4-BE49-F238E27FC236}">
                <a16:creationId xmlns:a16="http://schemas.microsoft.com/office/drawing/2014/main" id="{4D74D940-000B-451B-9635-277B2C338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F21790-BB66-435A-A061-9C8C624A045F}"/>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382470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6AC8-E5BE-41B9-82A2-C50557DE5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1468F8-F050-4123-BED5-F6957E91F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F4A2B4-A4DA-41F1-B307-AD0784B34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91D20-A17A-4F7B-BBBF-76C6B902AF66}"/>
              </a:ext>
            </a:extLst>
          </p:cNvPr>
          <p:cNvSpPr>
            <a:spLocks noGrp="1"/>
          </p:cNvSpPr>
          <p:nvPr>
            <p:ph type="dt" sz="half" idx="10"/>
          </p:nvPr>
        </p:nvSpPr>
        <p:spPr/>
        <p:txBody>
          <a:bodyPr/>
          <a:lstStyle/>
          <a:p>
            <a:fld id="{2DAFDB17-9B32-4619-B95F-682B19F56B93}" type="datetimeFigureOut">
              <a:rPr lang="en-US" smtClean="0"/>
              <a:t>5/3/2020</a:t>
            </a:fld>
            <a:endParaRPr lang="en-US"/>
          </a:p>
        </p:txBody>
      </p:sp>
      <p:sp>
        <p:nvSpPr>
          <p:cNvPr id="6" name="Footer Placeholder 5">
            <a:extLst>
              <a:ext uri="{FF2B5EF4-FFF2-40B4-BE49-F238E27FC236}">
                <a16:creationId xmlns:a16="http://schemas.microsoft.com/office/drawing/2014/main" id="{4453DA58-A9CE-40D8-A555-0D1E2A200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4FB8D-4350-499B-BA59-F0BD0F815BDB}"/>
              </a:ext>
            </a:extLst>
          </p:cNvPr>
          <p:cNvSpPr>
            <a:spLocks noGrp="1"/>
          </p:cNvSpPr>
          <p:nvPr>
            <p:ph type="sldNum" sz="quarter" idx="12"/>
          </p:nvPr>
        </p:nvSpPr>
        <p:spPr/>
        <p:txBody>
          <a:bodyPr/>
          <a:lstStyle/>
          <a:p>
            <a:fld id="{C6716DF2-59AD-4054-B659-D10B2783E9F9}" type="slidenum">
              <a:rPr lang="en-US" smtClean="0"/>
              <a:t>‹#›</a:t>
            </a:fld>
            <a:endParaRPr lang="en-US"/>
          </a:p>
        </p:txBody>
      </p:sp>
    </p:spTree>
    <p:extLst>
      <p:ext uri="{BB962C8B-B14F-4D97-AF65-F5344CB8AC3E}">
        <p14:creationId xmlns:p14="http://schemas.microsoft.com/office/powerpoint/2010/main" val="361697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4CF08-40A3-4549-B910-FD04809F0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D86279-5467-4FBB-A3B0-EC288C1644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1A1FC-EE61-4F4E-84CF-20CE8DA081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FDB17-9B32-4619-B95F-682B19F56B93}" type="datetimeFigureOut">
              <a:rPr lang="en-US" smtClean="0"/>
              <a:t>5/3/2020</a:t>
            </a:fld>
            <a:endParaRPr lang="en-US"/>
          </a:p>
        </p:txBody>
      </p:sp>
      <p:sp>
        <p:nvSpPr>
          <p:cNvPr id="5" name="Footer Placeholder 4">
            <a:extLst>
              <a:ext uri="{FF2B5EF4-FFF2-40B4-BE49-F238E27FC236}">
                <a16:creationId xmlns:a16="http://schemas.microsoft.com/office/drawing/2014/main" id="{98B17037-1A61-40A0-A592-FCD3A73B15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0B8789-86B8-4836-B9AA-24C76501A4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16DF2-59AD-4054-B659-D10B2783E9F9}" type="slidenum">
              <a:rPr lang="en-US" smtClean="0"/>
              <a:t>‹#›</a:t>
            </a:fld>
            <a:endParaRPr lang="en-US"/>
          </a:p>
        </p:txBody>
      </p:sp>
    </p:spTree>
    <p:extLst>
      <p:ext uri="{BB962C8B-B14F-4D97-AF65-F5344CB8AC3E}">
        <p14:creationId xmlns:p14="http://schemas.microsoft.com/office/powerpoint/2010/main" val="359192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734758-979D-47E2-A155-9CC776D19EAE}"/>
              </a:ext>
            </a:extLst>
          </p:cNvPr>
          <p:cNvPicPr>
            <a:picLocks noChangeAspect="1"/>
          </p:cNvPicPr>
          <p:nvPr/>
        </p:nvPicPr>
        <p:blipFill>
          <a:blip r:embed="rId2">
            <a:alphaModFix amt="50000"/>
          </a:blip>
          <a:stretch>
            <a:fillRect/>
          </a:stretch>
        </p:blipFill>
        <p:spPr>
          <a:xfrm>
            <a:off x="2286000" y="0"/>
            <a:ext cx="7620000" cy="6858000"/>
          </a:xfrm>
          <a:prstGeom prst="rect">
            <a:avLst/>
          </a:prstGeom>
        </p:spPr>
      </p:pic>
      <p:sp>
        <p:nvSpPr>
          <p:cNvPr id="2" name="Title 1">
            <a:extLst>
              <a:ext uri="{FF2B5EF4-FFF2-40B4-BE49-F238E27FC236}">
                <a16:creationId xmlns:a16="http://schemas.microsoft.com/office/drawing/2014/main" id="{F308CBEF-6ACA-4564-A47C-AD724B88013D}"/>
              </a:ext>
            </a:extLst>
          </p:cNvPr>
          <p:cNvSpPr>
            <a:spLocks noGrp="1"/>
          </p:cNvSpPr>
          <p:nvPr>
            <p:ph type="ctrTitle"/>
          </p:nvPr>
        </p:nvSpPr>
        <p:spPr>
          <a:xfrm>
            <a:off x="1736034" y="1222134"/>
            <a:ext cx="9144000" cy="2001838"/>
          </a:xfrm>
        </p:spPr>
        <p:txBody>
          <a:bodyPr>
            <a:normAutofit/>
          </a:bodyPr>
          <a:lstStyle/>
          <a:p>
            <a:r>
              <a:rPr lang="en-US" dirty="0"/>
              <a:t>Pokémon :</a:t>
            </a:r>
            <a:br>
              <a:rPr lang="en-US" dirty="0"/>
            </a:br>
            <a:r>
              <a:rPr lang="en-US" dirty="0"/>
              <a:t>Gotta select * all </a:t>
            </a:r>
          </a:p>
        </p:txBody>
      </p:sp>
      <p:sp>
        <p:nvSpPr>
          <p:cNvPr id="3" name="Subtitle 2">
            <a:extLst>
              <a:ext uri="{FF2B5EF4-FFF2-40B4-BE49-F238E27FC236}">
                <a16:creationId xmlns:a16="http://schemas.microsoft.com/office/drawing/2014/main" id="{04F55AD0-C859-4D6C-95DB-662AFB96244C}"/>
              </a:ext>
            </a:extLst>
          </p:cNvPr>
          <p:cNvSpPr>
            <a:spLocks noGrp="1"/>
          </p:cNvSpPr>
          <p:nvPr>
            <p:ph type="subTitle" idx="1"/>
          </p:nvPr>
        </p:nvSpPr>
        <p:spPr>
          <a:xfrm>
            <a:off x="1404731" y="3769157"/>
            <a:ext cx="6400800" cy="1655762"/>
          </a:xfrm>
        </p:spPr>
        <p:txBody>
          <a:bodyPr>
            <a:normAutofit lnSpcReduction="10000"/>
          </a:bodyPr>
          <a:lstStyle/>
          <a:p>
            <a:r>
              <a:rPr lang="en-US" dirty="0"/>
              <a:t>Team Rocket Recruits:</a:t>
            </a:r>
          </a:p>
          <a:p>
            <a:r>
              <a:rPr lang="en-US" dirty="0"/>
              <a:t>Jordan Tiu</a:t>
            </a:r>
          </a:p>
          <a:p>
            <a:r>
              <a:rPr lang="en-US" dirty="0"/>
              <a:t>Matt Hopkins</a:t>
            </a:r>
          </a:p>
          <a:p>
            <a:r>
              <a:rPr lang="en-US" dirty="0"/>
              <a:t>Reed Bader</a:t>
            </a:r>
          </a:p>
        </p:txBody>
      </p:sp>
    </p:spTree>
    <p:extLst>
      <p:ext uri="{BB962C8B-B14F-4D97-AF65-F5344CB8AC3E}">
        <p14:creationId xmlns:p14="http://schemas.microsoft.com/office/powerpoint/2010/main" val="38374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AD02-4B12-4F3B-BAF9-1703172854EF}"/>
              </a:ext>
            </a:extLst>
          </p:cNvPr>
          <p:cNvSpPr>
            <a:spLocks noGrp="1"/>
          </p:cNvSpPr>
          <p:nvPr>
            <p:ph type="title"/>
          </p:nvPr>
        </p:nvSpPr>
        <p:spPr/>
        <p:txBody>
          <a:bodyPr/>
          <a:lstStyle/>
          <a:p>
            <a:r>
              <a:rPr lang="en-US" dirty="0"/>
              <a:t>Introduction: THE GAME THAT CHANGED A GENERTATION!</a:t>
            </a:r>
          </a:p>
        </p:txBody>
      </p:sp>
      <p:sp>
        <p:nvSpPr>
          <p:cNvPr id="3" name="Content Placeholder 2">
            <a:extLst>
              <a:ext uri="{FF2B5EF4-FFF2-40B4-BE49-F238E27FC236}">
                <a16:creationId xmlns:a16="http://schemas.microsoft.com/office/drawing/2014/main" id="{F05A9B12-01DA-4D6A-90B4-304151B28D45}"/>
              </a:ext>
            </a:extLst>
          </p:cNvPr>
          <p:cNvSpPr>
            <a:spLocks noGrp="1"/>
          </p:cNvSpPr>
          <p:nvPr>
            <p:ph idx="1"/>
          </p:nvPr>
        </p:nvSpPr>
        <p:spPr>
          <a:xfrm>
            <a:off x="838200" y="1840768"/>
            <a:ext cx="10515600" cy="4351338"/>
          </a:xfrm>
        </p:spPr>
        <p:txBody>
          <a:bodyPr>
            <a:normAutofit/>
          </a:bodyPr>
          <a:lstStyle/>
          <a:p>
            <a:r>
              <a:rPr lang="en-US" sz="2000" dirty="0"/>
              <a:t>1996, Nintendo released a game about exploring a world while catching interesting creature and become the very best, like no one ever was.</a:t>
            </a:r>
          </a:p>
          <a:p>
            <a:r>
              <a:rPr lang="en-US" sz="2000" dirty="0"/>
              <a:t>1998 :years later, it was released in America and quickly it has grown to the point that is globally recognized.</a:t>
            </a:r>
          </a:p>
          <a:p>
            <a:r>
              <a:rPr lang="en-US" sz="2000" dirty="0"/>
              <a:t>We chose to create a database of the first generation of Pokémon due to a couple of reasons. The main one </a:t>
            </a:r>
          </a:p>
          <a:p>
            <a:r>
              <a:rPr lang="en-US" sz="2000" dirty="0"/>
              <a:t>it was easy to get into for someone who doesn’t know much about it. But also since we had a general passion for the games and thought that we could do something that would make us interested and excited to do and finish.</a:t>
            </a:r>
          </a:p>
        </p:txBody>
      </p:sp>
      <p:pic>
        <p:nvPicPr>
          <p:cNvPr id="2050" name="Picture 2" descr="Pokémon Red Version and Pokémon Blue Version | Video Games &amp; Apps">
            <a:extLst>
              <a:ext uri="{FF2B5EF4-FFF2-40B4-BE49-F238E27FC236}">
                <a16:creationId xmlns:a16="http://schemas.microsoft.com/office/drawing/2014/main" id="{5CA7FBE3-518B-4BCC-912F-C18E0F959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28" y="4711700"/>
            <a:ext cx="3819903" cy="2146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mited Edition Pokemon Plush - 8&quot; Pikachu with Flower - Walmart.com">
            <a:extLst>
              <a:ext uri="{FF2B5EF4-FFF2-40B4-BE49-F238E27FC236}">
                <a16:creationId xmlns:a16="http://schemas.microsoft.com/office/drawing/2014/main" id="{96103F7C-B1AC-46CC-BEE5-F7B95B8DD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6493" y="447284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F41C171-FE7E-442F-8524-45A615CB0E33}"/>
              </a:ext>
            </a:extLst>
          </p:cNvPr>
          <p:cNvPicPr>
            <a:picLocks noChangeAspect="1"/>
          </p:cNvPicPr>
          <p:nvPr/>
        </p:nvPicPr>
        <p:blipFill>
          <a:blip r:embed="rId4">
            <a:alphaModFix/>
          </a:blip>
          <a:stretch>
            <a:fillRect/>
          </a:stretch>
        </p:blipFill>
        <p:spPr>
          <a:xfrm>
            <a:off x="5257699" y="4611922"/>
            <a:ext cx="2998405" cy="2246078"/>
          </a:xfrm>
          <a:prstGeom prst="rect">
            <a:avLst/>
          </a:prstGeom>
        </p:spPr>
      </p:pic>
    </p:spTree>
    <p:extLst>
      <p:ext uri="{BB962C8B-B14F-4D97-AF65-F5344CB8AC3E}">
        <p14:creationId xmlns:p14="http://schemas.microsoft.com/office/powerpoint/2010/main" val="115763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Original Pokemon Wallpapers - Top Free Original Pokemon ...">
            <a:extLst>
              <a:ext uri="{FF2B5EF4-FFF2-40B4-BE49-F238E27FC236}">
                <a16:creationId xmlns:a16="http://schemas.microsoft.com/office/drawing/2014/main" id="{7C4A3A93-E989-450F-BDE6-BDD3F5AB1BA9}"/>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969477"/>
            <a:ext cx="12186882" cy="48885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828D5D2-FB40-4D6E-9E6B-D7B9ED73773A}"/>
              </a:ext>
            </a:extLst>
          </p:cNvPr>
          <p:cNvSpPr>
            <a:spLocks noGrp="1"/>
          </p:cNvSpPr>
          <p:nvPr>
            <p:ph type="title"/>
          </p:nvPr>
        </p:nvSpPr>
        <p:spPr>
          <a:xfrm>
            <a:off x="839788" y="457200"/>
            <a:ext cx="3932237" cy="531812"/>
          </a:xfrm>
        </p:spPr>
        <p:txBody>
          <a:bodyPr/>
          <a:lstStyle/>
          <a:p>
            <a:r>
              <a:rPr lang="en-US" dirty="0"/>
              <a:t>What we started doing</a:t>
            </a:r>
          </a:p>
        </p:txBody>
      </p:sp>
      <p:sp>
        <p:nvSpPr>
          <p:cNvPr id="4" name="Text Placeholder 3">
            <a:extLst>
              <a:ext uri="{FF2B5EF4-FFF2-40B4-BE49-F238E27FC236}">
                <a16:creationId xmlns:a16="http://schemas.microsoft.com/office/drawing/2014/main" id="{FFFF2B41-41C3-480B-8513-C946BC3ABD1D}"/>
              </a:ext>
            </a:extLst>
          </p:cNvPr>
          <p:cNvSpPr>
            <a:spLocks noGrp="1"/>
          </p:cNvSpPr>
          <p:nvPr>
            <p:ph type="body" sz="half" idx="2"/>
          </p:nvPr>
        </p:nvSpPr>
        <p:spPr>
          <a:xfrm>
            <a:off x="839787" y="1044142"/>
            <a:ext cx="6545751" cy="1345319"/>
          </a:xfrm>
        </p:spPr>
        <p:txBody>
          <a:bodyPr>
            <a:normAutofit/>
          </a:bodyPr>
          <a:lstStyle/>
          <a:p>
            <a:pPr marL="285750" indent="-285750">
              <a:buFont typeface="Arial" panose="020B0604020202020204" pitchFamily="34" charset="0"/>
              <a:buChar char="•"/>
            </a:pPr>
            <a:r>
              <a:rPr lang="en-US" sz="2000" dirty="0"/>
              <a:t>We chose to initially create a pokedex, but when we looked at it, we had the thought of, ‘nah, we can do better’. So we added and created a user profile, a login, the user’s collection of Pokémon as well as a pokedex.</a:t>
            </a:r>
          </a:p>
          <a:p>
            <a:endParaRPr lang="en-US" dirty="0"/>
          </a:p>
        </p:txBody>
      </p:sp>
    </p:spTree>
    <p:extLst>
      <p:ext uri="{BB962C8B-B14F-4D97-AF65-F5344CB8AC3E}">
        <p14:creationId xmlns:p14="http://schemas.microsoft.com/office/powerpoint/2010/main" val="383448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9A44-8C8B-4DCA-822D-74E9120A12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1326AE-C28B-4DE8-BF46-5D9DB69D8608}"/>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1C7E1BB3-8D9F-44A2-BE99-01C7F7E7C76F}"/>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E0909922-9CB0-4CDB-8DC8-CFEC009014A0}"/>
              </a:ext>
            </a:extLst>
          </p:cNvPr>
          <p:cNvPicPr>
            <a:picLocks noChangeAspect="1"/>
          </p:cNvPicPr>
          <p:nvPr/>
        </p:nvPicPr>
        <p:blipFill>
          <a:blip r:embed="rId2"/>
          <a:stretch>
            <a:fillRect/>
          </a:stretch>
        </p:blipFill>
        <p:spPr>
          <a:xfrm>
            <a:off x="836612" y="231431"/>
            <a:ext cx="10417380" cy="6333491"/>
          </a:xfrm>
          <a:prstGeom prst="rect">
            <a:avLst/>
          </a:prstGeom>
        </p:spPr>
      </p:pic>
    </p:spTree>
    <p:extLst>
      <p:ext uri="{BB962C8B-B14F-4D97-AF65-F5344CB8AC3E}">
        <p14:creationId xmlns:p14="http://schemas.microsoft.com/office/powerpoint/2010/main" val="377993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3E67-AA35-4F5B-8892-5870903DA7E9}"/>
              </a:ext>
            </a:extLst>
          </p:cNvPr>
          <p:cNvSpPr>
            <a:spLocks noGrp="1"/>
          </p:cNvSpPr>
          <p:nvPr>
            <p:ph type="title"/>
          </p:nvPr>
        </p:nvSpPr>
        <p:spPr/>
        <p:txBody>
          <a:bodyPr/>
          <a:lstStyle/>
          <a:p>
            <a:r>
              <a:rPr lang="en-US" dirty="0"/>
              <a:t>The PC and database of Pokémon</a:t>
            </a:r>
          </a:p>
        </p:txBody>
      </p:sp>
      <p:sp>
        <p:nvSpPr>
          <p:cNvPr id="3" name="Content Placeholder 2">
            <a:extLst>
              <a:ext uri="{FF2B5EF4-FFF2-40B4-BE49-F238E27FC236}">
                <a16:creationId xmlns:a16="http://schemas.microsoft.com/office/drawing/2014/main" id="{7AE6E59D-41FE-430B-83A7-C304662C65A3}"/>
              </a:ext>
            </a:extLst>
          </p:cNvPr>
          <p:cNvSpPr>
            <a:spLocks noGrp="1"/>
          </p:cNvSpPr>
          <p:nvPr>
            <p:ph idx="1"/>
          </p:nvPr>
        </p:nvSpPr>
        <p:spPr/>
        <p:txBody>
          <a:bodyPr/>
          <a:lstStyle/>
          <a:p>
            <a:r>
              <a:rPr lang="en-US" dirty="0"/>
              <a:t>MySQL</a:t>
            </a:r>
          </a:p>
          <a:p>
            <a:r>
              <a:rPr lang="en-US" dirty="0"/>
              <a:t>Python w/ flask extension &amp; MySQL connector</a:t>
            </a:r>
          </a:p>
          <a:p>
            <a:endParaRPr lang="en-US" dirty="0"/>
          </a:p>
        </p:txBody>
      </p:sp>
      <p:pic>
        <p:nvPicPr>
          <p:cNvPr id="1026" name="Picture 2">
            <a:extLst>
              <a:ext uri="{FF2B5EF4-FFF2-40B4-BE49-F238E27FC236}">
                <a16:creationId xmlns:a16="http://schemas.microsoft.com/office/drawing/2014/main" id="{812899A9-CF53-4A5E-942A-ECAC09010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83" y="3604902"/>
            <a:ext cx="5134174" cy="28879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70BAB8E-2816-4B73-8C23-F811A373E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417" y="1285875"/>
            <a:ext cx="3810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40A9888-FAA3-4944-AF44-3601A1213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16755"/>
            <a:ext cx="5257800" cy="295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22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79D5-B90F-4BB5-8A8F-34575B3E5AC4}"/>
              </a:ext>
            </a:extLst>
          </p:cNvPr>
          <p:cNvSpPr>
            <a:spLocks noGrp="1"/>
          </p:cNvSpPr>
          <p:nvPr>
            <p:ph type="title"/>
          </p:nvPr>
        </p:nvSpPr>
        <p:spPr/>
        <p:txBody>
          <a:bodyPr/>
          <a:lstStyle/>
          <a:p>
            <a:r>
              <a:rPr lang="en-US" dirty="0"/>
              <a:t>Issues and conclusions</a:t>
            </a:r>
          </a:p>
        </p:txBody>
      </p:sp>
      <p:sp>
        <p:nvSpPr>
          <p:cNvPr id="3" name="Content Placeholder 2">
            <a:extLst>
              <a:ext uri="{FF2B5EF4-FFF2-40B4-BE49-F238E27FC236}">
                <a16:creationId xmlns:a16="http://schemas.microsoft.com/office/drawing/2014/main" id="{58690426-AB8C-4C45-B4A7-F4BF2336F4BE}"/>
              </a:ext>
            </a:extLst>
          </p:cNvPr>
          <p:cNvSpPr>
            <a:spLocks noGrp="1"/>
          </p:cNvSpPr>
          <p:nvPr>
            <p:ph idx="1"/>
          </p:nvPr>
        </p:nvSpPr>
        <p:spPr/>
        <p:txBody>
          <a:bodyPr/>
          <a:lstStyle/>
          <a:p>
            <a:r>
              <a:rPr lang="en-US" dirty="0"/>
              <a:t>Due to the outbreak of </a:t>
            </a:r>
            <a:r>
              <a:rPr lang="en-US" dirty="0" err="1"/>
              <a:t>Covid</a:t>
            </a:r>
            <a:r>
              <a:rPr lang="en-US" dirty="0"/>
              <a:t>, there was some difficulty meeting due mostly to the fact that schedules changed a little and we could no longer meet in public. But with the use of discord and some talk, we got over that. We didn’t have to change much which was lucky.</a:t>
            </a:r>
          </a:p>
        </p:txBody>
      </p:sp>
      <p:pic>
        <p:nvPicPr>
          <p:cNvPr id="4" name="Picture 3">
            <a:extLst>
              <a:ext uri="{FF2B5EF4-FFF2-40B4-BE49-F238E27FC236}">
                <a16:creationId xmlns:a16="http://schemas.microsoft.com/office/drawing/2014/main" id="{E3225097-83BA-406C-A73B-7AF090DC5AF6}"/>
              </a:ext>
            </a:extLst>
          </p:cNvPr>
          <p:cNvPicPr>
            <a:picLocks noChangeAspect="1"/>
          </p:cNvPicPr>
          <p:nvPr/>
        </p:nvPicPr>
        <p:blipFill>
          <a:blip r:embed="rId2"/>
          <a:stretch>
            <a:fillRect/>
          </a:stretch>
        </p:blipFill>
        <p:spPr>
          <a:xfrm>
            <a:off x="8459028" y="3429000"/>
            <a:ext cx="3149876" cy="3149876"/>
          </a:xfrm>
          <a:prstGeom prst="rect">
            <a:avLst/>
          </a:prstGeom>
        </p:spPr>
      </p:pic>
      <p:pic>
        <p:nvPicPr>
          <p:cNvPr id="3074" name="Picture 2" descr="Pokémon GO on Twitter: &quot;Genesect, the Paleozoic Pokémon, will make ...">
            <a:extLst>
              <a:ext uri="{FF2B5EF4-FFF2-40B4-BE49-F238E27FC236}">
                <a16:creationId xmlns:a16="http://schemas.microsoft.com/office/drawing/2014/main" id="{9D57E2EF-4B6C-486A-B47C-6FC794704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72" y="3429000"/>
            <a:ext cx="2979127" cy="334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933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272</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Pokémon : Gotta select * all </vt:lpstr>
      <vt:lpstr>Introduction: THE GAME THAT CHANGED A GENERTATION!</vt:lpstr>
      <vt:lpstr>What we started doing</vt:lpstr>
      <vt:lpstr>PowerPoint Presentation</vt:lpstr>
      <vt:lpstr>The PC and database of Pokémon</vt:lpstr>
      <vt:lpstr>Issues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Pokémon Whoa: The database</dc:title>
  <dc:creator>Bader, Reed M. (UMKC-Student)</dc:creator>
  <cp:lastModifiedBy>Bader, Reed M. (UMKC-Student)</cp:lastModifiedBy>
  <cp:revision>10</cp:revision>
  <dcterms:created xsi:type="dcterms:W3CDTF">2020-05-03T23:05:28Z</dcterms:created>
  <dcterms:modified xsi:type="dcterms:W3CDTF">2020-05-04T02:44:58Z</dcterms:modified>
</cp:coreProperties>
</file>