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notesMasterIdLst>
    <p:notesMasterId r:id="rId12"/>
  </p:notesMasterIdLst>
  <p:sldIdLst>
    <p:sldId id="256" r:id="rId2"/>
    <p:sldId id="257" r:id="rId3"/>
    <p:sldId id="264" r:id="rId4"/>
    <p:sldId id="263" r:id="rId5"/>
    <p:sldId id="258" r:id="rId6"/>
    <p:sldId id="265" r:id="rId7"/>
    <p:sldId id="266" r:id="rId8"/>
    <p:sldId id="261" r:id="rId9"/>
    <p:sldId id="26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15980-6097-4F1C-BABF-7CD70E33D085}" v="197" dt="2021-05-23T21:00:54.7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62" autoAdjust="0"/>
  </p:normalViewPr>
  <p:slideViewPr>
    <p:cSldViewPr snapToGrid="0">
      <p:cViewPr varScale="1">
        <p:scale>
          <a:sx n="100" d="100"/>
          <a:sy n="100" d="100"/>
        </p:scale>
        <p:origin x="93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B1A824-92B6-4F1A-98E8-B5B332E3B0B5}" type="doc">
      <dgm:prSet loTypeId="urn:microsoft.com/office/officeart/2005/8/layout/bProcess3" loCatId="process" qsTypeId="urn:microsoft.com/office/officeart/2005/8/quickstyle/simple1" qsCatId="simple" csTypeId="urn:microsoft.com/office/officeart/2005/8/colors/accent0_2" csCatId="mainScheme" phldr="1"/>
      <dgm:spPr/>
    </dgm:pt>
    <dgm:pt modelId="{2D4A1F3F-3910-41D0-B31C-DA17301812F6}">
      <dgm:prSet phldrT="[Text]"/>
      <dgm:spPr/>
      <dgm:t>
        <a:bodyPr/>
        <a:lstStyle/>
        <a:p>
          <a:r>
            <a:rPr lang="en-US" dirty="0"/>
            <a:t>Week 1</a:t>
          </a:r>
        </a:p>
      </dgm:t>
    </dgm:pt>
    <dgm:pt modelId="{0999FF61-0FF7-4D2C-AF8A-811408D11286}" type="parTrans" cxnId="{FAE4D7B1-BFBB-411E-AFA9-D62796BF3131}">
      <dgm:prSet/>
      <dgm:spPr/>
      <dgm:t>
        <a:bodyPr/>
        <a:lstStyle/>
        <a:p>
          <a:endParaRPr lang="en-US"/>
        </a:p>
      </dgm:t>
    </dgm:pt>
    <dgm:pt modelId="{69586CB0-C614-4681-BC70-202A6BC683C8}" type="sibTrans" cxnId="{FAE4D7B1-BFBB-411E-AFA9-D62796BF3131}">
      <dgm:prSet/>
      <dgm:spPr/>
      <dgm:t>
        <a:bodyPr/>
        <a:lstStyle/>
        <a:p>
          <a:endParaRPr lang="en-US"/>
        </a:p>
      </dgm:t>
    </dgm:pt>
    <dgm:pt modelId="{F5335122-F28E-4F9B-8610-26D36DD601F6}">
      <dgm:prSet phldrT="[Text]"/>
      <dgm:spPr/>
      <dgm:t>
        <a:bodyPr/>
        <a:lstStyle/>
        <a:p>
          <a:r>
            <a:rPr lang="en-US" dirty="0"/>
            <a:t>Week 2</a:t>
          </a:r>
        </a:p>
      </dgm:t>
    </dgm:pt>
    <dgm:pt modelId="{E898106F-E636-4A3C-AFF0-1C05BCACEBB2}" type="parTrans" cxnId="{A7F22822-73C8-4BC8-BEEC-C15F399B65EA}">
      <dgm:prSet/>
      <dgm:spPr/>
      <dgm:t>
        <a:bodyPr/>
        <a:lstStyle/>
        <a:p>
          <a:endParaRPr lang="en-US"/>
        </a:p>
      </dgm:t>
    </dgm:pt>
    <dgm:pt modelId="{9743AC64-9A4D-4219-95FC-8FD49FB597BF}" type="sibTrans" cxnId="{A7F22822-73C8-4BC8-BEEC-C15F399B65EA}">
      <dgm:prSet/>
      <dgm:spPr/>
      <dgm:t>
        <a:bodyPr/>
        <a:lstStyle/>
        <a:p>
          <a:endParaRPr lang="en-US"/>
        </a:p>
      </dgm:t>
    </dgm:pt>
    <dgm:pt modelId="{A6CEA642-237C-4AE8-8B1A-35934E4CE527}">
      <dgm:prSet phldrT="[Text]"/>
      <dgm:spPr/>
      <dgm:t>
        <a:bodyPr/>
        <a:lstStyle/>
        <a:p>
          <a:r>
            <a:rPr lang="en-US" dirty="0"/>
            <a:t>Week 3</a:t>
          </a:r>
        </a:p>
      </dgm:t>
    </dgm:pt>
    <dgm:pt modelId="{6560E3DE-FEF2-48D1-965A-90A3575EA0F5}" type="parTrans" cxnId="{0B8879D6-5086-4F5E-8BBD-0138A837453D}">
      <dgm:prSet/>
      <dgm:spPr/>
      <dgm:t>
        <a:bodyPr/>
        <a:lstStyle/>
        <a:p>
          <a:endParaRPr lang="en-US"/>
        </a:p>
      </dgm:t>
    </dgm:pt>
    <dgm:pt modelId="{FAC8DA9A-5A07-4395-8646-2C959711FF5D}" type="sibTrans" cxnId="{0B8879D6-5086-4F5E-8BBD-0138A837453D}">
      <dgm:prSet/>
      <dgm:spPr/>
      <dgm:t>
        <a:bodyPr/>
        <a:lstStyle/>
        <a:p>
          <a:endParaRPr lang="en-US"/>
        </a:p>
      </dgm:t>
    </dgm:pt>
    <dgm:pt modelId="{861F9EB8-7DAB-457C-816E-4846C1A35E8E}">
      <dgm:prSet phldrT="[Text]"/>
      <dgm:spPr/>
      <dgm:t>
        <a:bodyPr/>
        <a:lstStyle/>
        <a:p>
          <a:r>
            <a:rPr lang="en-US" dirty="0"/>
            <a:t>Agent simulation moving with Basic </a:t>
          </a:r>
          <a:r>
            <a:rPr lang="en-US" dirty="0" err="1"/>
            <a:t>NavMeshes</a:t>
          </a:r>
          <a:endParaRPr lang="en-US" dirty="0"/>
        </a:p>
      </dgm:t>
    </dgm:pt>
    <dgm:pt modelId="{17CF06EE-B026-4939-BB61-86EA85C651AA}" type="parTrans" cxnId="{E6CB5E86-47F6-4E72-A749-AF26EA6765E1}">
      <dgm:prSet/>
      <dgm:spPr/>
      <dgm:t>
        <a:bodyPr/>
        <a:lstStyle/>
        <a:p>
          <a:endParaRPr lang="en-US"/>
        </a:p>
      </dgm:t>
    </dgm:pt>
    <dgm:pt modelId="{B478827B-AD98-4D32-9E77-62C7ACD2EC12}" type="sibTrans" cxnId="{E6CB5E86-47F6-4E72-A749-AF26EA6765E1}">
      <dgm:prSet/>
      <dgm:spPr/>
      <dgm:t>
        <a:bodyPr/>
        <a:lstStyle/>
        <a:p>
          <a:endParaRPr lang="en-US"/>
        </a:p>
      </dgm:t>
    </dgm:pt>
    <dgm:pt modelId="{8F21CEAB-E85A-40B4-A14E-59FCC280FD4C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DF944EBE-2984-46CF-B6C8-496EC1779F5F}" type="parTrans" cxnId="{762CCA1F-E6D0-4A42-9609-E969F06F3D46}">
      <dgm:prSet/>
      <dgm:spPr/>
      <dgm:t>
        <a:bodyPr/>
        <a:lstStyle/>
        <a:p>
          <a:endParaRPr lang="en-US"/>
        </a:p>
      </dgm:t>
    </dgm:pt>
    <dgm:pt modelId="{FBFBC088-EA4E-4DCE-914A-C872E6685AE6}" type="sibTrans" cxnId="{762CCA1F-E6D0-4A42-9609-E969F06F3D46}">
      <dgm:prSet/>
      <dgm:spPr/>
      <dgm:t>
        <a:bodyPr/>
        <a:lstStyle/>
        <a:p>
          <a:endParaRPr lang="en-US"/>
        </a:p>
      </dgm:t>
    </dgm:pt>
    <dgm:pt modelId="{04067A6E-B46A-40BB-99A3-3A2DFB58ADCF}">
      <dgm:prSet phldrT="[Text]"/>
      <dgm:spPr/>
      <dgm:t>
        <a:bodyPr/>
        <a:lstStyle/>
        <a:p>
          <a:r>
            <a:rPr lang="en-US" dirty="0"/>
            <a:t>Creating the Environment</a:t>
          </a:r>
        </a:p>
      </dgm:t>
    </dgm:pt>
    <dgm:pt modelId="{6035F478-AD58-4308-A2BE-6FEA501EF5D1}" type="parTrans" cxnId="{2BAB1986-1B96-4702-BA22-56399728F8CE}">
      <dgm:prSet/>
      <dgm:spPr/>
      <dgm:t>
        <a:bodyPr/>
        <a:lstStyle/>
        <a:p>
          <a:endParaRPr lang="en-US"/>
        </a:p>
      </dgm:t>
    </dgm:pt>
    <dgm:pt modelId="{F2DF2188-9875-4A65-98D6-9C5B38FB3C85}" type="sibTrans" cxnId="{2BAB1986-1B96-4702-BA22-56399728F8CE}">
      <dgm:prSet/>
      <dgm:spPr/>
      <dgm:t>
        <a:bodyPr/>
        <a:lstStyle/>
        <a:p>
          <a:endParaRPr lang="en-US"/>
        </a:p>
      </dgm:t>
    </dgm:pt>
    <dgm:pt modelId="{E4B81122-6E9A-41E2-9391-852F0ABA9272}">
      <dgm:prSet phldrT="[Text]"/>
      <dgm:spPr/>
      <dgm:t>
        <a:bodyPr/>
        <a:lstStyle/>
        <a:p>
          <a:r>
            <a:rPr lang="en-US" dirty="0"/>
            <a:t>World State, Actions, Agents</a:t>
          </a:r>
        </a:p>
      </dgm:t>
    </dgm:pt>
    <dgm:pt modelId="{5FB23A05-94B9-4BCC-91C3-6BC58EA52518}" type="parTrans" cxnId="{66B955C4-AF90-4E44-8B7B-51845BC6BCE3}">
      <dgm:prSet/>
      <dgm:spPr/>
      <dgm:t>
        <a:bodyPr/>
        <a:lstStyle/>
        <a:p>
          <a:endParaRPr lang="en-US"/>
        </a:p>
      </dgm:t>
    </dgm:pt>
    <dgm:pt modelId="{DFDF05E3-72D5-4984-9FFD-16861DDF49F3}" type="sibTrans" cxnId="{66B955C4-AF90-4E44-8B7B-51845BC6BCE3}">
      <dgm:prSet/>
      <dgm:spPr/>
      <dgm:t>
        <a:bodyPr/>
        <a:lstStyle/>
        <a:p>
          <a:endParaRPr lang="en-US"/>
        </a:p>
      </dgm:t>
    </dgm:pt>
    <dgm:pt modelId="{FC9D94E9-F621-4817-BD67-F366849A78FE}">
      <dgm:prSet phldrT="[Text]"/>
      <dgm:spPr/>
      <dgm:t>
        <a:bodyPr/>
        <a:lstStyle/>
        <a:p>
          <a:r>
            <a:rPr lang="en-US" dirty="0"/>
            <a:t>Creating the Planner</a:t>
          </a:r>
        </a:p>
      </dgm:t>
    </dgm:pt>
    <dgm:pt modelId="{656D06C8-D8C3-4937-804D-43B8D074C0D3}" type="parTrans" cxnId="{AEDAB1FB-F00E-44A2-87FB-5199E0B44CC6}">
      <dgm:prSet/>
      <dgm:spPr/>
      <dgm:t>
        <a:bodyPr/>
        <a:lstStyle/>
        <a:p>
          <a:endParaRPr lang="en-US"/>
        </a:p>
      </dgm:t>
    </dgm:pt>
    <dgm:pt modelId="{E2693A5D-9AD2-4E94-A1DC-DDAE406FA0FD}" type="sibTrans" cxnId="{AEDAB1FB-F00E-44A2-87FB-5199E0B44CC6}">
      <dgm:prSet/>
      <dgm:spPr/>
      <dgm:t>
        <a:bodyPr/>
        <a:lstStyle/>
        <a:p>
          <a:endParaRPr lang="en-US"/>
        </a:p>
      </dgm:t>
    </dgm:pt>
    <dgm:pt modelId="{CC5676F0-B06F-4158-B319-CFB0D1480555}">
      <dgm:prSet phldrT="[Text]"/>
      <dgm:spPr/>
      <dgm:t>
        <a:bodyPr/>
        <a:lstStyle/>
        <a:p>
          <a:r>
            <a:rPr lang="en-US" dirty="0"/>
            <a:t>Executing a simple plan on an agent</a:t>
          </a:r>
        </a:p>
      </dgm:t>
    </dgm:pt>
    <dgm:pt modelId="{2B33D4A9-72C3-431C-BFDB-7BFFE21928E4}" type="parTrans" cxnId="{A5EF26F6-1DB3-43AA-A6D9-37CFA511ED45}">
      <dgm:prSet/>
      <dgm:spPr/>
      <dgm:t>
        <a:bodyPr/>
        <a:lstStyle/>
        <a:p>
          <a:endParaRPr lang="en-US"/>
        </a:p>
      </dgm:t>
    </dgm:pt>
    <dgm:pt modelId="{6FB892DD-8966-4B43-A793-9DDC9DFCD447}" type="sibTrans" cxnId="{A5EF26F6-1DB3-43AA-A6D9-37CFA511ED45}">
      <dgm:prSet/>
      <dgm:spPr/>
      <dgm:t>
        <a:bodyPr/>
        <a:lstStyle/>
        <a:p>
          <a:endParaRPr lang="en-US"/>
        </a:p>
      </dgm:t>
    </dgm:pt>
    <dgm:pt modelId="{40359937-CB98-45CF-B18C-09C38B3D7E39}">
      <dgm:prSet/>
      <dgm:spPr/>
      <dgm:t>
        <a:bodyPr/>
        <a:lstStyle/>
        <a:p>
          <a:r>
            <a:rPr lang="en-US" dirty="0"/>
            <a:t>Week 4</a:t>
          </a:r>
        </a:p>
      </dgm:t>
    </dgm:pt>
    <dgm:pt modelId="{17E30A43-F85B-4EB8-B1B7-4C3A8B96B816}" type="sibTrans" cxnId="{FDAF69BB-EBA1-4838-B05B-673CB9D51732}">
      <dgm:prSet/>
      <dgm:spPr/>
      <dgm:t>
        <a:bodyPr/>
        <a:lstStyle/>
        <a:p>
          <a:endParaRPr lang="en-US"/>
        </a:p>
      </dgm:t>
    </dgm:pt>
    <dgm:pt modelId="{CBBDBBA0-257C-4198-9B79-3EF821E425AD}" type="parTrans" cxnId="{FDAF69BB-EBA1-4838-B05B-673CB9D51732}">
      <dgm:prSet/>
      <dgm:spPr/>
      <dgm:t>
        <a:bodyPr/>
        <a:lstStyle/>
        <a:p>
          <a:endParaRPr lang="en-US"/>
        </a:p>
      </dgm:t>
    </dgm:pt>
    <dgm:pt modelId="{40298826-4CDA-4B1C-A65D-628E5EA9F17E}">
      <dgm:prSet/>
      <dgm:spPr/>
      <dgm:t>
        <a:bodyPr/>
        <a:lstStyle/>
        <a:p>
          <a:r>
            <a:rPr lang="en-US" dirty="0"/>
            <a:t>Expanding on the Planner</a:t>
          </a:r>
        </a:p>
      </dgm:t>
    </dgm:pt>
    <dgm:pt modelId="{147319C7-734C-45F2-958E-42CE5E862F39}" type="sibTrans" cxnId="{033ABFC3-AA0E-4F39-BEAC-9F20E5E25545}">
      <dgm:prSet/>
      <dgm:spPr/>
      <dgm:t>
        <a:bodyPr/>
        <a:lstStyle/>
        <a:p>
          <a:endParaRPr lang="en-US"/>
        </a:p>
      </dgm:t>
    </dgm:pt>
    <dgm:pt modelId="{2C4C5C04-80F1-4839-BA24-797DC7D04E0B}" type="parTrans" cxnId="{033ABFC3-AA0E-4F39-BEAC-9F20E5E25545}">
      <dgm:prSet/>
      <dgm:spPr/>
      <dgm:t>
        <a:bodyPr/>
        <a:lstStyle/>
        <a:p>
          <a:endParaRPr lang="en-US"/>
        </a:p>
      </dgm:t>
    </dgm:pt>
    <dgm:pt modelId="{AA35151F-082D-4709-87F9-6890AFA48BA0}">
      <dgm:prSet/>
      <dgm:spPr/>
      <dgm:t>
        <a:bodyPr/>
        <a:lstStyle/>
        <a:p>
          <a:r>
            <a:rPr lang="en-US" dirty="0"/>
            <a:t>Executing multi-step plans on multiple agents</a:t>
          </a:r>
        </a:p>
      </dgm:t>
    </dgm:pt>
    <dgm:pt modelId="{8F949232-05DF-4C74-B7DB-3AAA688E459D}" type="parTrans" cxnId="{3F191D75-04B3-460D-B76D-5C466D7D4C18}">
      <dgm:prSet/>
      <dgm:spPr/>
      <dgm:t>
        <a:bodyPr/>
        <a:lstStyle/>
        <a:p>
          <a:endParaRPr lang="en-US"/>
        </a:p>
      </dgm:t>
    </dgm:pt>
    <dgm:pt modelId="{81E95B27-8D8E-48DD-B3F5-2D5D9E201E1A}" type="sibTrans" cxnId="{3F191D75-04B3-460D-B76D-5C466D7D4C18}">
      <dgm:prSet/>
      <dgm:spPr/>
      <dgm:t>
        <a:bodyPr/>
        <a:lstStyle/>
        <a:p>
          <a:endParaRPr lang="en-US"/>
        </a:p>
      </dgm:t>
    </dgm:pt>
    <dgm:pt modelId="{5F2D1EC9-B90A-4A57-A245-7EC70431BDFF}" type="pres">
      <dgm:prSet presAssocID="{88B1A824-92B6-4F1A-98E8-B5B332E3B0B5}" presName="Name0" presStyleCnt="0">
        <dgm:presLayoutVars>
          <dgm:dir/>
          <dgm:resizeHandles val="exact"/>
        </dgm:presLayoutVars>
      </dgm:prSet>
      <dgm:spPr/>
    </dgm:pt>
    <dgm:pt modelId="{65D3CDED-6A18-4E0A-94BB-1834FAB760D7}" type="pres">
      <dgm:prSet presAssocID="{2D4A1F3F-3910-41D0-B31C-DA17301812F6}" presName="node" presStyleLbl="node1" presStyleIdx="0" presStyleCnt="4">
        <dgm:presLayoutVars>
          <dgm:bulletEnabled val="1"/>
        </dgm:presLayoutVars>
      </dgm:prSet>
      <dgm:spPr/>
    </dgm:pt>
    <dgm:pt modelId="{3C4030CD-62F7-4291-B9C8-97DF3D6ED1E4}" type="pres">
      <dgm:prSet presAssocID="{69586CB0-C614-4681-BC70-202A6BC683C8}" presName="sibTrans" presStyleLbl="sibTrans1D1" presStyleIdx="0" presStyleCnt="3"/>
      <dgm:spPr/>
    </dgm:pt>
    <dgm:pt modelId="{2900DE41-3F82-4C76-B0BF-1813DC962C9E}" type="pres">
      <dgm:prSet presAssocID="{69586CB0-C614-4681-BC70-202A6BC683C8}" presName="connectorText" presStyleLbl="sibTrans1D1" presStyleIdx="0" presStyleCnt="3"/>
      <dgm:spPr/>
    </dgm:pt>
    <dgm:pt modelId="{17F3B359-DF65-4EFB-B992-37729BF18E77}" type="pres">
      <dgm:prSet presAssocID="{F5335122-F28E-4F9B-8610-26D36DD601F6}" presName="node" presStyleLbl="node1" presStyleIdx="1" presStyleCnt="4">
        <dgm:presLayoutVars>
          <dgm:bulletEnabled val="1"/>
        </dgm:presLayoutVars>
      </dgm:prSet>
      <dgm:spPr/>
    </dgm:pt>
    <dgm:pt modelId="{37BF5AE0-354F-4FCB-A80A-FF94CA3E23B2}" type="pres">
      <dgm:prSet presAssocID="{9743AC64-9A4D-4219-95FC-8FD49FB597BF}" presName="sibTrans" presStyleLbl="sibTrans1D1" presStyleIdx="1" presStyleCnt="3"/>
      <dgm:spPr/>
    </dgm:pt>
    <dgm:pt modelId="{4C3D8669-6C6F-4977-A2DE-D927D673358B}" type="pres">
      <dgm:prSet presAssocID="{9743AC64-9A4D-4219-95FC-8FD49FB597BF}" presName="connectorText" presStyleLbl="sibTrans1D1" presStyleIdx="1" presStyleCnt="3"/>
      <dgm:spPr/>
    </dgm:pt>
    <dgm:pt modelId="{8AA2F377-C994-4E59-A737-292BBD1FB8CF}" type="pres">
      <dgm:prSet presAssocID="{A6CEA642-237C-4AE8-8B1A-35934E4CE527}" presName="node" presStyleLbl="node1" presStyleIdx="2" presStyleCnt="4">
        <dgm:presLayoutVars>
          <dgm:bulletEnabled val="1"/>
        </dgm:presLayoutVars>
      </dgm:prSet>
      <dgm:spPr/>
    </dgm:pt>
    <dgm:pt modelId="{B0774002-7C9D-4F96-AFB6-CE53C16B684D}" type="pres">
      <dgm:prSet presAssocID="{FAC8DA9A-5A07-4395-8646-2C959711FF5D}" presName="sibTrans" presStyleLbl="sibTrans1D1" presStyleIdx="2" presStyleCnt="3"/>
      <dgm:spPr/>
    </dgm:pt>
    <dgm:pt modelId="{6F050996-236C-4156-869C-AE1864D927DE}" type="pres">
      <dgm:prSet presAssocID="{FAC8DA9A-5A07-4395-8646-2C959711FF5D}" presName="connectorText" presStyleLbl="sibTrans1D1" presStyleIdx="2" presStyleCnt="3"/>
      <dgm:spPr/>
    </dgm:pt>
    <dgm:pt modelId="{98AF6243-9B75-4461-B99F-1F8756CC7681}" type="pres">
      <dgm:prSet presAssocID="{40359937-CB98-45CF-B18C-09C38B3D7E39}" presName="node" presStyleLbl="node1" presStyleIdx="3" presStyleCnt="4">
        <dgm:presLayoutVars>
          <dgm:bulletEnabled val="1"/>
        </dgm:presLayoutVars>
      </dgm:prSet>
      <dgm:spPr/>
    </dgm:pt>
  </dgm:ptLst>
  <dgm:cxnLst>
    <dgm:cxn modelId="{E4562800-0496-47BA-B8A0-BA2BE54D8DF9}" type="presOf" srcId="{AA35151F-082D-4709-87F9-6890AFA48BA0}" destId="{98AF6243-9B75-4461-B99F-1F8756CC7681}" srcOrd="0" destOrd="2" presId="urn:microsoft.com/office/officeart/2005/8/layout/bProcess3"/>
    <dgm:cxn modelId="{C5259100-1D2A-414A-90C2-9153BB98B4D7}" type="presOf" srcId="{40298826-4CDA-4B1C-A65D-628E5EA9F17E}" destId="{98AF6243-9B75-4461-B99F-1F8756CC7681}" srcOrd="0" destOrd="1" presId="urn:microsoft.com/office/officeart/2005/8/layout/bProcess3"/>
    <dgm:cxn modelId="{73D8D40B-3FD1-43E0-B387-A8FC390FD2D1}" type="presOf" srcId="{9743AC64-9A4D-4219-95FC-8FD49FB597BF}" destId="{4C3D8669-6C6F-4977-A2DE-D927D673358B}" srcOrd="1" destOrd="0" presId="urn:microsoft.com/office/officeart/2005/8/layout/bProcess3"/>
    <dgm:cxn modelId="{D0DD830C-550E-4B6E-9726-DFFB477AE2C4}" type="presOf" srcId="{9743AC64-9A4D-4219-95FC-8FD49FB597BF}" destId="{37BF5AE0-354F-4FCB-A80A-FF94CA3E23B2}" srcOrd="0" destOrd="0" presId="urn:microsoft.com/office/officeart/2005/8/layout/bProcess3"/>
    <dgm:cxn modelId="{45482B1B-B2D4-4574-A1A0-35D4530285AF}" type="presOf" srcId="{FAC8DA9A-5A07-4395-8646-2C959711FF5D}" destId="{6F050996-236C-4156-869C-AE1864D927DE}" srcOrd="1" destOrd="0" presId="urn:microsoft.com/office/officeart/2005/8/layout/bProcess3"/>
    <dgm:cxn modelId="{762CCA1F-E6D0-4A42-9609-E969F06F3D46}" srcId="{2D4A1F3F-3910-41D0-B31C-DA17301812F6}" destId="{8F21CEAB-E85A-40B4-A14E-59FCC280FD4C}" srcOrd="0" destOrd="0" parTransId="{DF944EBE-2984-46CF-B6C8-496EC1779F5F}" sibTransId="{FBFBC088-EA4E-4DCE-914A-C872E6685AE6}"/>
    <dgm:cxn modelId="{A7F22822-73C8-4BC8-BEEC-C15F399B65EA}" srcId="{88B1A824-92B6-4F1A-98E8-B5B332E3B0B5}" destId="{F5335122-F28E-4F9B-8610-26D36DD601F6}" srcOrd="1" destOrd="0" parTransId="{E898106F-E636-4A3C-AFF0-1C05BCACEBB2}" sibTransId="{9743AC64-9A4D-4219-95FC-8FD49FB597BF}"/>
    <dgm:cxn modelId="{DEC19722-E0E5-4A4F-9F18-C26810625387}" type="presOf" srcId="{69586CB0-C614-4681-BC70-202A6BC683C8}" destId="{3C4030CD-62F7-4291-B9C8-97DF3D6ED1E4}" srcOrd="0" destOrd="0" presId="urn:microsoft.com/office/officeart/2005/8/layout/bProcess3"/>
    <dgm:cxn modelId="{A4C6AB39-AD46-43A8-BB28-183AD820CB4F}" type="presOf" srcId="{88B1A824-92B6-4F1A-98E8-B5B332E3B0B5}" destId="{5F2D1EC9-B90A-4A57-A245-7EC70431BDFF}" srcOrd="0" destOrd="0" presId="urn:microsoft.com/office/officeart/2005/8/layout/bProcess3"/>
    <dgm:cxn modelId="{17DF5268-34C8-4C4D-8576-C399D015A178}" type="presOf" srcId="{69586CB0-C614-4681-BC70-202A6BC683C8}" destId="{2900DE41-3F82-4C76-B0BF-1813DC962C9E}" srcOrd="1" destOrd="0" presId="urn:microsoft.com/office/officeart/2005/8/layout/bProcess3"/>
    <dgm:cxn modelId="{D0AB4549-CE7B-49FB-BC29-63AA21B5517B}" type="presOf" srcId="{40359937-CB98-45CF-B18C-09C38B3D7E39}" destId="{98AF6243-9B75-4461-B99F-1F8756CC7681}" srcOrd="0" destOrd="0" presId="urn:microsoft.com/office/officeart/2005/8/layout/bProcess3"/>
    <dgm:cxn modelId="{B0F98372-5BF1-4384-AC0E-048D56CC8E4E}" type="presOf" srcId="{CC5676F0-B06F-4158-B319-CFB0D1480555}" destId="{8AA2F377-C994-4E59-A737-292BBD1FB8CF}" srcOrd="0" destOrd="2" presId="urn:microsoft.com/office/officeart/2005/8/layout/bProcess3"/>
    <dgm:cxn modelId="{3F191D75-04B3-460D-B76D-5C466D7D4C18}" srcId="{40298826-4CDA-4B1C-A65D-628E5EA9F17E}" destId="{AA35151F-082D-4709-87F9-6890AFA48BA0}" srcOrd="0" destOrd="0" parTransId="{8F949232-05DF-4C74-B7DB-3AAA688E459D}" sibTransId="{81E95B27-8D8E-48DD-B3F5-2D5D9E201E1A}"/>
    <dgm:cxn modelId="{73F17D80-5EB7-4E7E-8528-37442CE6E00A}" type="presOf" srcId="{A6CEA642-237C-4AE8-8B1A-35934E4CE527}" destId="{8AA2F377-C994-4E59-A737-292BBD1FB8CF}" srcOrd="0" destOrd="0" presId="urn:microsoft.com/office/officeart/2005/8/layout/bProcess3"/>
    <dgm:cxn modelId="{2BAB1986-1B96-4702-BA22-56399728F8CE}" srcId="{F5335122-F28E-4F9B-8610-26D36DD601F6}" destId="{04067A6E-B46A-40BB-99A3-3A2DFB58ADCF}" srcOrd="0" destOrd="0" parTransId="{6035F478-AD58-4308-A2BE-6FEA501EF5D1}" sibTransId="{F2DF2188-9875-4A65-98D6-9C5B38FB3C85}"/>
    <dgm:cxn modelId="{E6CB5E86-47F6-4E72-A749-AF26EA6765E1}" srcId="{2D4A1F3F-3910-41D0-B31C-DA17301812F6}" destId="{861F9EB8-7DAB-457C-816E-4846C1A35E8E}" srcOrd="1" destOrd="0" parTransId="{17CF06EE-B026-4939-BB61-86EA85C651AA}" sibTransId="{B478827B-AD98-4D32-9E77-62C7ACD2EC12}"/>
    <dgm:cxn modelId="{3E93CA89-43E8-4A7D-8977-F8DF5E55758A}" type="presOf" srcId="{04067A6E-B46A-40BB-99A3-3A2DFB58ADCF}" destId="{17F3B359-DF65-4EFB-B992-37729BF18E77}" srcOrd="0" destOrd="1" presId="urn:microsoft.com/office/officeart/2005/8/layout/bProcess3"/>
    <dgm:cxn modelId="{36B0D6A1-221E-47B8-A174-347E49204340}" type="presOf" srcId="{FC9D94E9-F621-4817-BD67-F366849A78FE}" destId="{8AA2F377-C994-4E59-A737-292BBD1FB8CF}" srcOrd="0" destOrd="1" presId="urn:microsoft.com/office/officeart/2005/8/layout/bProcess3"/>
    <dgm:cxn modelId="{61A18DAB-410C-4B30-862E-0321D0DDDB97}" type="presOf" srcId="{F5335122-F28E-4F9B-8610-26D36DD601F6}" destId="{17F3B359-DF65-4EFB-B992-37729BF18E77}" srcOrd="0" destOrd="0" presId="urn:microsoft.com/office/officeart/2005/8/layout/bProcess3"/>
    <dgm:cxn modelId="{FAE4D7B1-BFBB-411E-AFA9-D62796BF3131}" srcId="{88B1A824-92B6-4F1A-98E8-B5B332E3B0B5}" destId="{2D4A1F3F-3910-41D0-B31C-DA17301812F6}" srcOrd="0" destOrd="0" parTransId="{0999FF61-0FF7-4D2C-AF8A-811408D11286}" sibTransId="{69586CB0-C614-4681-BC70-202A6BC683C8}"/>
    <dgm:cxn modelId="{FDAF69BB-EBA1-4838-B05B-673CB9D51732}" srcId="{88B1A824-92B6-4F1A-98E8-B5B332E3B0B5}" destId="{40359937-CB98-45CF-B18C-09C38B3D7E39}" srcOrd="3" destOrd="0" parTransId="{CBBDBBA0-257C-4198-9B79-3EF821E425AD}" sibTransId="{17E30A43-F85B-4EB8-B1B7-4C3A8B96B816}"/>
    <dgm:cxn modelId="{033ABFC3-AA0E-4F39-BEAC-9F20E5E25545}" srcId="{40359937-CB98-45CF-B18C-09C38B3D7E39}" destId="{40298826-4CDA-4B1C-A65D-628E5EA9F17E}" srcOrd="0" destOrd="0" parTransId="{2C4C5C04-80F1-4839-BA24-797DC7D04E0B}" sibTransId="{147319C7-734C-45F2-958E-42CE5E862F39}"/>
    <dgm:cxn modelId="{66B955C4-AF90-4E44-8B7B-51845BC6BCE3}" srcId="{04067A6E-B46A-40BB-99A3-3A2DFB58ADCF}" destId="{E4B81122-6E9A-41E2-9391-852F0ABA9272}" srcOrd="0" destOrd="0" parTransId="{5FB23A05-94B9-4BCC-91C3-6BC58EA52518}" sibTransId="{DFDF05E3-72D5-4984-9FFD-16861DDF49F3}"/>
    <dgm:cxn modelId="{3D148ECF-BCDB-4251-AD8A-FD139625A47C}" type="presOf" srcId="{E4B81122-6E9A-41E2-9391-852F0ABA9272}" destId="{17F3B359-DF65-4EFB-B992-37729BF18E77}" srcOrd="0" destOrd="2" presId="urn:microsoft.com/office/officeart/2005/8/layout/bProcess3"/>
    <dgm:cxn modelId="{85AF67D4-C57C-428C-BE1F-F997AF82AA08}" type="presOf" srcId="{2D4A1F3F-3910-41D0-B31C-DA17301812F6}" destId="{65D3CDED-6A18-4E0A-94BB-1834FAB760D7}" srcOrd="0" destOrd="0" presId="urn:microsoft.com/office/officeart/2005/8/layout/bProcess3"/>
    <dgm:cxn modelId="{10507ED4-1197-4076-81AF-6E0F67529538}" type="presOf" srcId="{8F21CEAB-E85A-40B4-A14E-59FCC280FD4C}" destId="{65D3CDED-6A18-4E0A-94BB-1834FAB760D7}" srcOrd="0" destOrd="1" presId="urn:microsoft.com/office/officeart/2005/8/layout/bProcess3"/>
    <dgm:cxn modelId="{0B8879D6-5086-4F5E-8BBD-0138A837453D}" srcId="{88B1A824-92B6-4F1A-98E8-B5B332E3B0B5}" destId="{A6CEA642-237C-4AE8-8B1A-35934E4CE527}" srcOrd="2" destOrd="0" parTransId="{6560E3DE-FEF2-48D1-965A-90A3575EA0F5}" sibTransId="{FAC8DA9A-5A07-4395-8646-2C959711FF5D}"/>
    <dgm:cxn modelId="{B2C0C8DE-7E8A-4EED-94F2-33B02648A3D1}" type="presOf" srcId="{FAC8DA9A-5A07-4395-8646-2C959711FF5D}" destId="{B0774002-7C9D-4F96-AFB6-CE53C16B684D}" srcOrd="0" destOrd="0" presId="urn:microsoft.com/office/officeart/2005/8/layout/bProcess3"/>
    <dgm:cxn modelId="{3F8574E3-EB66-4D28-83DB-C4FDF0304CBA}" type="presOf" srcId="{861F9EB8-7DAB-457C-816E-4846C1A35E8E}" destId="{65D3CDED-6A18-4E0A-94BB-1834FAB760D7}" srcOrd="0" destOrd="2" presId="urn:microsoft.com/office/officeart/2005/8/layout/bProcess3"/>
    <dgm:cxn modelId="{A5EF26F6-1DB3-43AA-A6D9-37CFA511ED45}" srcId="{FC9D94E9-F621-4817-BD67-F366849A78FE}" destId="{CC5676F0-B06F-4158-B319-CFB0D1480555}" srcOrd="0" destOrd="0" parTransId="{2B33D4A9-72C3-431C-BFDB-7BFFE21928E4}" sibTransId="{6FB892DD-8966-4B43-A793-9DDC9DFCD447}"/>
    <dgm:cxn modelId="{AEDAB1FB-F00E-44A2-87FB-5199E0B44CC6}" srcId="{A6CEA642-237C-4AE8-8B1A-35934E4CE527}" destId="{FC9D94E9-F621-4817-BD67-F366849A78FE}" srcOrd="0" destOrd="0" parTransId="{656D06C8-D8C3-4937-804D-43B8D074C0D3}" sibTransId="{E2693A5D-9AD2-4E94-A1DC-DDAE406FA0FD}"/>
    <dgm:cxn modelId="{CFAD2615-5643-43FA-B171-70ED63784113}" type="presParOf" srcId="{5F2D1EC9-B90A-4A57-A245-7EC70431BDFF}" destId="{65D3CDED-6A18-4E0A-94BB-1834FAB760D7}" srcOrd="0" destOrd="0" presId="urn:microsoft.com/office/officeart/2005/8/layout/bProcess3"/>
    <dgm:cxn modelId="{D1959AD2-E944-40DA-A43F-4B402D40857D}" type="presParOf" srcId="{5F2D1EC9-B90A-4A57-A245-7EC70431BDFF}" destId="{3C4030CD-62F7-4291-B9C8-97DF3D6ED1E4}" srcOrd="1" destOrd="0" presId="urn:microsoft.com/office/officeart/2005/8/layout/bProcess3"/>
    <dgm:cxn modelId="{70DA6D34-B6D1-4976-8B31-0CBCED7E90C7}" type="presParOf" srcId="{3C4030CD-62F7-4291-B9C8-97DF3D6ED1E4}" destId="{2900DE41-3F82-4C76-B0BF-1813DC962C9E}" srcOrd="0" destOrd="0" presId="urn:microsoft.com/office/officeart/2005/8/layout/bProcess3"/>
    <dgm:cxn modelId="{BD21BE7D-6FCF-4B95-A082-17AAC1A67DA9}" type="presParOf" srcId="{5F2D1EC9-B90A-4A57-A245-7EC70431BDFF}" destId="{17F3B359-DF65-4EFB-B992-37729BF18E77}" srcOrd="2" destOrd="0" presId="urn:microsoft.com/office/officeart/2005/8/layout/bProcess3"/>
    <dgm:cxn modelId="{88A76EEE-E0A0-4013-BB1A-022DE023FC37}" type="presParOf" srcId="{5F2D1EC9-B90A-4A57-A245-7EC70431BDFF}" destId="{37BF5AE0-354F-4FCB-A80A-FF94CA3E23B2}" srcOrd="3" destOrd="0" presId="urn:microsoft.com/office/officeart/2005/8/layout/bProcess3"/>
    <dgm:cxn modelId="{5394448A-0D5B-4E89-8DC5-C211738085EB}" type="presParOf" srcId="{37BF5AE0-354F-4FCB-A80A-FF94CA3E23B2}" destId="{4C3D8669-6C6F-4977-A2DE-D927D673358B}" srcOrd="0" destOrd="0" presId="urn:microsoft.com/office/officeart/2005/8/layout/bProcess3"/>
    <dgm:cxn modelId="{0E6B301D-31BD-4CBD-B7AD-C65020CB8477}" type="presParOf" srcId="{5F2D1EC9-B90A-4A57-A245-7EC70431BDFF}" destId="{8AA2F377-C994-4E59-A737-292BBD1FB8CF}" srcOrd="4" destOrd="0" presId="urn:microsoft.com/office/officeart/2005/8/layout/bProcess3"/>
    <dgm:cxn modelId="{B7C41DCA-639E-4045-B20A-D08D826FB954}" type="presParOf" srcId="{5F2D1EC9-B90A-4A57-A245-7EC70431BDFF}" destId="{B0774002-7C9D-4F96-AFB6-CE53C16B684D}" srcOrd="5" destOrd="0" presId="urn:microsoft.com/office/officeart/2005/8/layout/bProcess3"/>
    <dgm:cxn modelId="{4EDAA270-EB22-4247-9C16-C0B75BE21AD5}" type="presParOf" srcId="{B0774002-7C9D-4F96-AFB6-CE53C16B684D}" destId="{6F050996-236C-4156-869C-AE1864D927DE}" srcOrd="0" destOrd="0" presId="urn:microsoft.com/office/officeart/2005/8/layout/bProcess3"/>
    <dgm:cxn modelId="{E892D556-1263-42A9-9258-EB0295D2A905}" type="presParOf" srcId="{5F2D1EC9-B90A-4A57-A245-7EC70431BDFF}" destId="{98AF6243-9B75-4461-B99F-1F8756CC7681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B1A824-92B6-4F1A-98E8-B5B332E3B0B5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</dgm:pt>
    <dgm:pt modelId="{2D4A1F3F-3910-41D0-B31C-DA17301812F6}">
      <dgm:prSet phldrT="[Text]"/>
      <dgm:spPr/>
      <dgm:t>
        <a:bodyPr/>
        <a:lstStyle/>
        <a:p>
          <a:r>
            <a:rPr lang="en-US" dirty="0"/>
            <a:t>Week 6</a:t>
          </a:r>
        </a:p>
      </dgm:t>
    </dgm:pt>
    <dgm:pt modelId="{0999FF61-0FF7-4D2C-AF8A-811408D11286}" type="parTrans" cxnId="{FAE4D7B1-BFBB-411E-AFA9-D62796BF3131}">
      <dgm:prSet/>
      <dgm:spPr/>
      <dgm:t>
        <a:bodyPr/>
        <a:lstStyle/>
        <a:p>
          <a:endParaRPr lang="en-US"/>
        </a:p>
      </dgm:t>
    </dgm:pt>
    <dgm:pt modelId="{69586CB0-C614-4681-BC70-202A6BC683C8}" type="sibTrans" cxnId="{FAE4D7B1-BFBB-411E-AFA9-D62796BF3131}">
      <dgm:prSet/>
      <dgm:spPr/>
      <dgm:t>
        <a:bodyPr/>
        <a:lstStyle/>
        <a:p>
          <a:endParaRPr lang="en-US"/>
        </a:p>
      </dgm:t>
    </dgm:pt>
    <dgm:pt modelId="{E334D50B-3DC9-4C46-A579-E6220F10700C}">
      <dgm:prSet phldrT="[Text]"/>
      <dgm:spPr/>
      <dgm:t>
        <a:bodyPr/>
        <a:lstStyle/>
        <a:p>
          <a:r>
            <a:rPr lang="en-US" dirty="0"/>
            <a:t>Revalidation of plans</a:t>
          </a:r>
        </a:p>
      </dgm:t>
    </dgm:pt>
    <dgm:pt modelId="{DE242796-0883-4CD2-A6D2-4C897AD54203}" type="parTrans" cxnId="{3FF0FB3A-6EE7-4E66-9D59-CDE31ACF51C6}">
      <dgm:prSet/>
      <dgm:spPr/>
      <dgm:t>
        <a:bodyPr/>
        <a:lstStyle/>
        <a:p>
          <a:endParaRPr lang="en-US"/>
        </a:p>
      </dgm:t>
    </dgm:pt>
    <dgm:pt modelId="{6626058D-4514-4C88-8D36-99CE90EBFBDC}" type="sibTrans" cxnId="{3FF0FB3A-6EE7-4E66-9D59-CDE31ACF51C6}">
      <dgm:prSet/>
      <dgm:spPr/>
      <dgm:t>
        <a:bodyPr/>
        <a:lstStyle/>
        <a:p>
          <a:endParaRPr lang="en-US"/>
        </a:p>
      </dgm:t>
    </dgm:pt>
    <dgm:pt modelId="{CDF7A990-F756-4911-93AE-101B1F0409C1}">
      <dgm:prSet phldrT="[Text]"/>
      <dgm:spPr/>
      <dgm:t>
        <a:bodyPr/>
        <a:lstStyle/>
        <a:p>
          <a:r>
            <a:rPr lang="en-US" dirty="0"/>
            <a:t>Add events that require plan changes</a:t>
          </a:r>
        </a:p>
      </dgm:t>
    </dgm:pt>
    <dgm:pt modelId="{830B8C97-02EF-4FFB-AAA9-C9F96D765BE2}" type="parTrans" cxnId="{45CE9ABB-68CC-45D9-90BF-3EAB6CF7D3F1}">
      <dgm:prSet/>
      <dgm:spPr/>
      <dgm:t>
        <a:bodyPr/>
        <a:lstStyle/>
        <a:p>
          <a:endParaRPr lang="en-US"/>
        </a:p>
      </dgm:t>
    </dgm:pt>
    <dgm:pt modelId="{C2457D0E-9961-4D4C-9595-71C9199707DB}" type="sibTrans" cxnId="{45CE9ABB-68CC-45D9-90BF-3EAB6CF7D3F1}">
      <dgm:prSet/>
      <dgm:spPr/>
      <dgm:t>
        <a:bodyPr/>
        <a:lstStyle/>
        <a:p>
          <a:endParaRPr lang="en-US"/>
        </a:p>
      </dgm:t>
    </dgm:pt>
    <dgm:pt modelId="{EF267AC9-9904-43A7-B0F4-B65D6EFCDBE9}">
      <dgm:prSet/>
      <dgm:spPr/>
      <dgm:t>
        <a:bodyPr/>
        <a:lstStyle/>
        <a:p>
          <a:r>
            <a:rPr lang="en-US" dirty="0"/>
            <a:t>Week 5</a:t>
          </a:r>
        </a:p>
      </dgm:t>
    </dgm:pt>
    <dgm:pt modelId="{BBC1FAC0-BA93-46FA-B8D7-9FDDF0C6CBBF}" type="parTrans" cxnId="{3A836F0D-F169-4777-8A26-9E33C250012B}">
      <dgm:prSet/>
      <dgm:spPr/>
      <dgm:t>
        <a:bodyPr/>
        <a:lstStyle/>
        <a:p>
          <a:endParaRPr lang="en-US"/>
        </a:p>
      </dgm:t>
    </dgm:pt>
    <dgm:pt modelId="{EA3B5763-EE5F-4827-A24E-2A8903F72E24}" type="sibTrans" cxnId="{3A836F0D-F169-4777-8A26-9E33C250012B}">
      <dgm:prSet/>
      <dgm:spPr/>
      <dgm:t>
        <a:bodyPr/>
        <a:lstStyle/>
        <a:p>
          <a:endParaRPr lang="en-US"/>
        </a:p>
      </dgm:t>
    </dgm:pt>
    <dgm:pt modelId="{3040EBB4-DF4F-4A8A-9C9F-54F41F032199}">
      <dgm:prSet/>
      <dgm:spPr/>
      <dgm:t>
        <a:bodyPr/>
        <a:lstStyle/>
        <a:p>
          <a:r>
            <a:rPr lang="en-US" dirty="0"/>
            <a:t>Adding “Smart Objects” to the world</a:t>
          </a:r>
        </a:p>
      </dgm:t>
    </dgm:pt>
    <dgm:pt modelId="{572BDCAF-47CD-492A-B5DF-5F36695B15D5}" type="parTrans" cxnId="{B575658C-D5A2-4BBE-90AC-1900F5AC0DE1}">
      <dgm:prSet/>
      <dgm:spPr/>
      <dgm:t>
        <a:bodyPr/>
        <a:lstStyle/>
        <a:p>
          <a:endParaRPr lang="en-US"/>
        </a:p>
      </dgm:t>
    </dgm:pt>
    <dgm:pt modelId="{447CA27A-0D20-4F85-A7C8-F8304AB302C6}" type="sibTrans" cxnId="{B575658C-D5A2-4BBE-90AC-1900F5AC0DE1}">
      <dgm:prSet/>
      <dgm:spPr/>
      <dgm:t>
        <a:bodyPr/>
        <a:lstStyle/>
        <a:p>
          <a:endParaRPr lang="en-US"/>
        </a:p>
      </dgm:t>
    </dgm:pt>
    <dgm:pt modelId="{C527BAA5-E1F4-41D5-ADF3-8EADD6A11CFB}">
      <dgm:prSet phldrT="[Text]"/>
      <dgm:spPr/>
      <dgm:t>
        <a:bodyPr/>
        <a:lstStyle/>
        <a:p>
          <a:r>
            <a:rPr lang="en-US" dirty="0"/>
            <a:t>Week 8</a:t>
          </a:r>
        </a:p>
      </dgm:t>
    </dgm:pt>
    <dgm:pt modelId="{5907E402-44CA-43B8-AA92-36727C4262F2}" type="parTrans" cxnId="{28FBDC15-8E6B-4487-B27C-F3513F699388}">
      <dgm:prSet/>
      <dgm:spPr/>
      <dgm:t>
        <a:bodyPr/>
        <a:lstStyle/>
        <a:p>
          <a:endParaRPr lang="en-US"/>
        </a:p>
      </dgm:t>
    </dgm:pt>
    <dgm:pt modelId="{47B41F27-B359-44CF-B08F-A948E48723FB}" type="sibTrans" cxnId="{28FBDC15-8E6B-4487-B27C-F3513F699388}">
      <dgm:prSet/>
      <dgm:spPr/>
      <dgm:t>
        <a:bodyPr/>
        <a:lstStyle/>
        <a:p>
          <a:endParaRPr lang="en-US"/>
        </a:p>
      </dgm:t>
    </dgm:pt>
    <dgm:pt modelId="{F427F759-2782-447F-95AD-8FB6E70E8CC2}">
      <dgm:prSet phldrT="[Text]"/>
      <dgm:spPr/>
      <dgm:t>
        <a:bodyPr/>
        <a:lstStyle/>
        <a:p>
          <a:r>
            <a:rPr lang="en-US" dirty="0"/>
            <a:t>Monitoring Agents State in Real Time</a:t>
          </a:r>
        </a:p>
      </dgm:t>
    </dgm:pt>
    <dgm:pt modelId="{48F2DA87-18F9-4EA6-AF85-A246A6A744DB}" type="parTrans" cxnId="{10C8A5EC-030A-44C0-A685-2B22C183A2A1}">
      <dgm:prSet/>
      <dgm:spPr/>
      <dgm:t>
        <a:bodyPr/>
        <a:lstStyle/>
        <a:p>
          <a:endParaRPr lang="en-US"/>
        </a:p>
      </dgm:t>
    </dgm:pt>
    <dgm:pt modelId="{5FB8DB99-2192-4399-AD8C-836820D4E5B6}" type="sibTrans" cxnId="{10C8A5EC-030A-44C0-A685-2B22C183A2A1}">
      <dgm:prSet/>
      <dgm:spPr/>
      <dgm:t>
        <a:bodyPr/>
        <a:lstStyle/>
        <a:p>
          <a:endParaRPr lang="en-US"/>
        </a:p>
      </dgm:t>
    </dgm:pt>
    <dgm:pt modelId="{AC450274-1E5F-496E-913E-6E3467976E34}">
      <dgm:prSet/>
      <dgm:spPr/>
      <dgm:t>
        <a:bodyPr/>
        <a:lstStyle/>
        <a:p>
          <a:r>
            <a:rPr lang="en-US" dirty="0"/>
            <a:t>Performance Profiling</a:t>
          </a:r>
        </a:p>
      </dgm:t>
    </dgm:pt>
    <dgm:pt modelId="{E0DC7FDA-3FC6-4185-9302-9EAB8B452527}" type="parTrans" cxnId="{91F08359-2180-48CC-87A9-18D3B822CECF}">
      <dgm:prSet/>
      <dgm:spPr/>
      <dgm:t>
        <a:bodyPr/>
        <a:lstStyle/>
        <a:p>
          <a:endParaRPr lang="en-US"/>
        </a:p>
      </dgm:t>
    </dgm:pt>
    <dgm:pt modelId="{CCA469B7-6083-4499-846A-53C21F68796A}" type="sibTrans" cxnId="{91F08359-2180-48CC-87A9-18D3B822CECF}">
      <dgm:prSet/>
      <dgm:spPr/>
      <dgm:t>
        <a:bodyPr/>
        <a:lstStyle/>
        <a:p>
          <a:endParaRPr lang="en-US"/>
        </a:p>
      </dgm:t>
    </dgm:pt>
    <dgm:pt modelId="{F5335122-F28E-4F9B-8610-26D36DD601F6}">
      <dgm:prSet phldrT="[Text]"/>
      <dgm:spPr/>
      <dgm:t>
        <a:bodyPr/>
        <a:lstStyle/>
        <a:p>
          <a:r>
            <a:rPr lang="en-US" dirty="0"/>
            <a:t>Week 7</a:t>
          </a:r>
        </a:p>
      </dgm:t>
    </dgm:pt>
    <dgm:pt modelId="{9743AC64-9A4D-4219-95FC-8FD49FB597BF}" type="sibTrans" cxnId="{A7F22822-73C8-4BC8-BEEC-C15F399B65EA}">
      <dgm:prSet/>
      <dgm:spPr/>
      <dgm:t>
        <a:bodyPr/>
        <a:lstStyle/>
        <a:p>
          <a:endParaRPr lang="en-US"/>
        </a:p>
      </dgm:t>
    </dgm:pt>
    <dgm:pt modelId="{E898106F-E636-4A3C-AFF0-1C05BCACEBB2}" type="parTrans" cxnId="{A7F22822-73C8-4BC8-BEEC-C15F399B65EA}">
      <dgm:prSet/>
      <dgm:spPr/>
      <dgm:t>
        <a:bodyPr/>
        <a:lstStyle/>
        <a:p>
          <a:endParaRPr lang="en-US"/>
        </a:p>
      </dgm:t>
    </dgm:pt>
    <dgm:pt modelId="{1975023D-6D34-4E9F-A903-B598E93EF96A}">
      <dgm:prSet phldrT="[Text]"/>
      <dgm:spPr/>
      <dgm:t>
        <a:bodyPr/>
        <a:lstStyle/>
        <a:p>
          <a:r>
            <a:rPr lang="en-US" dirty="0"/>
            <a:t>Add agency to the game and have planner adjust</a:t>
          </a:r>
        </a:p>
      </dgm:t>
    </dgm:pt>
    <dgm:pt modelId="{7839E60B-165A-4752-A84F-3E2D33C0EEC6}" type="parTrans" cxnId="{24FE346F-3632-43D1-ABC9-C2A3C6454042}">
      <dgm:prSet/>
      <dgm:spPr/>
      <dgm:t>
        <a:bodyPr/>
        <a:lstStyle/>
        <a:p>
          <a:endParaRPr lang="en-US"/>
        </a:p>
      </dgm:t>
    </dgm:pt>
    <dgm:pt modelId="{CB22F794-9B83-4C58-9E7F-9D29D5142792}" type="sibTrans" cxnId="{24FE346F-3632-43D1-ABC9-C2A3C6454042}">
      <dgm:prSet/>
      <dgm:spPr/>
      <dgm:t>
        <a:bodyPr/>
        <a:lstStyle/>
        <a:p>
          <a:endParaRPr lang="en-US"/>
        </a:p>
      </dgm:t>
    </dgm:pt>
    <dgm:pt modelId="{4274FB98-E54F-495C-B3F3-2C65AE938B92}" type="pres">
      <dgm:prSet presAssocID="{88B1A824-92B6-4F1A-98E8-B5B332E3B0B5}" presName="Name0" presStyleCnt="0">
        <dgm:presLayoutVars>
          <dgm:dir/>
          <dgm:resizeHandles val="exact"/>
        </dgm:presLayoutVars>
      </dgm:prSet>
      <dgm:spPr/>
    </dgm:pt>
    <dgm:pt modelId="{E32F90CB-BBD9-4DD7-838F-D77CC59394BC}" type="pres">
      <dgm:prSet presAssocID="{EF267AC9-9904-43A7-B0F4-B65D6EFCDBE9}" presName="node" presStyleLbl="node1" presStyleIdx="0" presStyleCnt="4">
        <dgm:presLayoutVars>
          <dgm:bulletEnabled val="1"/>
        </dgm:presLayoutVars>
      </dgm:prSet>
      <dgm:spPr/>
    </dgm:pt>
    <dgm:pt modelId="{80F0C14A-032F-4331-B93D-5C0972EB7F9A}" type="pres">
      <dgm:prSet presAssocID="{EA3B5763-EE5F-4827-A24E-2A8903F72E24}" presName="sibTrans" presStyleLbl="sibTrans1D1" presStyleIdx="0" presStyleCnt="3"/>
      <dgm:spPr/>
    </dgm:pt>
    <dgm:pt modelId="{77418125-7CC0-4D71-B1F3-B618C321FDBF}" type="pres">
      <dgm:prSet presAssocID="{EA3B5763-EE5F-4827-A24E-2A8903F72E24}" presName="connectorText" presStyleLbl="sibTrans1D1" presStyleIdx="0" presStyleCnt="3"/>
      <dgm:spPr/>
    </dgm:pt>
    <dgm:pt modelId="{1A1C3B6F-6708-45BA-8DD7-2A0C8A78BBC4}" type="pres">
      <dgm:prSet presAssocID="{2D4A1F3F-3910-41D0-B31C-DA17301812F6}" presName="node" presStyleLbl="node1" presStyleIdx="1" presStyleCnt="4">
        <dgm:presLayoutVars>
          <dgm:bulletEnabled val="1"/>
        </dgm:presLayoutVars>
      </dgm:prSet>
      <dgm:spPr/>
    </dgm:pt>
    <dgm:pt modelId="{BCD378DB-56AA-4867-9D10-EC3166B84523}" type="pres">
      <dgm:prSet presAssocID="{69586CB0-C614-4681-BC70-202A6BC683C8}" presName="sibTrans" presStyleLbl="sibTrans1D1" presStyleIdx="1" presStyleCnt="3"/>
      <dgm:spPr/>
    </dgm:pt>
    <dgm:pt modelId="{00BE4CDC-CD75-47D4-A638-E3C44AC91919}" type="pres">
      <dgm:prSet presAssocID="{69586CB0-C614-4681-BC70-202A6BC683C8}" presName="connectorText" presStyleLbl="sibTrans1D1" presStyleIdx="1" presStyleCnt="3"/>
      <dgm:spPr/>
    </dgm:pt>
    <dgm:pt modelId="{15375642-796F-4495-8B7D-62AEEF4199A5}" type="pres">
      <dgm:prSet presAssocID="{F5335122-F28E-4F9B-8610-26D36DD601F6}" presName="node" presStyleLbl="node1" presStyleIdx="2" presStyleCnt="4">
        <dgm:presLayoutVars>
          <dgm:bulletEnabled val="1"/>
        </dgm:presLayoutVars>
      </dgm:prSet>
      <dgm:spPr/>
    </dgm:pt>
    <dgm:pt modelId="{22DE0437-D61A-4AB0-BA99-4FADE6EE2408}" type="pres">
      <dgm:prSet presAssocID="{9743AC64-9A4D-4219-95FC-8FD49FB597BF}" presName="sibTrans" presStyleLbl="sibTrans1D1" presStyleIdx="2" presStyleCnt="3"/>
      <dgm:spPr/>
    </dgm:pt>
    <dgm:pt modelId="{2CC5999E-926E-42A7-9C51-581474461253}" type="pres">
      <dgm:prSet presAssocID="{9743AC64-9A4D-4219-95FC-8FD49FB597BF}" presName="connectorText" presStyleLbl="sibTrans1D1" presStyleIdx="2" presStyleCnt="3"/>
      <dgm:spPr/>
    </dgm:pt>
    <dgm:pt modelId="{400B6AB7-8F07-472C-9A7F-D6AD846443C2}" type="pres">
      <dgm:prSet presAssocID="{C527BAA5-E1F4-41D5-ADF3-8EADD6A11CFB}" presName="node" presStyleLbl="node1" presStyleIdx="3" presStyleCnt="4">
        <dgm:presLayoutVars>
          <dgm:bulletEnabled val="1"/>
        </dgm:presLayoutVars>
      </dgm:prSet>
      <dgm:spPr/>
    </dgm:pt>
  </dgm:ptLst>
  <dgm:cxnLst>
    <dgm:cxn modelId="{3A836F0D-F169-4777-8A26-9E33C250012B}" srcId="{88B1A824-92B6-4F1A-98E8-B5B332E3B0B5}" destId="{EF267AC9-9904-43A7-B0F4-B65D6EFCDBE9}" srcOrd="0" destOrd="0" parTransId="{BBC1FAC0-BA93-46FA-B8D7-9FDDF0C6CBBF}" sibTransId="{EA3B5763-EE5F-4827-A24E-2A8903F72E24}"/>
    <dgm:cxn modelId="{6C38D40F-E5A6-4084-8B5B-C8C932379F01}" type="presOf" srcId="{EA3B5763-EE5F-4827-A24E-2A8903F72E24}" destId="{80F0C14A-032F-4331-B93D-5C0972EB7F9A}" srcOrd="0" destOrd="0" presId="urn:microsoft.com/office/officeart/2005/8/layout/bProcess3"/>
    <dgm:cxn modelId="{28FBDC15-8E6B-4487-B27C-F3513F699388}" srcId="{88B1A824-92B6-4F1A-98E8-B5B332E3B0B5}" destId="{C527BAA5-E1F4-41D5-ADF3-8EADD6A11CFB}" srcOrd="3" destOrd="0" parTransId="{5907E402-44CA-43B8-AA92-36727C4262F2}" sibTransId="{47B41F27-B359-44CF-B08F-A948E48723FB}"/>
    <dgm:cxn modelId="{01125B1F-44E6-4211-A712-D8957CD236EF}" type="presOf" srcId="{AC450274-1E5F-496E-913E-6E3467976E34}" destId="{400B6AB7-8F07-472C-9A7F-D6AD846443C2}" srcOrd="0" destOrd="2" presId="urn:microsoft.com/office/officeart/2005/8/layout/bProcess3"/>
    <dgm:cxn modelId="{A7F22822-73C8-4BC8-BEEC-C15F399B65EA}" srcId="{88B1A824-92B6-4F1A-98E8-B5B332E3B0B5}" destId="{F5335122-F28E-4F9B-8610-26D36DD601F6}" srcOrd="2" destOrd="0" parTransId="{E898106F-E636-4A3C-AFF0-1C05BCACEBB2}" sibTransId="{9743AC64-9A4D-4219-95FC-8FD49FB597BF}"/>
    <dgm:cxn modelId="{3FF0FB3A-6EE7-4E66-9D59-CDE31ACF51C6}" srcId="{2D4A1F3F-3910-41D0-B31C-DA17301812F6}" destId="{E334D50B-3DC9-4C46-A579-E6220F10700C}" srcOrd="0" destOrd="0" parTransId="{DE242796-0883-4CD2-A6D2-4C897AD54203}" sibTransId="{6626058D-4514-4C88-8D36-99CE90EBFBDC}"/>
    <dgm:cxn modelId="{223D083B-2B1B-419E-9D6C-16848E7CAC2A}" type="presOf" srcId="{88B1A824-92B6-4F1A-98E8-B5B332E3B0B5}" destId="{4274FB98-E54F-495C-B3F3-2C65AE938B92}" srcOrd="0" destOrd="0" presId="urn:microsoft.com/office/officeart/2005/8/layout/bProcess3"/>
    <dgm:cxn modelId="{EA395D5B-0DA7-450D-B613-E86BE9773283}" type="presOf" srcId="{CDF7A990-F756-4911-93AE-101B1F0409C1}" destId="{1A1C3B6F-6708-45BA-8DD7-2A0C8A78BBC4}" srcOrd="0" destOrd="2" presId="urn:microsoft.com/office/officeart/2005/8/layout/bProcess3"/>
    <dgm:cxn modelId="{24FE346F-3632-43D1-ABC9-C2A3C6454042}" srcId="{F5335122-F28E-4F9B-8610-26D36DD601F6}" destId="{1975023D-6D34-4E9F-A903-B598E93EF96A}" srcOrd="0" destOrd="0" parTransId="{7839E60B-165A-4752-A84F-3E2D33C0EEC6}" sibTransId="{CB22F794-9B83-4C58-9E7F-9D29D5142792}"/>
    <dgm:cxn modelId="{4C694D73-9921-400C-9865-F73A9D3A7A14}" type="presOf" srcId="{C527BAA5-E1F4-41D5-ADF3-8EADD6A11CFB}" destId="{400B6AB7-8F07-472C-9A7F-D6AD846443C2}" srcOrd="0" destOrd="0" presId="urn:microsoft.com/office/officeart/2005/8/layout/bProcess3"/>
    <dgm:cxn modelId="{EFB5A257-EB81-48F6-AA3B-68D926DE0C5B}" type="presOf" srcId="{E334D50B-3DC9-4C46-A579-E6220F10700C}" destId="{1A1C3B6F-6708-45BA-8DD7-2A0C8A78BBC4}" srcOrd="0" destOrd="1" presId="urn:microsoft.com/office/officeart/2005/8/layout/bProcess3"/>
    <dgm:cxn modelId="{91F08359-2180-48CC-87A9-18D3B822CECF}" srcId="{C527BAA5-E1F4-41D5-ADF3-8EADD6A11CFB}" destId="{AC450274-1E5F-496E-913E-6E3467976E34}" srcOrd="1" destOrd="0" parTransId="{E0DC7FDA-3FC6-4185-9302-9EAB8B452527}" sibTransId="{CCA469B7-6083-4499-846A-53C21F68796A}"/>
    <dgm:cxn modelId="{B258288C-C5D9-4053-99C4-1EBB358E55E5}" type="presOf" srcId="{69586CB0-C614-4681-BC70-202A6BC683C8}" destId="{BCD378DB-56AA-4867-9D10-EC3166B84523}" srcOrd="0" destOrd="0" presId="urn:microsoft.com/office/officeart/2005/8/layout/bProcess3"/>
    <dgm:cxn modelId="{B575658C-D5A2-4BBE-90AC-1900F5AC0DE1}" srcId="{EF267AC9-9904-43A7-B0F4-B65D6EFCDBE9}" destId="{3040EBB4-DF4F-4A8A-9C9F-54F41F032199}" srcOrd="0" destOrd="0" parTransId="{572BDCAF-47CD-492A-B5DF-5F36695B15D5}" sibTransId="{447CA27A-0D20-4F85-A7C8-F8304AB302C6}"/>
    <dgm:cxn modelId="{88B0D8A5-69B4-4CED-B1D3-1610C3777273}" type="presOf" srcId="{F5335122-F28E-4F9B-8610-26D36DD601F6}" destId="{15375642-796F-4495-8B7D-62AEEF4199A5}" srcOrd="0" destOrd="0" presId="urn:microsoft.com/office/officeart/2005/8/layout/bProcess3"/>
    <dgm:cxn modelId="{C5C1A8A7-15CB-41DA-B483-0686ED9B56DF}" type="presOf" srcId="{1975023D-6D34-4E9F-A903-B598E93EF96A}" destId="{15375642-796F-4495-8B7D-62AEEF4199A5}" srcOrd="0" destOrd="1" presId="urn:microsoft.com/office/officeart/2005/8/layout/bProcess3"/>
    <dgm:cxn modelId="{8D5C1FAA-EE2A-453D-BD9A-A98B768E0566}" type="presOf" srcId="{EF267AC9-9904-43A7-B0F4-B65D6EFCDBE9}" destId="{E32F90CB-BBD9-4DD7-838F-D77CC59394BC}" srcOrd="0" destOrd="0" presId="urn:microsoft.com/office/officeart/2005/8/layout/bProcess3"/>
    <dgm:cxn modelId="{8E38E7AC-47FB-4990-A5A2-8782CFD56BF2}" type="presOf" srcId="{2D4A1F3F-3910-41D0-B31C-DA17301812F6}" destId="{1A1C3B6F-6708-45BA-8DD7-2A0C8A78BBC4}" srcOrd="0" destOrd="0" presId="urn:microsoft.com/office/officeart/2005/8/layout/bProcess3"/>
    <dgm:cxn modelId="{FAE4D7B1-BFBB-411E-AFA9-D62796BF3131}" srcId="{88B1A824-92B6-4F1A-98E8-B5B332E3B0B5}" destId="{2D4A1F3F-3910-41D0-B31C-DA17301812F6}" srcOrd="1" destOrd="0" parTransId="{0999FF61-0FF7-4D2C-AF8A-811408D11286}" sibTransId="{69586CB0-C614-4681-BC70-202A6BC683C8}"/>
    <dgm:cxn modelId="{0CA9EDB8-E4F5-4C90-BFA9-ACE251D6ADF1}" type="presOf" srcId="{F427F759-2782-447F-95AD-8FB6E70E8CC2}" destId="{400B6AB7-8F07-472C-9A7F-D6AD846443C2}" srcOrd="0" destOrd="1" presId="urn:microsoft.com/office/officeart/2005/8/layout/bProcess3"/>
    <dgm:cxn modelId="{45CE9ABB-68CC-45D9-90BF-3EAB6CF7D3F1}" srcId="{E334D50B-3DC9-4C46-A579-E6220F10700C}" destId="{CDF7A990-F756-4911-93AE-101B1F0409C1}" srcOrd="0" destOrd="0" parTransId="{830B8C97-02EF-4FFB-AAA9-C9F96D765BE2}" sibTransId="{C2457D0E-9961-4D4C-9595-71C9199707DB}"/>
    <dgm:cxn modelId="{C84967CC-F3B0-416A-B23F-072DAD7E00B8}" type="presOf" srcId="{69586CB0-C614-4681-BC70-202A6BC683C8}" destId="{00BE4CDC-CD75-47D4-A638-E3C44AC91919}" srcOrd="1" destOrd="0" presId="urn:microsoft.com/office/officeart/2005/8/layout/bProcess3"/>
    <dgm:cxn modelId="{46D6D9CE-A9D8-47F6-8CA3-C8381827AF4C}" type="presOf" srcId="{3040EBB4-DF4F-4A8A-9C9F-54F41F032199}" destId="{E32F90CB-BBD9-4DD7-838F-D77CC59394BC}" srcOrd="0" destOrd="1" presId="urn:microsoft.com/office/officeart/2005/8/layout/bProcess3"/>
    <dgm:cxn modelId="{85C6DCD0-F236-480E-BAA2-043CF3F35601}" type="presOf" srcId="{9743AC64-9A4D-4219-95FC-8FD49FB597BF}" destId="{22DE0437-D61A-4AB0-BA99-4FADE6EE2408}" srcOrd="0" destOrd="0" presId="urn:microsoft.com/office/officeart/2005/8/layout/bProcess3"/>
    <dgm:cxn modelId="{573C0FD1-E13A-4EC8-A7B7-1D3A41DD504C}" type="presOf" srcId="{EA3B5763-EE5F-4827-A24E-2A8903F72E24}" destId="{77418125-7CC0-4D71-B1F3-B618C321FDBF}" srcOrd="1" destOrd="0" presId="urn:microsoft.com/office/officeart/2005/8/layout/bProcess3"/>
    <dgm:cxn modelId="{10C8A5EC-030A-44C0-A685-2B22C183A2A1}" srcId="{C527BAA5-E1F4-41D5-ADF3-8EADD6A11CFB}" destId="{F427F759-2782-447F-95AD-8FB6E70E8CC2}" srcOrd="0" destOrd="0" parTransId="{48F2DA87-18F9-4EA6-AF85-A246A6A744DB}" sibTransId="{5FB8DB99-2192-4399-AD8C-836820D4E5B6}"/>
    <dgm:cxn modelId="{E0A4D6F6-E5C2-4521-8738-8A48AD30BA2A}" type="presOf" srcId="{9743AC64-9A4D-4219-95FC-8FD49FB597BF}" destId="{2CC5999E-926E-42A7-9C51-581474461253}" srcOrd="1" destOrd="0" presId="urn:microsoft.com/office/officeart/2005/8/layout/bProcess3"/>
    <dgm:cxn modelId="{150157AF-FA30-43A6-816D-8D77E4961899}" type="presParOf" srcId="{4274FB98-E54F-495C-B3F3-2C65AE938B92}" destId="{E32F90CB-BBD9-4DD7-838F-D77CC59394BC}" srcOrd="0" destOrd="0" presId="urn:microsoft.com/office/officeart/2005/8/layout/bProcess3"/>
    <dgm:cxn modelId="{1A357ABD-41E0-40DE-AB61-979C4E8A55AF}" type="presParOf" srcId="{4274FB98-E54F-495C-B3F3-2C65AE938B92}" destId="{80F0C14A-032F-4331-B93D-5C0972EB7F9A}" srcOrd="1" destOrd="0" presId="urn:microsoft.com/office/officeart/2005/8/layout/bProcess3"/>
    <dgm:cxn modelId="{EE81C928-E4BD-4FB1-90B9-F3CF2233F381}" type="presParOf" srcId="{80F0C14A-032F-4331-B93D-5C0972EB7F9A}" destId="{77418125-7CC0-4D71-B1F3-B618C321FDBF}" srcOrd="0" destOrd="0" presId="urn:microsoft.com/office/officeart/2005/8/layout/bProcess3"/>
    <dgm:cxn modelId="{5645C066-B47A-44C5-A213-CB542FB2A1F2}" type="presParOf" srcId="{4274FB98-E54F-495C-B3F3-2C65AE938B92}" destId="{1A1C3B6F-6708-45BA-8DD7-2A0C8A78BBC4}" srcOrd="2" destOrd="0" presId="urn:microsoft.com/office/officeart/2005/8/layout/bProcess3"/>
    <dgm:cxn modelId="{C49D1C72-3020-4415-8E74-65175C061D9D}" type="presParOf" srcId="{4274FB98-E54F-495C-B3F3-2C65AE938B92}" destId="{BCD378DB-56AA-4867-9D10-EC3166B84523}" srcOrd="3" destOrd="0" presId="urn:microsoft.com/office/officeart/2005/8/layout/bProcess3"/>
    <dgm:cxn modelId="{68173BD8-ABE9-4109-AFB0-2A305EB6C189}" type="presParOf" srcId="{BCD378DB-56AA-4867-9D10-EC3166B84523}" destId="{00BE4CDC-CD75-47D4-A638-E3C44AC91919}" srcOrd="0" destOrd="0" presId="urn:microsoft.com/office/officeart/2005/8/layout/bProcess3"/>
    <dgm:cxn modelId="{1D2D356F-4C84-40C3-90C7-9634A7E3A10C}" type="presParOf" srcId="{4274FB98-E54F-495C-B3F3-2C65AE938B92}" destId="{15375642-796F-4495-8B7D-62AEEF4199A5}" srcOrd="4" destOrd="0" presId="urn:microsoft.com/office/officeart/2005/8/layout/bProcess3"/>
    <dgm:cxn modelId="{850329ED-62B8-4123-A54F-16E942D65F04}" type="presParOf" srcId="{4274FB98-E54F-495C-B3F3-2C65AE938B92}" destId="{22DE0437-D61A-4AB0-BA99-4FADE6EE2408}" srcOrd="5" destOrd="0" presId="urn:microsoft.com/office/officeart/2005/8/layout/bProcess3"/>
    <dgm:cxn modelId="{0A767047-A333-431D-97A0-55ABEE67FC26}" type="presParOf" srcId="{22DE0437-D61A-4AB0-BA99-4FADE6EE2408}" destId="{2CC5999E-926E-42A7-9C51-581474461253}" srcOrd="0" destOrd="0" presId="urn:microsoft.com/office/officeart/2005/8/layout/bProcess3"/>
    <dgm:cxn modelId="{02944C7A-310C-4439-B4D6-4E4F3C927D2A}" type="presParOf" srcId="{4274FB98-E54F-495C-B3F3-2C65AE938B92}" destId="{400B6AB7-8F07-472C-9A7F-D6AD846443C2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B1A824-92B6-4F1A-98E8-B5B332E3B0B5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</dgm:pt>
    <dgm:pt modelId="{40359937-CB98-45CF-B18C-09C38B3D7E39}">
      <dgm:prSet/>
      <dgm:spPr/>
      <dgm:t>
        <a:bodyPr/>
        <a:lstStyle/>
        <a:p>
          <a:r>
            <a:rPr lang="en-US" dirty="0"/>
            <a:t>Week 9</a:t>
          </a:r>
        </a:p>
      </dgm:t>
    </dgm:pt>
    <dgm:pt modelId="{CBBDBBA0-257C-4198-9B79-3EF821E425AD}" type="parTrans" cxnId="{FDAF69BB-EBA1-4838-B05B-673CB9D51732}">
      <dgm:prSet/>
      <dgm:spPr/>
      <dgm:t>
        <a:bodyPr/>
        <a:lstStyle/>
        <a:p>
          <a:endParaRPr lang="en-US"/>
        </a:p>
      </dgm:t>
    </dgm:pt>
    <dgm:pt modelId="{17E30A43-F85B-4EB8-B1B7-4C3A8B96B816}" type="sibTrans" cxnId="{FDAF69BB-EBA1-4838-B05B-673CB9D51732}">
      <dgm:prSet/>
      <dgm:spPr/>
      <dgm:t>
        <a:bodyPr/>
        <a:lstStyle/>
        <a:p>
          <a:endParaRPr lang="en-US"/>
        </a:p>
      </dgm:t>
    </dgm:pt>
    <dgm:pt modelId="{F432EF93-887B-42F7-8502-5C4B7DDACE32}">
      <dgm:prSet/>
      <dgm:spPr/>
      <dgm:t>
        <a:bodyPr/>
        <a:lstStyle/>
        <a:p>
          <a:r>
            <a:rPr lang="en-US" dirty="0"/>
            <a:t>Week 10</a:t>
          </a:r>
        </a:p>
      </dgm:t>
    </dgm:pt>
    <dgm:pt modelId="{FA57E99A-2FB0-4DC9-A1AE-B8B7E6D76536}" type="parTrans" cxnId="{26ACE22B-A559-45CC-AA4B-0E314B4142F4}">
      <dgm:prSet/>
      <dgm:spPr/>
      <dgm:t>
        <a:bodyPr/>
        <a:lstStyle/>
        <a:p>
          <a:endParaRPr lang="en-US"/>
        </a:p>
      </dgm:t>
    </dgm:pt>
    <dgm:pt modelId="{BCF61D12-2C5B-4FD7-9D90-D4CFB99101BD}" type="sibTrans" cxnId="{26ACE22B-A559-45CC-AA4B-0E314B4142F4}">
      <dgm:prSet/>
      <dgm:spPr/>
      <dgm:t>
        <a:bodyPr/>
        <a:lstStyle/>
        <a:p>
          <a:endParaRPr lang="en-US"/>
        </a:p>
      </dgm:t>
    </dgm:pt>
    <dgm:pt modelId="{ECD42805-6CB8-44C9-AF2A-6671F36E0CCD}">
      <dgm:prSet/>
      <dgm:spPr/>
      <dgm:t>
        <a:bodyPr/>
        <a:lstStyle/>
        <a:p>
          <a:r>
            <a:rPr lang="en-US" dirty="0"/>
            <a:t>Create a tycoon game (game mechanics)</a:t>
          </a:r>
        </a:p>
      </dgm:t>
    </dgm:pt>
    <dgm:pt modelId="{0D4DC300-3D13-4158-832C-AEC58628A3E3}" type="parTrans" cxnId="{26E8C5F7-4428-4717-BE2E-F86DEFA511BF}">
      <dgm:prSet/>
      <dgm:spPr/>
      <dgm:t>
        <a:bodyPr/>
        <a:lstStyle/>
        <a:p>
          <a:endParaRPr lang="en-US"/>
        </a:p>
      </dgm:t>
    </dgm:pt>
    <dgm:pt modelId="{D016BB9D-FDEF-4DED-A166-82962E7C79F7}" type="sibTrans" cxnId="{26E8C5F7-4428-4717-BE2E-F86DEFA511BF}">
      <dgm:prSet/>
      <dgm:spPr/>
      <dgm:t>
        <a:bodyPr/>
        <a:lstStyle/>
        <a:p>
          <a:endParaRPr lang="en-US"/>
        </a:p>
      </dgm:t>
    </dgm:pt>
    <dgm:pt modelId="{A7E6B3C5-8866-4748-8594-2D631A53CA69}">
      <dgm:prSet/>
      <dgm:spPr/>
      <dgm:t>
        <a:bodyPr/>
        <a:lstStyle/>
        <a:p>
          <a:r>
            <a:rPr lang="en-US" dirty="0"/>
            <a:t>Stretch Goals</a:t>
          </a:r>
        </a:p>
      </dgm:t>
    </dgm:pt>
    <dgm:pt modelId="{17DE9A87-AA4B-496E-B021-CC30A1B397AC}" type="parTrans" cxnId="{B29020C2-5E1E-442D-82F5-5271233A290E}">
      <dgm:prSet/>
      <dgm:spPr/>
      <dgm:t>
        <a:bodyPr/>
        <a:lstStyle/>
        <a:p>
          <a:endParaRPr lang="en-US"/>
        </a:p>
      </dgm:t>
    </dgm:pt>
    <dgm:pt modelId="{6E9E83A8-4CD9-4175-A00E-D6A5F394790E}" type="sibTrans" cxnId="{B29020C2-5E1E-442D-82F5-5271233A290E}">
      <dgm:prSet/>
      <dgm:spPr/>
      <dgm:t>
        <a:bodyPr/>
        <a:lstStyle/>
        <a:p>
          <a:endParaRPr lang="en-US"/>
        </a:p>
      </dgm:t>
    </dgm:pt>
    <dgm:pt modelId="{F12EE88F-A7B1-47D6-86D4-2F39F7E9A8FF}">
      <dgm:prSet/>
      <dgm:spPr/>
      <dgm:t>
        <a:bodyPr/>
        <a:lstStyle/>
        <a:p>
          <a:r>
            <a:rPr lang="en-US" dirty="0"/>
            <a:t>Mod for Stardew Valley</a:t>
          </a:r>
        </a:p>
      </dgm:t>
    </dgm:pt>
    <dgm:pt modelId="{77C0977E-2FF2-4542-89D0-99E6EDC61FD3}" type="parTrans" cxnId="{C37C4C23-F4EC-4A4E-B693-2B568B5DB774}">
      <dgm:prSet/>
      <dgm:spPr/>
      <dgm:t>
        <a:bodyPr/>
        <a:lstStyle/>
        <a:p>
          <a:endParaRPr lang="en-US"/>
        </a:p>
      </dgm:t>
    </dgm:pt>
    <dgm:pt modelId="{16DD72BA-8010-4E04-BBA6-9DF311F975FC}" type="sibTrans" cxnId="{C37C4C23-F4EC-4A4E-B693-2B568B5DB774}">
      <dgm:prSet/>
      <dgm:spPr/>
      <dgm:t>
        <a:bodyPr/>
        <a:lstStyle/>
        <a:p>
          <a:endParaRPr lang="en-US"/>
        </a:p>
      </dgm:t>
    </dgm:pt>
    <dgm:pt modelId="{A4417E2D-FADF-4A7F-A69D-DC61CBF0D84D}">
      <dgm:prSet/>
      <dgm:spPr/>
      <dgm:t>
        <a:bodyPr/>
        <a:lstStyle/>
        <a:p>
          <a:r>
            <a:rPr lang="en-US" dirty="0"/>
            <a:t>Stretch Goals</a:t>
          </a:r>
        </a:p>
      </dgm:t>
    </dgm:pt>
    <dgm:pt modelId="{86223821-4911-4D0C-AE47-A7D1A5B0D353}" type="parTrans" cxnId="{EC1E1E70-29B9-4CD6-A268-F92A1C7E629D}">
      <dgm:prSet/>
      <dgm:spPr/>
      <dgm:t>
        <a:bodyPr/>
        <a:lstStyle/>
        <a:p>
          <a:endParaRPr lang="en-US"/>
        </a:p>
      </dgm:t>
    </dgm:pt>
    <dgm:pt modelId="{ED61E2FB-77FD-4795-8C19-8FC1C13DA526}" type="sibTrans" cxnId="{EC1E1E70-29B9-4CD6-A268-F92A1C7E629D}">
      <dgm:prSet/>
      <dgm:spPr/>
      <dgm:t>
        <a:bodyPr/>
        <a:lstStyle/>
        <a:p>
          <a:endParaRPr lang="en-US"/>
        </a:p>
      </dgm:t>
    </dgm:pt>
    <dgm:pt modelId="{53575585-C2F8-42D7-B515-3B2E6CF953BE}">
      <dgm:prSet/>
      <dgm:spPr/>
      <dgm:t>
        <a:bodyPr/>
        <a:lstStyle/>
        <a:p>
          <a:r>
            <a:rPr lang="en-US" dirty="0"/>
            <a:t>Week 11</a:t>
          </a:r>
        </a:p>
      </dgm:t>
    </dgm:pt>
    <dgm:pt modelId="{27B1CA16-F5E8-4403-B5FF-23410D3C5E98}" type="parTrans" cxnId="{3A314B5C-AB92-4EAB-8C1F-101C62F50B37}">
      <dgm:prSet/>
      <dgm:spPr/>
      <dgm:t>
        <a:bodyPr/>
        <a:lstStyle/>
        <a:p>
          <a:endParaRPr lang="en-US"/>
        </a:p>
      </dgm:t>
    </dgm:pt>
    <dgm:pt modelId="{628F3584-D6D9-42EF-BD3D-B650B5B7BCF7}" type="sibTrans" cxnId="{3A314B5C-AB92-4EAB-8C1F-101C62F50B37}">
      <dgm:prSet/>
      <dgm:spPr/>
      <dgm:t>
        <a:bodyPr/>
        <a:lstStyle/>
        <a:p>
          <a:endParaRPr lang="en-US"/>
        </a:p>
      </dgm:t>
    </dgm:pt>
    <dgm:pt modelId="{6E866361-174E-4855-A2D4-84FEC4BC2EEB}" type="pres">
      <dgm:prSet presAssocID="{88B1A824-92B6-4F1A-98E8-B5B332E3B0B5}" presName="Name0" presStyleCnt="0">
        <dgm:presLayoutVars>
          <dgm:dir/>
          <dgm:resizeHandles val="exact"/>
        </dgm:presLayoutVars>
      </dgm:prSet>
      <dgm:spPr/>
    </dgm:pt>
    <dgm:pt modelId="{BDF76B87-E1CB-418F-AA5E-95F25DC06EBB}" type="pres">
      <dgm:prSet presAssocID="{40359937-CB98-45CF-B18C-09C38B3D7E39}" presName="node" presStyleLbl="node1" presStyleIdx="0" presStyleCnt="3" custLinFactNeighborX="-182" custLinFactNeighborY="-5483">
        <dgm:presLayoutVars>
          <dgm:bulletEnabled val="1"/>
        </dgm:presLayoutVars>
      </dgm:prSet>
      <dgm:spPr/>
    </dgm:pt>
    <dgm:pt modelId="{45129908-CB6A-49BD-B1FB-37A7BAA4870C}" type="pres">
      <dgm:prSet presAssocID="{17E30A43-F85B-4EB8-B1B7-4C3A8B96B816}" presName="sibTrans" presStyleLbl="sibTrans1D1" presStyleIdx="0" presStyleCnt="2"/>
      <dgm:spPr/>
    </dgm:pt>
    <dgm:pt modelId="{8C013C4C-9BF1-43B3-9A76-E100E995B52D}" type="pres">
      <dgm:prSet presAssocID="{17E30A43-F85B-4EB8-B1B7-4C3A8B96B816}" presName="connectorText" presStyleLbl="sibTrans1D1" presStyleIdx="0" presStyleCnt="2"/>
      <dgm:spPr/>
    </dgm:pt>
    <dgm:pt modelId="{0BFCFB31-62D4-49E5-A6D5-9A120A724CD2}" type="pres">
      <dgm:prSet presAssocID="{F432EF93-887B-42F7-8502-5C4B7DDACE32}" presName="node" presStyleLbl="node1" presStyleIdx="1" presStyleCnt="3">
        <dgm:presLayoutVars>
          <dgm:bulletEnabled val="1"/>
        </dgm:presLayoutVars>
      </dgm:prSet>
      <dgm:spPr/>
    </dgm:pt>
    <dgm:pt modelId="{C3CD718C-1160-49DE-871F-A66DB2F5676C}" type="pres">
      <dgm:prSet presAssocID="{BCF61D12-2C5B-4FD7-9D90-D4CFB99101BD}" presName="sibTrans" presStyleLbl="sibTrans1D1" presStyleIdx="1" presStyleCnt="2"/>
      <dgm:spPr/>
    </dgm:pt>
    <dgm:pt modelId="{62BA42A6-A625-4EEA-9CBE-8123BDB45241}" type="pres">
      <dgm:prSet presAssocID="{BCF61D12-2C5B-4FD7-9D90-D4CFB99101BD}" presName="connectorText" presStyleLbl="sibTrans1D1" presStyleIdx="1" presStyleCnt="2"/>
      <dgm:spPr/>
    </dgm:pt>
    <dgm:pt modelId="{1D94DA4F-2263-40BD-A8B0-209F4B38F58B}" type="pres">
      <dgm:prSet presAssocID="{53575585-C2F8-42D7-B515-3B2E6CF953BE}" presName="node" presStyleLbl="node1" presStyleIdx="2" presStyleCnt="3">
        <dgm:presLayoutVars>
          <dgm:bulletEnabled val="1"/>
        </dgm:presLayoutVars>
      </dgm:prSet>
      <dgm:spPr/>
    </dgm:pt>
  </dgm:ptLst>
  <dgm:cxnLst>
    <dgm:cxn modelId="{4A3EA818-7C81-408F-9346-E55F8F48DDDA}" type="presOf" srcId="{F432EF93-887B-42F7-8502-5C4B7DDACE32}" destId="{0BFCFB31-62D4-49E5-A6D5-9A120A724CD2}" srcOrd="0" destOrd="0" presId="urn:microsoft.com/office/officeart/2005/8/layout/bProcess3"/>
    <dgm:cxn modelId="{91EBE821-ED53-4135-AA85-122689189258}" type="presOf" srcId="{A4417E2D-FADF-4A7F-A69D-DC61CBF0D84D}" destId="{BDF76B87-E1CB-418F-AA5E-95F25DC06EBB}" srcOrd="0" destOrd="1" presId="urn:microsoft.com/office/officeart/2005/8/layout/bProcess3"/>
    <dgm:cxn modelId="{C37C4C23-F4EC-4A4E-B693-2B568B5DB774}" srcId="{A7E6B3C5-8866-4748-8594-2D631A53CA69}" destId="{F12EE88F-A7B1-47D6-86D4-2F39F7E9A8FF}" srcOrd="0" destOrd="0" parTransId="{77C0977E-2FF2-4542-89D0-99E6EDC61FD3}" sibTransId="{16DD72BA-8010-4E04-BBA6-9DF311F975FC}"/>
    <dgm:cxn modelId="{02875C27-B522-4A38-ACA0-1AA725BCFC88}" type="presOf" srcId="{40359937-CB98-45CF-B18C-09C38B3D7E39}" destId="{BDF76B87-E1CB-418F-AA5E-95F25DC06EBB}" srcOrd="0" destOrd="0" presId="urn:microsoft.com/office/officeart/2005/8/layout/bProcess3"/>
    <dgm:cxn modelId="{26ACE22B-A559-45CC-AA4B-0E314B4142F4}" srcId="{88B1A824-92B6-4F1A-98E8-B5B332E3B0B5}" destId="{F432EF93-887B-42F7-8502-5C4B7DDACE32}" srcOrd="1" destOrd="0" parTransId="{FA57E99A-2FB0-4DC9-A1AE-B8B7E6D76536}" sibTransId="{BCF61D12-2C5B-4FD7-9D90-D4CFB99101BD}"/>
    <dgm:cxn modelId="{E6799B30-D600-4B4B-8D1C-88FBF81F55AC}" type="presOf" srcId="{ECD42805-6CB8-44C9-AF2A-6671F36E0CCD}" destId="{BDF76B87-E1CB-418F-AA5E-95F25DC06EBB}" srcOrd="0" destOrd="2" presId="urn:microsoft.com/office/officeart/2005/8/layout/bProcess3"/>
    <dgm:cxn modelId="{3A314B5C-AB92-4EAB-8C1F-101C62F50B37}" srcId="{88B1A824-92B6-4F1A-98E8-B5B332E3B0B5}" destId="{53575585-C2F8-42D7-B515-3B2E6CF953BE}" srcOrd="2" destOrd="0" parTransId="{27B1CA16-F5E8-4403-B5FF-23410D3C5E98}" sibTransId="{628F3584-D6D9-42EF-BD3D-B650B5B7BCF7}"/>
    <dgm:cxn modelId="{7C0B8668-A6A3-4A97-8711-C6FC3C224D34}" type="presOf" srcId="{F12EE88F-A7B1-47D6-86D4-2F39F7E9A8FF}" destId="{0BFCFB31-62D4-49E5-A6D5-9A120A724CD2}" srcOrd="0" destOrd="2" presId="urn:microsoft.com/office/officeart/2005/8/layout/bProcess3"/>
    <dgm:cxn modelId="{EC1E1E70-29B9-4CD6-A268-F92A1C7E629D}" srcId="{40359937-CB98-45CF-B18C-09C38B3D7E39}" destId="{A4417E2D-FADF-4A7F-A69D-DC61CBF0D84D}" srcOrd="0" destOrd="0" parTransId="{86223821-4911-4D0C-AE47-A7D1A5B0D353}" sibTransId="{ED61E2FB-77FD-4795-8C19-8FC1C13DA526}"/>
    <dgm:cxn modelId="{8A57BA7B-B775-4911-99B0-E41087EED4F5}" type="presOf" srcId="{A7E6B3C5-8866-4748-8594-2D631A53CA69}" destId="{0BFCFB31-62D4-49E5-A6D5-9A120A724CD2}" srcOrd="0" destOrd="1" presId="urn:microsoft.com/office/officeart/2005/8/layout/bProcess3"/>
    <dgm:cxn modelId="{1E687F9A-169A-4C4F-877A-CC5EED90792E}" type="presOf" srcId="{88B1A824-92B6-4F1A-98E8-B5B332E3B0B5}" destId="{6E866361-174E-4855-A2D4-84FEC4BC2EEB}" srcOrd="0" destOrd="0" presId="urn:microsoft.com/office/officeart/2005/8/layout/bProcess3"/>
    <dgm:cxn modelId="{289976A9-BADB-44DA-9C5D-8D8BCF308B7A}" type="presOf" srcId="{17E30A43-F85B-4EB8-B1B7-4C3A8B96B816}" destId="{8C013C4C-9BF1-43B3-9A76-E100E995B52D}" srcOrd="1" destOrd="0" presId="urn:microsoft.com/office/officeart/2005/8/layout/bProcess3"/>
    <dgm:cxn modelId="{31AF79AE-DA0B-4D9A-9E6D-B5E3821DEF87}" type="presOf" srcId="{17E30A43-F85B-4EB8-B1B7-4C3A8B96B816}" destId="{45129908-CB6A-49BD-B1FB-37A7BAA4870C}" srcOrd="0" destOrd="0" presId="urn:microsoft.com/office/officeart/2005/8/layout/bProcess3"/>
    <dgm:cxn modelId="{78C4C3B5-0A93-436B-9363-E6BF4860AACD}" type="presOf" srcId="{53575585-C2F8-42D7-B515-3B2E6CF953BE}" destId="{1D94DA4F-2263-40BD-A8B0-209F4B38F58B}" srcOrd="0" destOrd="0" presId="urn:microsoft.com/office/officeart/2005/8/layout/bProcess3"/>
    <dgm:cxn modelId="{FDAF69BB-EBA1-4838-B05B-673CB9D51732}" srcId="{88B1A824-92B6-4F1A-98E8-B5B332E3B0B5}" destId="{40359937-CB98-45CF-B18C-09C38B3D7E39}" srcOrd="0" destOrd="0" parTransId="{CBBDBBA0-257C-4198-9B79-3EF821E425AD}" sibTransId="{17E30A43-F85B-4EB8-B1B7-4C3A8B96B816}"/>
    <dgm:cxn modelId="{B29020C2-5E1E-442D-82F5-5271233A290E}" srcId="{F432EF93-887B-42F7-8502-5C4B7DDACE32}" destId="{A7E6B3C5-8866-4748-8594-2D631A53CA69}" srcOrd="0" destOrd="0" parTransId="{17DE9A87-AA4B-496E-B021-CC30A1B397AC}" sibTransId="{6E9E83A8-4CD9-4175-A00E-D6A5F394790E}"/>
    <dgm:cxn modelId="{742B90C5-EDD3-4EA7-861B-2022C4B625D1}" type="presOf" srcId="{BCF61D12-2C5B-4FD7-9D90-D4CFB99101BD}" destId="{62BA42A6-A625-4EEA-9CBE-8123BDB45241}" srcOrd="1" destOrd="0" presId="urn:microsoft.com/office/officeart/2005/8/layout/bProcess3"/>
    <dgm:cxn modelId="{41B77EF6-3906-41C4-9913-D97645BDE6F5}" type="presOf" srcId="{BCF61D12-2C5B-4FD7-9D90-D4CFB99101BD}" destId="{C3CD718C-1160-49DE-871F-A66DB2F5676C}" srcOrd="0" destOrd="0" presId="urn:microsoft.com/office/officeart/2005/8/layout/bProcess3"/>
    <dgm:cxn modelId="{26E8C5F7-4428-4717-BE2E-F86DEFA511BF}" srcId="{40359937-CB98-45CF-B18C-09C38B3D7E39}" destId="{ECD42805-6CB8-44C9-AF2A-6671F36E0CCD}" srcOrd="1" destOrd="0" parTransId="{0D4DC300-3D13-4158-832C-AEC58628A3E3}" sibTransId="{D016BB9D-FDEF-4DED-A166-82962E7C79F7}"/>
    <dgm:cxn modelId="{1AB94924-C13C-4B94-97F7-30337A532265}" type="presParOf" srcId="{6E866361-174E-4855-A2D4-84FEC4BC2EEB}" destId="{BDF76B87-E1CB-418F-AA5E-95F25DC06EBB}" srcOrd="0" destOrd="0" presId="urn:microsoft.com/office/officeart/2005/8/layout/bProcess3"/>
    <dgm:cxn modelId="{077A7081-C7DA-46E0-A460-A4658E393C31}" type="presParOf" srcId="{6E866361-174E-4855-A2D4-84FEC4BC2EEB}" destId="{45129908-CB6A-49BD-B1FB-37A7BAA4870C}" srcOrd="1" destOrd="0" presId="urn:microsoft.com/office/officeart/2005/8/layout/bProcess3"/>
    <dgm:cxn modelId="{BA911335-FD4D-4E75-B86A-A8F004FA7746}" type="presParOf" srcId="{45129908-CB6A-49BD-B1FB-37A7BAA4870C}" destId="{8C013C4C-9BF1-43B3-9A76-E100E995B52D}" srcOrd="0" destOrd="0" presId="urn:microsoft.com/office/officeart/2005/8/layout/bProcess3"/>
    <dgm:cxn modelId="{29554EA8-8DD7-4DEC-AF46-3D96C51DF279}" type="presParOf" srcId="{6E866361-174E-4855-A2D4-84FEC4BC2EEB}" destId="{0BFCFB31-62D4-49E5-A6D5-9A120A724CD2}" srcOrd="2" destOrd="0" presId="urn:microsoft.com/office/officeart/2005/8/layout/bProcess3"/>
    <dgm:cxn modelId="{CDDF2EB9-B31C-4D8A-BDE0-A5A0565C1DE4}" type="presParOf" srcId="{6E866361-174E-4855-A2D4-84FEC4BC2EEB}" destId="{C3CD718C-1160-49DE-871F-A66DB2F5676C}" srcOrd="3" destOrd="0" presId="urn:microsoft.com/office/officeart/2005/8/layout/bProcess3"/>
    <dgm:cxn modelId="{631B4756-5EC1-4EEF-8C2A-96F01A796719}" type="presParOf" srcId="{C3CD718C-1160-49DE-871F-A66DB2F5676C}" destId="{62BA42A6-A625-4EEA-9CBE-8123BDB45241}" srcOrd="0" destOrd="0" presId="urn:microsoft.com/office/officeart/2005/8/layout/bProcess3"/>
    <dgm:cxn modelId="{6FA5486A-D35B-4663-B88A-8F99A7D41324}" type="presParOf" srcId="{6E866361-174E-4855-A2D4-84FEC4BC2EEB}" destId="{1D94DA4F-2263-40BD-A8B0-209F4B38F58B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030CD-62F7-4291-B9C8-97DF3D6ED1E4}">
      <dsp:nvSpPr>
        <dsp:cNvPr id="0" name=""/>
        <dsp:cNvSpPr/>
      </dsp:nvSpPr>
      <dsp:spPr>
        <a:xfrm>
          <a:off x="2241532" y="855980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899122"/>
        <a:ext cx="25774" cy="5154"/>
      </dsp:txXfrm>
    </dsp:sp>
    <dsp:sp modelId="{65D3CDED-6A18-4E0A-94BB-1834FAB760D7}">
      <dsp:nvSpPr>
        <dsp:cNvPr id="0" name=""/>
        <dsp:cNvSpPr/>
      </dsp:nvSpPr>
      <dsp:spPr>
        <a:xfrm>
          <a:off x="2092" y="229328"/>
          <a:ext cx="2241239" cy="13447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Week 1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Research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Agent simulation moving with Basic </a:t>
          </a:r>
          <a:r>
            <a:rPr lang="en-US" sz="1300" kern="1200" dirty="0" err="1"/>
            <a:t>NavMeshes</a:t>
          </a:r>
          <a:endParaRPr lang="en-US" sz="1300" kern="1200" dirty="0"/>
        </a:p>
      </dsp:txBody>
      <dsp:txXfrm>
        <a:off x="2092" y="229328"/>
        <a:ext cx="2241239" cy="1344743"/>
      </dsp:txXfrm>
    </dsp:sp>
    <dsp:sp modelId="{37BF5AE0-354F-4FCB-A80A-FF94CA3E23B2}">
      <dsp:nvSpPr>
        <dsp:cNvPr id="0" name=""/>
        <dsp:cNvSpPr/>
      </dsp:nvSpPr>
      <dsp:spPr>
        <a:xfrm>
          <a:off x="4998257" y="855980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899122"/>
        <a:ext cx="25774" cy="5154"/>
      </dsp:txXfrm>
    </dsp:sp>
    <dsp:sp modelId="{17F3B359-DF65-4EFB-B992-37729BF18E77}">
      <dsp:nvSpPr>
        <dsp:cNvPr id="0" name=""/>
        <dsp:cNvSpPr/>
      </dsp:nvSpPr>
      <dsp:spPr>
        <a:xfrm>
          <a:off x="2758817" y="229328"/>
          <a:ext cx="2241239" cy="13447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Week 2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Creating the Environment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World State, Actions, Agents</a:t>
          </a:r>
        </a:p>
      </dsp:txBody>
      <dsp:txXfrm>
        <a:off x="2758817" y="229328"/>
        <a:ext cx="2241239" cy="1344743"/>
      </dsp:txXfrm>
    </dsp:sp>
    <dsp:sp modelId="{B0774002-7C9D-4F96-AFB6-CE53C16B684D}">
      <dsp:nvSpPr>
        <dsp:cNvPr id="0" name=""/>
        <dsp:cNvSpPr/>
      </dsp:nvSpPr>
      <dsp:spPr>
        <a:xfrm>
          <a:off x="7754982" y="855980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899122"/>
        <a:ext cx="25774" cy="5154"/>
      </dsp:txXfrm>
    </dsp:sp>
    <dsp:sp modelId="{8AA2F377-C994-4E59-A737-292BBD1FB8CF}">
      <dsp:nvSpPr>
        <dsp:cNvPr id="0" name=""/>
        <dsp:cNvSpPr/>
      </dsp:nvSpPr>
      <dsp:spPr>
        <a:xfrm>
          <a:off x="5515542" y="229328"/>
          <a:ext cx="2241239" cy="13447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Week 3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Creating the Planner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Executing a simple plan on an agent</a:t>
          </a:r>
        </a:p>
      </dsp:txBody>
      <dsp:txXfrm>
        <a:off x="5515542" y="229328"/>
        <a:ext cx="2241239" cy="1344743"/>
      </dsp:txXfrm>
    </dsp:sp>
    <dsp:sp modelId="{98AF6243-9B75-4461-B99F-1F8756CC7681}">
      <dsp:nvSpPr>
        <dsp:cNvPr id="0" name=""/>
        <dsp:cNvSpPr/>
      </dsp:nvSpPr>
      <dsp:spPr>
        <a:xfrm>
          <a:off x="8272267" y="229328"/>
          <a:ext cx="2241239" cy="13447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Week 4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Expanding on the Planner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Executing multi-step plans on multiple agents</a:t>
          </a:r>
        </a:p>
      </dsp:txBody>
      <dsp:txXfrm>
        <a:off x="8272267" y="229328"/>
        <a:ext cx="2241239" cy="13447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0C14A-032F-4331-B93D-5C0972EB7F9A}">
      <dsp:nvSpPr>
        <dsp:cNvPr id="0" name=""/>
        <dsp:cNvSpPr/>
      </dsp:nvSpPr>
      <dsp:spPr>
        <a:xfrm>
          <a:off x="2241532" y="85496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898106"/>
        <a:ext cx="25774" cy="5154"/>
      </dsp:txXfrm>
    </dsp:sp>
    <dsp:sp modelId="{E32F90CB-BBD9-4DD7-838F-D77CC59394BC}">
      <dsp:nvSpPr>
        <dsp:cNvPr id="0" name=""/>
        <dsp:cNvSpPr/>
      </dsp:nvSpPr>
      <dsp:spPr>
        <a:xfrm>
          <a:off x="2092" y="228312"/>
          <a:ext cx="2241239" cy="13447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Week 5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Adding “Smart Objects” to the world</a:t>
          </a:r>
        </a:p>
      </dsp:txBody>
      <dsp:txXfrm>
        <a:off x="2092" y="228312"/>
        <a:ext cx="2241239" cy="1344743"/>
      </dsp:txXfrm>
    </dsp:sp>
    <dsp:sp modelId="{BCD378DB-56AA-4867-9D10-EC3166B84523}">
      <dsp:nvSpPr>
        <dsp:cNvPr id="0" name=""/>
        <dsp:cNvSpPr/>
      </dsp:nvSpPr>
      <dsp:spPr>
        <a:xfrm>
          <a:off x="4998257" y="85496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898106"/>
        <a:ext cx="25774" cy="5154"/>
      </dsp:txXfrm>
    </dsp:sp>
    <dsp:sp modelId="{1A1C3B6F-6708-45BA-8DD7-2A0C8A78BBC4}">
      <dsp:nvSpPr>
        <dsp:cNvPr id="0" name=""/>
        <dsp:cNvSpPr/>
      </dsp:nvSpPr>
      <dsp:spPr>
        <a:xfrm>
          <a:off x="2758817" y="228312"/>
          <a:ext cx="2241239" cy="13447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Week 6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Revalidation of plans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Add events that require plan changes</a:t>
          </a:r>
        </a:p>
      </dsp:txBody>
      <dsp:txXfrm>
        <a:off x="2758817" y="228312"/>
        <a:ext cx="2241239" cy="1344743"/>
      </dsp:txXfrm>
    </dsp:sp>
    <dsp:sp modelId="{22DE0437-D61A-4AB0-BA99-4FADE6EE2408}">
      <dsp:nvSpPr>
        <dsp:cNvPr id="0" name=""/>
        <dsp:cNvSpPr/>
      </dsp:nvSpPr>
      <dsp:spPr>
        <a:xfrm>
          <a:off x="7754982" y="85496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898106"/>
        <a:ext cx="25774" cy="5154"/>
      </dsp:txXfrm>
    </dsp:sp>
    <dsp:sp modelId="{15375642-796F-4495-8B7D-62AEEF4199A5}">
      <dsp:nvSpPr>
        <dsp:cNvPr id="0" name=""/>
        <dsp:cNvSpPr/>
      </dsp:nvSpPr>
      <dsp:spPr>
        <a:xfrm>
          <a:off x="5515542" y="228312"/>
          <a:ext cx="2241239" cy="13447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Week 7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Add agency to the game and have planner adjust</a:t>
          </a:r>
        </a:p>
      </dsp:txBody>
      <dsp:txXfrm>
        <a:off x="5515542" y="228312"/>
        <a:ext cx="2241239" cy="1344743"/>
      </dsp:txXfrm>
    </dsp:sp>
    <dsp:sp modelId="{400B6AB7-8F07-472C-9A7F-D6AD846443C2}">
      <dsp:nvSpPr>
        <dsp:cNvPr id="0" name=""/>
        <dsp:cNvSpPr/>
      </dsp:nvSpPr>
      <dsp:spPr>
        <a:xfrm>
          <a:off x="8272267" y="228312"/>
          <a:ext cx="2241239" cy="13447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Week 8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Monitoring Agents State in Real Time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Performance Profiling</a:t>
          </a:r>
        </a:p>
      </dsp:txBody>
      <dsp:txXfrm>
        <a:off x="8272267" y="228312"/>
        <a:ext cx="2241239" cy="13447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29908-CB6A-49BD-B1FB-37A7BAA4870C}">
      <dsp:nvSpPr>
        <dsp:cNvPr id="0" name=""/>
        <dsp:cNvSpPr/>
      </dsp:nvSpPr>
      <dsp:spPr>
        <a:xfrm>
          <a:off x="3161326" y="566970"/>
          <a:ext cx="4428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523" y="45720"/>
              </a:lnTo>
              <a:lnTo>
                <a:pt x="238523" y="46375"/>
              </a:lnTo>
              <a:lnTo>
                <a:pt x="442846" y="46375"/>
              </a:lnTo>
            </a:path>
          </a:pathLst>
        </a:custGeom>
        <a:noFill/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0913" y="610342"/>
        <a:ext cx="23672" cy="4697"/>
      </dsp:txXfrm>
    </dsp:sp>
    <dsp:sp modelId="{BDF76B87-E1CB-418F-AA5E-95F25DC06EBB}">
      <dsp:nvSpPr>
        <dsp:cNvPr id="0" name=""/>
        <dsp:cNvSpPr/>
      </dsp:nvSpPr>
      <dsp:spPr>
        <a:xfrm>
          <a:off x="1120823" y="0"/>
          <a:ext cx="2042303" cy="1225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Week 9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Stretch Goals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 a tycoon game (game mechanics)</a:t>
          </a:r>
        </a:p>
      </dsp:txBody>
      <dsp:txXfrm>
        <a:off x="1120823" y="0"/>
        <a:ext cx="2042303" cy="1225381"/>
      </dsp:txXfrm>
    </dsp:sp>
    <dsp:sp modelId="{C3CD718C-1160-49DE-871F-A66DB2F5676C}">
      <dsp:nvSpPr>
        <dsp:cNvPr id="0" name=""/>
        <dsp:cNvSpPr/>
      </dsp:nvSpPr>
      <dsp:spPr>
        <a:xfrm>
          <a:off x="5677076" y="567626"/>
          <a:ext cx="4391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9129" y="45720"/>
              </a:lnTo>
            </a:path>
          </a:pathLst>
        </a:custGeom>
        <a:noFill/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84898" y="610997"/>
        <a:ext cx="23486" cy="4697"/>
      </dsp:txXfrm>
    </dsp:sp>
    <dsp:sp modelId="{0BFCFB31-62D4-49E5-A6D5-9A120A724CD2}">
      <dsp:nvSpPr>
        <dsp:cNvPr id="0" name=""/>
        <dsp:cNvSpPr/>
      </dsp:nvSpPr>
      <dsp:spPr>
        <a:xfrm>
          <a:off x="3636573" y="655"/>
          <a:ext cx="2042303" cy="1225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Week 10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Stretch Goals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Mod for Stardew Valley</a:t>
          </a:r>
        </a:p>
      </dsp:txBody>
      <dsp:txXfrm>
        <a:off x="3636573" y="655"/>
        <a:ext cx="2042303" cy="1225381"/>
      </dsp:txXfrm>
    </dsp:sp>
    <dsp:sp modelId="{1D94DA4F-2263-40BD-A8B0-209F4B38F58B}">
      <dsp:nvSpPr>
        <dsp:cNvPr id="0" name=""/>
        <dsp:cNvSpPr/>
      </dsp:nvSpPr>
      <dsp:spPr>
        <a:xfrm>
          <a:off x="6148606" y="655"/>
          <a:ext cx="2042303" cy="1225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Week 11</a:t>
          </a:r>
        </a:p>
      </dsp:txBody>
      <dsp:txXfrm>
        <a:off x="6148606" y="655"/>
        <a:ext cx="2042303" cy="1225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F3FF9-FDF7-4A7D-A90D-E444CF005E23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5F4-7955-4A70-8B93-57E8A2C4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8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835F4-7955-4A70-8B93-57E8A2C4CF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835F4-7955-4A70-8B93-57E8A2C4CF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92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835F4-7955-4A70-8B93-57E8A2C4CF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5E10-0A31-4AB7-871D-09AC352DAF1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0D31-584C-40B8-A763-8DB57AAA19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50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5E10-0A31-4AB7-871D-09AC352DAF1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0D31-584C-40B8-A763-8DB57AAA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6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5E10-0A31-4AB7-871D-09AC352DAF1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0D31-584C-40B8-A763-8DB57AAA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8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5E10-0A31-4AB7-871D-09AC352DAF1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0D31-584C-40B8-A763-8DB57AAA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9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5E10-0A31-4AB7-871D-09AC352DAF1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0D31-584C-40B8-A763-8DB57AAA19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71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5E10-0A31-4AB7-871D-09AC352DAF1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0D31-584C-40B8-A763-8DB57AAA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5E10-0A31-4AB7-871D-09AC352DAF1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0D31-584C-40B8-A763-8DB57AAA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8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5E10-0A31-4AB7-871D-09AC352DAF1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0D31-584C-40B8-A763-8DB57AAA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6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5E10-0A31-4AB7-871D-09AC352DAF1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0D31-584C-40B8-A763-8DB57AAA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7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855E10-0A31-4AB7-871D-09AC352DAF1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6F0D31-584C-40B8-A763-8DB57AAA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3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5E10-0A31-4AB7-871D-09AC352DAF1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0D31-584C-40B8-A763-8DB57AAA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5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855E10-0A31-4AB7-871D-09AC352DAF1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6F0D31-584C-40B8-A763-8DB57AAA19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6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aOLBOuysw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i.stanford.edu/users/nilsson/OnlinePubs-Nils/PublishedPapers/strips.pdf" TargetMode="External"/><Relationship Id="rId2" Type="http://schemas.openxmlformats.org/officeDocument/2006/relationships/hyperlink" Target="http://alumni.media.mit.edu/~jorkin/goa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demy.com/course/ai_with_goap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018-1C59-4C30-9340-26859DB70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Goal Oriented Action Planning AI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2DDE7-8470-4F03-B51A-CAB880FFC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Personal Programming Project</a:t>
            </a:r>
          </a:p>
          <a:p>
            <a:r>
              <a:rPr lang="en-US"/>
              <a:t>By Jordan Martin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1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AE4E-317C-40A8-94BD-DBF317E3A8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9625" y="57832"/>
            <a:ext cx="10572750" cy="969963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ADE50F-8663-46FC-A487-728577C5274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94214537"/>
              </p:ext>
            </p:extLst>
          </p:nvPr>
        </p:nvGraphicFramePr>
        <p:xfrm>
          <a:off x="838200" y="1136796"/>
          <a:ext cx="10515600" cy="180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8F74D12-5CBD-4F30-B533-E3BEA03A38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709732"/>
              </p:ext>
            </p:extLst>
          </p:nvPr>
        </p:nvGraphicFramePr>
        <p:xfrm>
          <a:off x="838200" y="2871993"/>
          <a:ext cx="10515600" cy="1801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2025376-7B43-42FB-9C5E-BB8E9AE598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132704"/>
              </p:ext>
            </p:extLst>
          </p:nvPr>
        </p:nvGraphicFramePr>
        <p:xfrm>
          <a:off x="-276225" y="4901155"/>
          <a:ext cx="9315450" cy="1226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CBF065-939F-4E60-864B-2DE2676A1925}"/>
              </a:ext>
            </a:extLst>
          </p:cNvPr>
          <p:cNvSpPr txBox="1"/>
          <p:nvPr/>
        </p:nvSpPr>
        <p:spPr>
          <a:xfrm>
            <a:off x="733425" y="1027795"/>
            <a:ext cx="2342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Creating the GOAP AI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6DD8D-1491-4DE8-9FB3-928369BAAB90}"/>
              </a:ext>
            </a:extLst>
          </p:cNvPr>
          <p:cNvSpPr txBox="1"/>
          <p:nvPr/>
        </p:nvSpPr>
        <p:spPr>
          <a:xfrm>
            <a:off x="733425" y="2806875"/>
            <a:ext cx="4248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Integrating GOAP System into Agent-Based Simulation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62F16-5FA0-4238-8162-372242EA31B1}"/>
              </a:ext>
            </a:extLst>
          </p:cNvPr>
          <p:cNvSpPr txBox="1"/>
          <p:nvPr/>
        </p:nvSpPr>
        <p:spPr>
          <a:xfrm>
            <a:off x="733425" y="4569139"/>
            <a:ext cx="4814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Analyzing Results, Quality of Life, Applications towards Games</a:t>
            </a:r>
          </a:p>
        </p:txBody>
      </p:sp>
    </p:spTree>
    <p:extLst>
      <p:ext uri="{BB962C8B-B14F-4D97-AF65-F5344CB8AC3E}">
        <p14:creationId xmlns:p14="http://schemas.microsoft.com/office/powerpoint/2010/main" val="341680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869F-F458-450B-A048-EDB33BCB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Goal Oriented Action Planning?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34A52-6A4B-494A-91AF-0CE90FD32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3859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Opposed to Traditional AI Techniques</a:t>
            </a:r>
          </a:p>
          <a:p>
            <a:pPr lvl="1"/>
            <a:r>
              <a:rPr lang="en-US" dirty="0"/>
              <a:t>Navigation Meshes, Finite State Machines, Behavior Trees</a:t>
            </a:r>
          </a:p>
          <a:p>
            <a:r>
              <a:rPr lang="en-US" dirty="0"/>
              <a:t>Based on Automated Planning</a:t>
            </a:r>
          </a:p>
          <a:p>
            <a:pPr lvl="1"/>
            <a:r>
              <a:rPr lang="en-US" dirty="0"/>
              <a:t>A system attempts to figure out a sequence of actions that will achieve a distant “goal”</a:t>
            </a:r>
          </a:p>
          <a:p>
            <a:pPr lvl="1"/>
            <a:r>
              <a:rPr lang="en-US" dirty="0"/>
              <a:t>Queries the world state for facts</a:t>
            </a:r>
          </a:p>
          <a:p>
            <a:pPr lvl="1"/>
            <a:r>
              <a:rPr lang="en-US" dirty="0"/>
              <a:t>Creates a plan from a set of actions</a:t>
            </a:r>
          </a:p>
          <a:p>
            <a:r>
              <a:rPr lang="en-US" dirty="0"/>
              <a:t>Building an action</a:t>
            </a:r>
          </a:p>
          <a:p>
            <a:pPr lvl="1"/>
            <a:r>
              <a:rPr lang="en-US" dirty="0"/>
              <a:t>Objects – items involved in the action</a:t>
            </a:r>
          </a:p>
          <a:p>
            <a:pPr lvl="1"/>
            <a:r>
              <a:rPr lang="en-US" dirty="0"/>
              <a:t>Preconditions – facts that must be true for the action to work</a:t>
            </a:r>
          </a:p>
          <a:p>
            <a:pPr lvl="1"/>
            <a:r>
              <a:rPr lang="en-US" dirty="0"/>
              <a:t>Effects – How the world state changes when the action is complete</a:t>
            </a:r>
          </a:p>
        </p:txBody>
      </p:sp>
    </p:spTree>
    <p:extLst>
      <p:ext uri="{BB962C8B-B14F-4D97-AF65-F5344CB8AC3E}">
        <p14:creationId xmlns:p14="http://schemas.microsoft.com/office/powerpoint/2010/main" val="335870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B23B-16FD-4F17-8C41-F7E438BF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1FB29AF-D672-4B83-997A-95CB92B82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600" y="1986819"/>
            <a:ext cx="7336800" cy="3891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8BDC31-3DD6-439F-985B-ABA2BCF29819}"/>
              </a:ext>
            </a:extLst>
          </p:cNvPr>
          <p:cNvSpPr txBox="1"/>
          <p:nvPr/>
        </p:nvSpPr>
        <p:spPr>
          <a:xfrm>
            <a:off x="2844436" y="5943306"/>
            <a:ext cx="650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From: </a:t>
            </a:r>
            <a:r>
              <a:rPr lang="en-US" dirty="0">
                <a:hlinkClick r:id="rId3"/>
              </a:rPr>
              <a:t>Building the AI of F.E.A.R. with Goal Oriented Action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6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FD720-8329-48FB-A583-378D661E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D825F-7A8F-4603-9962-058FA5143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6925"/>
            <a:ext cx="6880770" cy="3624262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Smaller, data driven approach</a:t>
            </a:r>
          </a:p>
          <a:p>
            <a:pPr lvl="1"/>
            <a:r>
              <a:rPr lang="en-US" dirty="0"/>
              <a:t>Priority of multiple goals</a:t>
            </a:r>
          </a:p>
          <a:p>
            <a:pPr lvl="1"/>
            <a:r>
              <a:rPr lang="en-US" dirty="0"/>
              <a:t>“Smarter” AI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Revalidation of plan during execution</a:t>
            </a:r>
          </a:p>
          <a:p>
            <a:pPr lvl="2"/>
            <a:r>
              <a:rPr lang="en-US" dirty="0"/>
              <a:t>Actions also need to be validated</a:t>
            </a:r>
          </a:p>
          <a:p>
            <a:pPr lvl="1"/>
            <a:r>
              <a:rPr lang="en-US" dirty="0"/>
              <a:t>Planner makes all decisions</a:t>
            </a:r>
          </a:p>
          <a:p>
            <a:pPr lvl="2"/>
            <a:r>
              <a:rPr lang="en-US" dirty="0"/>
              <a:t>AI are not aware of each other</a:t>
            </a:r>
          </a:p>
          <a:p>
            <a:pPr lvl="1"/>
            <a:r>
              <a:rPr lang="en-US" dirty="0"/>
              <a:t>Performance overhead</a:t>
            </a:r>
          </a:p>
          <a:p>
            <a:pPr lvl="2"/>
            <a:r>
              <a:rPr lang="en-US" dirty="0"/>
              <a:t>AI need to be given a goal at all times</a:t>
            </a:r>
          </a:p>
          <a:p>
            <a:pPr lvl="1"/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9714CE7-F857-4718-8249-6FCAC5221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525" y="2255529"/>
            <a:ext cx="3780497" cy="3247053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037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E48A-CE3F-476D-8252-25707078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FBB4-9B18-4552-A210-0FBDB0298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4597"/>
            <a:ext cx="8353425" cy="4351338"/>
          </a:xfrm>
        </p:spPr>
        <p:txBody>
          <a:bodyPr/>
          <a:lstStyle/>
          <a:p>
            <a:r>
              <a:rPr lang="en-US" dirty="0"/>
              <a:t>F.E.A.R.</a:t>
            </a:r>
          </a:p>
          <a:p>
            <a:pPr lvl="1"/>
            <a:r>
              <a:rPr lang="en-US" dirty="0"/>
              <a:t>Pioneered using GOAP for FPS Enemy AI</a:t>
            </a:r>
          </a:p>
          <a:p>
            <a:pPr lvl="1"/>
            <a:r>
              <a:rPr lang="en-US" dirty="0"/>
              <a:t>Research publications and source code available</a:t>
            </a:r>
          </a:p>
          <a:p>
            <a:r>
              <a:rPr lang="en-US" dirty="0"/>
              <a:t>Other games that use GOAP include:</a:t>
            </a:r>
          </a:p>
          <a:p>
            <a:pPr lvl="1"/>
            <a:r>
              <a:rPr lang="en-US" dirty="0"/>
              <a:t>Condemned, Stalker, Just Cause, Deus Ex Human Revolution, Tomb Raider (2013), Middle Earth: Shadow of War</a:t>
            </a:r>
          </a:p>
          <a:p>
            <a:r>
              <a:rPr lang="en-US" dirty="0"/>
              <a:t>Evolved into High Task Network Planning</a:t>
            </a:r>
          </a:p>
          <a:p>
            <a:pPr lvl="1"/>
            <a:r>
              <a:rPr lang="en-US" dirty="0"/>
              <a:t>Allows designers to place action costs on a per-character basis</a:t>
            </a:r>
          </a:p>
          <a:p>
            <a:pPr lvl="1"/>
            <a:r>
              <a:rPr lang="en-US" dirty="0"/>
              <a:t>Used in Transformers: Fall of </a:t>
            </a:r>
            <a:r>
              <a:rPr lang="en-US" dirty="0" err="1"/>
              <a:t>Cybertron</a:t>
            </a:r>
            <a:endParaRPr lang="en-US" dirty="0"/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FB553974-B5C5-4E5C-A13F-936237BE2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798" y="1882172"/>
            <a:ext cx="1380002" cy="19320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19126371-3119-4DA0-BC70-51C47878B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653" y="4009826"/>
            <a:ext cx="1369147" cy="19320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079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1E09-2C34-419F-B17A-D47CF341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E7C8-9CD9-4477-9419-15BE31323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1009"/>
            <a:ext cx="6446520" cy="4023360"/>
          </a:xfrm>
        </p:spPr>
        <p:txBody>
          <a:bodyPr/>
          <a:lstStyle/>
          <a:p>
            <a:pPr lvl="1"/>
            <a:r>
              <a:rPr lang="en-US" dirty="0"/>
              <a:t>Create a GOAP AI system in Unity</a:t>
            </a:r>
          </a:p>
          <a:p>
            <a:pPr lvl="1"/>
            <a:r>
              <a:rPr lang="en-US" dirty="0"/>
              <a:t>Integrate the GOAP AI system into an agent-based simulation</a:t>
            </a:r>
          </a:p>
          <a:p>
            <a:pPr lvl="1"/>
            <a:r>
              <a:rPr lang="en-US" dirty="0"/>
              <a:t>Analyze the results and explore usage in games</a:t>
            </a:r>
          </a:p>
          <a:p>
            <a:r>
              <a:rPr lang="en-US" dirty="0"/>
              <a:t>Stretch Goals:</a:t>
            </a:r>
          </a:p>
          <a:p>
            <a:pPr lvl="1"/>
            <a:r>
              <a:rPr lang="en-US" dirty="0"/>
              <a:t>Incorporate into a tycoon game</a:t>
            </a:r>
          </a:p>
        </p:txBody>
      </p:sp>
      <p:pic>
        <p:nvPicPr>
          <p:cNvPr id="5" name="Picture 4" descr="A picture containing text, circuit&#10;&#10;Description automatically generated">
            <a:extLst>
              <a:ext uri="{FF2B5EF4-FFF2-40B4-BE49-F238E27FC236}">
                <a16:creationId xmlns:a16="http://schemas.microsoft.com/office/drawing/2014/main" id="{1D672047-F8E5-48A2-9AAE-34A195BD8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55" y="2342554"/>
            <a:ext cx="3476625" cy="21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3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B0085A1-0C1C-4606-BAD4-499A06B61B58}"/>
              </a:ext>
            </a:extLst>
          </p:cNvPr>
          <p:cNvSpPr txBox="1">
            <a:spLocks/>
          </p:cNvSpPr>
          <p:nvPr/>
        </p:nvSpPr>
        <p:spPr>
          <a:xfrm>
            <a:off x="2031999" y="246806"/>
            <a:ext cx="10058400" cy="7801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Schedule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9DEB0A3-4DFF-4DC6-B227-7DB834E81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78199"/>
              </p:ext>
            </p:extLst>
          </p:nvPr>
        </p:nvGraphicFramePr>
        <p:xfrm>
          <a:off x="2031999" y="636906"/>
          <a:ext cx="7997826" cy="568173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20287">
                  <a:extLst>
                    <a:ext uri="{9D8B030D-6E8A-4147-A177-3AD203B41FA5}">
                      <a16:colId xmlns:a16="http://schemas.microsoft.com/office/drawing/2014/main" val="4180340470"/>
                    </a:ext>
                  </a:extLst>
                </a:gridCol>
                <a:gridCol w="1120287">
                  <a:extLst>
                    <a:ext uri="{9D8B030D-6E8A-4147-A177-3AD203B41FA5}">
                      <a16:colId xmlns:a16="http://schemas.microsoft.com/office/drawing/2014/main" val="2938621150"/>
                    </a:ext>
                  </a:extLst>
                </a:gridCol>
                <a:gridCol w="5757252">
                  <a:extLst>
                    <a:ext uri="{9D8B030D-6E8A-4147-A177-3AD203B41FA5}">
                      <a16:colId xmlns:a16="http://schemas.microsoft.com/office/drawing/2014/main" val="766389712"/>
                    </a:ext>
                  </a:extLst>
                </a:gridCol>
              </a:tblGrid>
              <a:tr h="728406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Creating the GOAP AI System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/>
                        <a:t>Proposal Presentation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Further Research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Agent simulation moving with Basic </a:t>
                      </a:r>
                      <a:r>
                        <a:rPr lang="en-US" sz="1400" dirty="0" err="1"/>
                        <a:t>NavMeshes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590466"/>
                  </a:ext>
                </a:extLst>
              </a:tr>
              <a:tr h="485604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/>
                        <a:t>Creating the Environment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World State, Actions, Agents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40980"/>
                  </a:ext>
                </a:extLst>
              </a:tr>
              <a:tr h="485604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/>
                        <a:t>Creating the Planner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Executing a simple plan on an agent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463305"/>
                  </a:ext>
                </a:extLst>
              </a:tr>
              <a:tr h="485604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/>
                        <a:t>Expanding on the Planner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Executing multi-step plans on multiple agents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018851"/>
                  </a:ext>
                </a:extLst>
              </a:tr>
              <a:tr h="485604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Monitoring Agents State in Real Time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Debug tool to give details through UI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61606"/>
                  </a:ext>
                </a:extLst>
              </a:tr>
              <a:tr h="69805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Integrating GOAP System into Agent-Based Simulation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/>
                        <a:t>Update Presentation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Adding “Smart Objects” to the world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Add objects that can be used to fulfill 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234426"/>
                  </a:ext>
                </a:extLst>
              </a:tr>
              <a:tr h="485604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Revalidation of plans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Add changes to the world state that require plan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001837"/>
                  </a:ext>
                </a:extLst>
              </a:tr>
              <a:tr h="485604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Week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Priority of Goals for agents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Execute plans while having competing priorities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937682"/>
                  </a:ext>
                </a:extLst>
              </a:tr>
              <a:tr h="48569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Applications towards Games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/>
                        <a:t>Stretch Goals: Create a tycoon game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Add player agency to the game and have planner adjust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63662"/>
                  </a:ext>
                </a:extLst>
              </a:tr>
              <a:tr h="485604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Stretch Goals: Create a tycoon game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UI, Resources, Placement of Buildings, Game 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929475"/>
                  </a:ext>
                </a:extLst>
              </a:tr>
              <a:tr h="34773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Final Presentations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038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82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63B2-18E6-476A-9229-F62F453B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779D0-F248-450C-94C3-95155B3C2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Jeff Orkin - </a:t>
            </a:r>
            <a:r>
              <a:rPr lang="en-US" dirty="0">
                <a:hlinkClick r:id="rId2"/>
              </a:rPr>
              <a:t>http://alumni.media.mit.edu/~jorkin/goap.html</a:t>
            </a:r>
            <a:endParaRPr lang="en-US" dirty="0"/>
          </a:p>
          <a:p>
            <a:pPr lvl="1"/>
            <a:r>
              <a:rPr lang="en-US" dirty="0"/>
              <a:t>Implemented GOAP for F.E.A.R</a:t>
            </a:r>
          </a:p>
          <a:p>
            <a:pPr lvl="1"/>
            <a:r>
              <a:rPr lang="en-US" dirty="0"/>
              <a:t>Resources, Implementations, Source Code, Books</a:t>
            </a:r>
          </a:p>
          <a:p>
            <a:r>
              <a:rPr lang="en-US" dirty="0"/>
              <a:t>STRIPS - </a:t>
            </a:r>
            <a:r>
              <a:rPr lang="en-US" dirty="0">
                <a:hlinkClick r:id="rId3"/>
              </a:rPr>
              <a:t>http://ai.stanford.edu/users/nilsson/OnlinePubs-Nils/PublishedPapers/strips.pdf</a:t>
            </a:r>
            <a:endParaRPr lang="en-US" dirty="0"/>
          </a:p>
          <a:p>
            <a:pPr lvl="1"/>
            <a:r>
              <a:rPr lang="en-US" dirty="0"/>
              <a:t>Used to abstract AI systems in F.E.A.R.</a:t>
            </a:r>
          </a:p>
          <a:p>
            <a:r>
              <a:rPr lang="en-US" dirty="0"/>
              <a:t>Advanced AI For Games with Goal-Oriented Action Planning Udemy Course - </a:t>
            </a:r>
            <a:r>
              <a:rPr lang="en-US" dirty="0">
                <a:hlinkClick r:id="rId4"/>
              </a:rPr>
              <a:t>https://www.udemy.com/course/ai_with_goap/</a:t>
            </a:r>
            <a:endParaRPr lang="en-US" dirty="0"/>
          </a:p>
          <a:p>
            <a:pPr lvl="1"/>
            <a:r>
              <a:rPr lang="en-US" dirty="0"/>
              <a:t>Tutorial on creating a GOAP simulation in Unity</a:t>
            </a:r>
          </a:p>
        </p:txBody>
      </p:sp>
    </p:spTree>
    <p:extLst>
      <p:ext uri="{BB962C8B-B14F-4D97-AF65-F5344CB8AC3E}">
        <p14:creationId xmlns:p14="http://schemas.microsoft.com/office/powerpoint/2010/main" val="160811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3990-88A5-4FC3-BD95-B8971648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2D683-2A33-4CA9-A1A2-1604580AD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98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488</TotalTime>
  <Words>696</Words>
  <Application>Microsoft Office PowerPoint</Application>
  <PresentationFormat>Widescreen</PresentationFormat>
  <Paragraphs>126</Paragraphs>
  <Slides>10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Goal Oriented Action Planning AI</vt:lpstr>
      <vt:lpstr>What is Goal Oriented Action Planning?</vt:lpstr>
      <vt:lpstr>Example</vt:lpstr>
      <vt:lpstr>Pros and Cons</vt:lpstr>
      <vt:lpstr>State of the Art</vt:lpstr>
      <vt:lpstr>Objectives</vt:lpstr>
      <vt:lpstr>PowerPoint Presentation</vt:lpstr>
      <vt:lpstr>Resources</vt:lpstr>
      <vt:lpstr>Thank you!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 Oriented Action Planning AI</dc:title>
  <dc:creator>Jordan Martin</dc:creator>
  <cp:lastModifiedBy>Jordan Martin</cp:lastModifiedBy>
  <cp:revision>23</cp:revision>
  <dcterms:created xsi:type="dcterms:W3CDTF">2021-05-22T18:16:12Z</dcterms:created>
  <dcterms:modified xsi:type="dcterms:W3CDTF">2021-05-28T19:50:30Z</dcterms:modified>
</cp:coreProperties>
</file>